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Lst>
  <p:notesMasterIdLst>
    <p:notesMasterId r:id="rId42"/>
  </p:notesMasterIdLst>
  <p:sldIdLst>
    <p:sldId id="500" r:id="rId17"/>
    <p:sldId id="501" r:id="rId18"/>
    <p:sldId id="256" r:id="rId19"/>
    <p:sldId id="257" r:id="rId20"/>
    <p:sldId id="262" r:id="rId21"/>
    <p:sldId id="263" r:id="rId22"/>
    <p:sldId id="434" r:id="rId23"/>
    <p:sldId id="277" r:id="rId24"/>
    <p:sldId id="432" r:id="rId25"/>
    <p:sldId id="433" r:id="rId26"/>
    <p:sldId id="486" r:id="rId27"/>
    <p:sldId id="502" r:id="rId28"/>
    <p:sldId id="503" r:id="rId29"/>
    <p:sldId id="487" r:id="rId30"/>
    <p:sldId id="488" r:id="rId31"/>
    <p:sldId id="489" r:id="rId32"/>
    <p:sldId id="490" r:id="rId33"/>
    <p:sldId id="491" r:id="rId34"/>
    <p:sldId id="492" r:id="rId35"/>
    <p:sldId id="493" r:id="rId36"/>
    <p:sldId id="435" r:id="rId37"/>
    <p:sldId id="494" r:id="rId38"/>
    <p:sldId id="495" r:id="rId39"/>
    <p:sldId id="497" r:id="rId40"/>
    <p:sldId id="373"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p15:clr>
            <a:srgbClr val="A4A3A4"/>
          </p15:clr>
        </p15:guide>
        <p15:guide id="2" pos="3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BA2C"/>
    <a:srgbClr val="FFFFFF"/>
    <a:srgbClr val="E50013"/>
    <a:srgbClr val="0054A6"/>
    <a:srgbClr val="5EB7E8"/>
    <a:srgbClr val="F08100"/>
    <a:srgbClr val="14A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p:cViewPr varScale="1">
        <p:scale>
          <a:sx n="106" d="100"/>
          <a:sy n="106" d="100"/>
        </p:scale>
        <p:origin x="792" y="168"/>
      </p:cViewPr>
      <p:guideLst>
        <p:guide orient="horz" pos="2218"/>
        <p:guide pos="36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gs" Target="tags/tag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096D956-12F3-4C9C-9481-1876F43B8F49}" type="doc">
      <dgm:prSet loTypeId="urn:microsoft.com/office/officeart/2008/layout/HorizontalMultiLevelHierarchy#1" loCatId="hierarchy" qsTypeId="urn:microsoft.com/office/officeart/2005/8/quickstyle/simple1#1" qsCatId="simple" csTypeId="urn:microsoft.com/office/officeart/2005/8/colors/accent1_2#1" csCatId="accent1" phldr="1"/>
      <dgm:spPr/>
      <dgm:t>
        <a:bodyPr/>
        <a:lstStyle/>
        <a:p>
          <a:endParaRPr lang="zh-CN" altLang="en-US"/>
        </a:p>
      </dgm:t>
    </dgm:pt>
    <dgm:pt modelId="{888D54DD-4F96-4F3B-8864-52B1A71B1BF0}">
      <dgm:prSet phldrT="[文本]"/>
      <dgm:spPr>
        <a:solidFill>
          <a:srgbClr val="0054A6"/>
        </a:solidFill>
      </dgm:spPr>
      <dgm:t>
        <a:bodyPr/>
        <a:lstStyle/>
        <a:p>
          <a:endParaRPr lang="zh-CN" altLang="en-US" dirty="0">
            <a:latin typeface="微软雅黑" panose="020B0503020204020204" pitchFamily="34" charset="-122"/>
            <a:ea typeface="微软雅黑" panose="020B0503020204020204" pitchFamily="34" charset="-122"/>
          </a:endParaRPr>
        </a:p>
      </dgm:t>
    </dgm:pt>
    <dgm:pt modelId="{4319F8C9-37C6-4EB5-8E85-94B9076C3BAF}" type="parTrans" cxnId="{1C5EDB08-76B7-4F69-A153-E297D1D5BDB2}">
      <dgm:prSet/>
      <dgm:spPr/>
      <dgm:t>
        <a:bodyPr/>
        <a:lstStyle/>
        <a:p>
          <a:endParaRPr lang="zh-CN" altLang="en-US">
            <a:latin typeface="微软雅黑" panose="020B0503020204020204" pitchFamily="34" charset="-122"/>
            <a:ea typeface="微软雅黑" panose="020B0503020204020204" pitchFamily="34" charset="-122"/>
          </a:endParaRPr>
        </a:p>
      </dgm:t>
    </dgm:pt>
    <dgm:pt modelId="{C40F803A-4202-4870-A4E2-889AFBA42F1F}" type="sibTrans" cxnId="{1C5EDB08-76B7-4F69-A153-E297D1D5BDB2}">
      <dgm:prSet/>
      <dgm:spPr/>
      <dgm:t>
        <a:bodyPr/>
        <a:lstStyle/>
        <a:p>
          <a:endParaRPr lang="zh-CN" altLang="en-US">
            <a:latin typeface="微软雅黑" panose="020B0503020204020204" pitchFamily="34" charset="-122"/>
            <a:ea typeface="微软雅黑" panose="020B0503020204020204" pitchFamily="34" charset="-122"/>
          </a:endParaRPr>
        </a:p>
      </dgm:t>
    </dgm:pt>
    <dgm:pt modelId="{370A5340-E67E-4B7C-AF7C-A26736120AD2}">
      <dgm:prSet phldrT="[文本]" custT="1"/>
      <dgm:spPr>
        <a:solidFill>
          <a:srgbClr val="F08100"/>
        </a:solidFill>
      </dgm:spPr>
      <dgm:t>
        <a:bodyPr/>
        <a:lstStyle/>
        <a:p>
          <a:r>
            <a:rPr lang="zh-CN" sz="1400" b="1" dirty="0">
              <a:solidFill>
                <a:schemeClr val="tx1"/>
              </a:solidFill>
            </a:rPr>
            <a:t>深研究</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273685F4-8CC7-4F34-966C-1B8D1B3E3EE2}" type="parTrans" cxnId="{68A99A84-4F90-4124-B951-CB67CD8301A1}">
      <dgm:prSet/>
      <dgm:spPr>
        <a:ln>
          <a:solidFill>
            <a:srgbClr val="0054A6"/>
          </a:solidFill>
        </a:ln>
      </dgm:spPr>
      <dgm:t>
        <a:bodyPr/>
        <a:lstStyle/>
        <a:p>
          <a:endParaRPr lang="zh-CN" altLang="en-US">
            <a:latin typeface="微软雅黑" panose="020B0503020204020204" pitchFamily="34" charset="-122"/>
            <a:ea typeface="微软雅黑" panose="020B0503020204020204" pitchFamily="34" charset="-122"/>
          </a:endParaRPr>
        </a:p>
      </dgm:t>
    </dgm:pt>
    <dgm:pt modelId="{79C71B0B-A422-4A86-9FCA-DC3802803AE4}" type="sibTrans" cxnId="{68A99A84-4F90-4124-B951-CB67CD8301A1}">
      <dgm:prSet/>
      <dgm:spPr/>
      <dgm:t>
        <a:bodyPr/>
        <a:lstStyle/>
        <a:p>
          <a:endParaRPr lang="zh-CN" altLang="en-US">
            <a:latin typeface="微软雅黑" panose="020B0503020204020204" pitchFamily="34" charset="-122"/>
            <a:ea typeface="微软雅黑" panose="020B0503020204020204" pitchFamily="34" charset="-122"/>
          </a:endParaRPr>
        </a:p>
      </dgm:t>
    </dgm:pt>
    <dgm:pt modelId="{AED8EF30-EDC8-4E57-9D73-C4E4957BC9F0}">
      <dgm:prSet phldrT="[文本]" custT="1"/>
      <dgm:spPr>
        <a:solidFill>
          <a:srgbClr val="F08100"/>
        </a:solidFill>
      </dgm:spPr>
      <dgm:t>
        <a:bodyPr/>
        <a:lstStyle/>
        <a:p>
          <a:r>
            <a:rPr lang="zh-CN" sz="1400" b="1" dirty="0">
              <a:solidFill>
                <a:schemeClr val="tx1"/>
              </a:solidFill>
            </a:rPr>
            <a:t>助创新</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AED6835F-208E-409E-BD95-96291581075C}" type="parTrans" cxnId="{695F541B-12AA-4511-82C2-602A5548973E}">
      <dgm:prSet/>
      <dgm:spPr/>
      <dgm:t>
        <a:bodyPr/>
        <a:lstStyle/>
        <a:p>
          <a:endParaRPr lang="zh-CN" altLang="en-US">
            <a:latin typeface="微软雅黑" panose="020B0503020204020204" pitchFamily="34" charset="-122"/>
            <a:ea typeface="微软雅黑" panose="020B0503020204020204" pitchFamily="34" charset="-122"/>
          </a:endParaRPr>
        </a:p>
      </dgm:t>
    </dgm:pt>
    <dgm:pt modelId="{63181911-7F43-49AA-99B5-ADA83F7DDCC5}" type="sibTrans" cxnId="{695F541B-12AA-4511-82C2-602A5548973E}">
      <dgm:prSet/>
      <dgm:spPr/>
      <dgm:t>
        <a:bodyPr/>
        <a:lstStyle/>
        <a:p>
          <a:endParaRPr lang="zh-CN" altLang="en-US">
            <a:latin typeface="微软雅黑" panose="020B0503020204020204" pitchFamily="34" charset="-122"/>
            <a:ea typeface="微软雅黑" panose="020B0503020204020204" pitchFamily="34" charset="-122"/>
          </a:endParaRPr>
        </a:p>
      </dgm:t>
    </dgm:pt>
    <dgm:pt modelId="{9511DB7C-36F9-4E93-B5DC-84EB62545FEF}">
      <dgm:prSet phldrT="[文本]" custT="1"/>
      <dgm:spPr>
        <a:solidFill>
          <a:srgbClr val="F08100"/>
        </a:solidFill>
      </dgm:spPr>
      <dgm:t>
        <a:bodyPr/>
        <a:lstStyle/>
        <a:p>
          <a:r>
            <a:rPr lang="zh-CN" sz="1400" b="1" dirty="0">
              <a:solidFill>
                <a:schemeClr val="tx1"/>
              </a:solidFill>
            </a:rPr>
            <a:t>铸品牌</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204587E0-0677-4408-82BF-5374D45A77C4}" type="parTrans" cxnId="{56CA44EE-BF4A-4115-99D6-9E6AAEAF2B18}">
      <dgm:prSet/>
      <dgm:spPr/>
      <dgm:t>
        <a:bodyPr/>
        <a:lstStyle/>
        <a:p>
          <a:endParaRPr lang="zh-CN" altLang="en-US">
            <a:latin typeface="微软雅黑" panose="020B0503020204020204" pitchFamily="34" charset="-122"/>
            <a:ea typeface="微软雅黑" panose="020B0503020204020204" pitchFamily="34" charset="-122"/>
          </a:endParaRPr>
        </a:p>
      </dgm:t>
    </dgm:pt>
    <dgm:pt modelId="{12690228-2A04-4253-863C-0D7C1DAE738F}" type="sibTrans" cxnId="{56CA44EE-BF4A-4115-99D6-9E6AAEAF2B18}">
      <dgm:prSet/>
      <dgm:spPr/>
      <dgm:t>
        <a:bodyPr/>
        <a:lstStyle/>
        <a:p>
          <a:endParaRPr lang="zh-CN" altLang="en-US">
            <a:latin typeface="微软雅黑" panose="020B0503020204020204" pitchFamily="34" charset="-122"/>
            <a:ea typeface="微软雅黑" panose="020B0503020204020204" pitchFamily="34" charset="-122"/>
          </a:endParaRPr>
        </a:p>
      </dgm:t>
    </dgm:pt>
    <dgm:pt modelId="{ABD4BF5E-9521-4B3B-B088-C8534B027D5E}">
      <dgm:prSet phldrT="[文本]" custT="1"/>
      <dgm:spPr>
        <a:solidFill>
          <a:srgbClr val="F08100"/>
        </a:solidFill>
      </dgm:spPr>
      <dgm:t>
        <a:bodyPr/>
        <a:lstStyle/>
        <a:p>
          <a:r>
            <a:rPr lang="zh-CN" sz="1400" b="1" dirty="0">
              <a:solidFill>
                <a:schemeClr val="tx1"/>
              </a:solidFill>
            </a:rPr>
            <a:t>拓渠道</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8261FFC5-2CD1-4D98-8C05-18D42357E6B3}" type="parTrans" cxnId="{AC5B6CF1-D1BE-4035-BCE3-E8900933A7AA}">
      <dgm:prSet/>
      <dgm:spPr/>
      <dgm:t>
        <a:bodyPr/>
        <a:lstStyle/>
        <a:p>
          <a:endParaRPr lang="zh-CN" altLang="en-US">
            <a:latin typeface="微软雅黑" panose="020B0503020204020204" pitchFamily="34" charset="-122"/>
            <a:ea typeface="微软雅黑" panose="020B0503020204020204" pitchFamily="34" charset="-122"/>
          </a:endParaRPr>
        </a:p>
      </dgm:t>
    </dgm:pt>
    <dgm:pt modelId="{9F2C3D8C-C378-4D1A-A3A1-06F9DCE621FE}" type="sibTrans" cxnId="{AC5B6CF1-D1BE-4035-BCE3-E8900933A7AA}">
      <dgm:prSet/>
      <dgm:spPr/>
      <dgm:t>
        <a:bodyPr/>
        <a:lstStyle/>
        <a:p>
          <a:endParaRPr lang="zh-CN" altLang="en-US">
            <a:latin typeface="微软雅黑" panose="020B0503020204020204" pitchFamily="34" charset="-122"/>
            <a:ea typeface="微软雅黑" panose="020B0503020204020204" pitchFamily="34" charset="-122"/>
          </a:endParaRPr>
        </a:p>
      </dgm:t>
    </dgm:pt>
    <dgm:pt modelId="{4C52E38E-C401-4A5F-8F3C-BC38965AC437}">
      <dgm:prSet phldrT="[文本]" custT="1"/>
      <dgm:spPr>
        <a:solidFill>
          <a:srgbClr val="F08100"/>
        </a:solidFill>
      </dgm:spPr>
      <dgm:t>
        <a:bodyPr/>
        <a:lstStyle/>
        <a:p>
          <a:r>
            <a:rPr lang="zh-CN" sz="1400" b="1" dirty="0">
              <a:solidFill>
                <a:schemeClr val="tx1"/>
              </a:solidFill>
            </a:rPr>
            <a:t>重党</a:t>
          </a:r>
          <a:r>
            <a:rPr lang="zh-Hans" altLang="en-US" sz="1400" b="1" dirty="0">
              <a:solidFill>
                <a:schemeClr val="tx1"/>
              </a:solidFill>
            </a:rPr>
            <a:t>建</a:t>
          </a:r>
          <a:endParaRPr lang="zh-CN" altLang="en-US" sz="1400" dirty="0">
            <a:solidFill>
              <a:schemeClr val="tx1"/>
            </a:solidFill>
            <a:latin typeface="微软雅黑" panose="020B0503020204020204" pitchFamily="34" charset="-122"/>
            <a:ea typeface="微软雅黑" panose="020B0503020204020204" pitchFamily="34" charset="-122"/>
          </a:endParaRPr>
        </a:p>
      </dgm:t>
    </dgm:pt>
    <dgm:pt modelId="{56322D74-2998-42D5-B0E4-81EFEB1A1246}" type="parTrans" cxnId="{16D59E5F-54E9-449C-B87A-8D11993322C8}">
      <dgm:prSet/>
      <dgm:spPr/>
      <dgm:t>
        <a:bodyPr/>
        <a:lstStyle/>
        <a:p>
          <a:endParaRPr lang="zh-CN" altLang="en-US">
            <a:latin typeface="微软雅黑" panose="020B0503020204020204" pitchFamily="34" charset="-122"/>
            <a:ea typeface="微软雅黑" panose="020B0503020204020204" pitchFamily="34" charset="-122"/>
          </a:endParaRPr>
        </a:p>
      </dgm:t>
    </dgm:pt>
    <dgm:pt modelId="{306187EC-97EA-489D-8311-742D0EAF2929}" type="sibTrans" cxnId="{16D59E5F-54E9-449C-B87A-8D11993322C8}">
      <dgm:prSet/>
      <dgm:spPr/>
      <dgm:t>
        <a:bodyPr/>
        <a:lstStyle/>
        <a:p>
          <a:endParaRPr lang="zh-CN" altLang="en-US">
            <a:latin typeface="微软雅黑" panose="020B0503020204020204" pitchFamily="34" charset="-122"/>
            <a:ea typeface="微软雅黑" panose="020B0503020204020204" pitchFamily="34" charset="-122"/>
          </a:endParaRPr>
        </a:p>
      </dgm:t>
    </dgm:pt>
    <dgm:pt modelId="{211AB87B-B2E4-4046-9B88-F19CAF885D80}">
      <dgm:prSet phldrT="[文本]" custT="1"/>
      <dgm:spPr>
        <a:solidFill>
          <a:srgbClr val="F08100"/>
        </a:solidFill>
      </dgm:spPr>
      <dgm:t>
        <a:bodyPr/>
        <a:lstStyle/>
        <a:p>
          <a:r>
            <a:rPr lang="zh-CN" sz="1400" b="1" dirty="0">
              <a:solidFill>
                <a:schemeClr val="bg1"/>
              </a:solidFill>
            </a:rPr>
            <a:t>立标准</a:t>
          </a:r>
          <a:endParaRPr lang="zh-CN" altLang="en-US" sz="1400" dirty="0">
            <a:solidFill>
              <a:schemeClr val="bg1"/>
            </a:solidFill>
            <a:latin typeface="微软雅黑" panose="020B0503020204020204" pitchFamily="34" charset="-122"/>
            <a:ea typeface="微软雅黑" panose="020B0503020204020204" pitchFamily="34" charset="-122"/>
          </a:endParaRPr>
        </a:p>
      </dgm:t>
    </dgm:pt>
    <dgm:pt modelId="{8684899C-8F5A-44A6-BDAD-89F7B69F2C06}" type="parTrans" cxnId="{0BC81CE6-A924-4545-B32E-90E5FA755313}">
      <dgm:prSet/>
      <dgm:spPr/>
      <dgm:t>
        <a:bodyPr/>
        <a:lstStyle/>
        <a:p>
          <a:endParaRPr lang="zh-CN" altLang="en-US">
            <a:latin typeface="微软雅黑" panose="020B0503020204020204" pitchFamily="34" charset="-122"/>
            <a:ea typeface="微软雅黑" panose="020B0503020204020204" pitchFamily="34" charset="-122"/>
          </a:endParaRPr>
        </a:p>
      </dgm:t>
    </dgm:pt>
    <dgm:pt modelId="{9B6C059E-B908-4FAC-B763-C6895B1FE5C1}" type="sibTrans" cxnId="{0BC81CE6-A924-4545-B32E-90E5FA755313}">
      <dgm:prSet/>
      <dgm:spPr/>
      <dgm:t>
        <a:bodyPr/>
        <a:lstStyle/>
        <a:p>
          <a:endParaRPr lang="zh-CN" altLang="en-US">
            <a:latin typeface="微软雅黑" panose="020B0503020204020204" pitchFamily="34" charset="-122"/>
            <a:ea typeface="微软雅黑" panose="020B0503020204020204" pitchFamily="34" charset="-122"/>
          </a:endParaRPr>
        </a:p>
      </dgm:t>
    </dgm:pt>
    <dgm:pt modelId="{D5F6F23F-7FD4-4F43-B64E-D9F25A3FA796}">
      <dgm:prSet phldrT="[文本]" custT="1"/>
      <dgm:spPr>
        <a:solidFill>
          <a:srgbClr val="F08100"/>
        </a:solidFill>
      </dgm:spPr>
      <dgm:t>
        <a:bodyPr/>
        <a:lstStyle/>
        <a:p>
          <a:r>
            <a:rPr lang="zh-CN" sz="1400" b="1" dirty="0"/>
            <a:t>促公开</a:t>
          </a:r>
          <a:endParaRPr lang="zh-CN" altLang="en-US" sz="1400" dirty="0">
            <a:latin typeface="微软雅黑" panose="020B0503020204020204" pitchFamily="34" charset="-122"/>
            <a:ea typeface="微软雅黑" panose="020B0503020204020204" pitchFamily="34" charset="-122"/>
          </a:endParaRPr>
        </a:p>
      </dgm:t>
    </dgm:pt>
    <dgm:pt modelId="{00D66E9C-8F1D-4A00-9FA5-159F49FE83EB}" type="parTrans" cxnId="{4549B983-8774-45C9-9F12-EF45C3BC5557}">
      <dgm:prSet/>
      <dgm:spPr/>
      <dgm:t>
        <a:bodyPr/>
        <a:lstStyle/>
        <a:p>
          <a:endParaRPr lang="zh-CN" altLang="en-US">
            <a:latin typeface="微软雅黑" panose="020B0503020204020204" pitchFamily="34" charset="-122"/>
            <a:ea typeface="微软雅黑" panose="020B0503020204020204" pitchFamily="34" charset="-122"/>
          </a:endParaRPr>
        </a:p>
      </dgm:t>
    </dgm:pt>
    <dgm:pt modelId="{7DEE9AB3-6C4D-477E-BE9F-A2D3E8987D6F}" type="sibTrans" cxnId="{4549B983-8774-45C9-9F12-EF45C3BC5557}">
      <dgm:prSet/>
      <dgm:spPr/>
      <dgm:t>
        <a:bodyPr/>
        <a:lstStyle/>
        <a:p>
          <a:endParaRPr lang="zh-CN" altLang="en-US">
            <a:latin typeface="微软雅黑" panose="020B0503020204020204" pitchFamily="34" charset="-122"/>
            <a:ea typeface="微软雅黑" panose="020B0503020204020204" pitchFamily="34" charset="-122"/>
          </a:endParaRPr>
        </a:p>
      </dgm:t>
    </dgm:pt>
    <dgm:pt modelId="{01A2BA32-A0A9-48FE-8A29-B16EC914F20D}">
      <dgm:prSet phldrT="[文本]" custT="1"/>
      <dgm:spPr>
        <a:solidFill>
          <a:srgbClr val="F08100"/>
        </a:solidFill>
      </dgm:spPr>
      <dgm:t>
        <a:bodyPr/>
        <a:lstStyle/>
        <a:p>
          <a:r>
            <a:rPr lang="zh-CN" sz="1400" b="1" dirty="0"/>
            <a:t>扬诚信</a:t>
          </a:r>
          <a:endParaRPr lang="zh-CN" altLang="en-US" sz="1400" dirty="0">
            <a:latin typeface="微软雅黑" panose="020B0503020204020204" pitchFamily="34" charset="-122"/>
            <a:ea typeface="微软雅黑" panose="020B0503020204020204" pitchFamily="34" charset="-122"/>
          </a:endParaRPr>
        </a:p>
      </dgm:t>
    </dgm:pt>
    <dgm:pt modelId="{A011DB9D-0F62-4713-930F-7CB0054C7B2D}" type="parTrans" cxnId="{DC3F2D73-5A18-4B99-99C9-923FCEAEEEE7}">
      <dgm:prSet/>
      <dgm:spPr/>
      <dgm:t>
        <a:bodyPr/>
        <a:lstStyle/>
        <a:p>
          <a:endParaRPr lang="zh-CN" altLang="en-US">
            <a:latin typeface="微软雅黑" panose="020B0503020204020204" pitchFamily="34" charset="-122"/>
            <a:ea typeface="微软雅黑" panose="020B0503020204020204" pitchFamily="34" charset="-122"/>
          </a:endParaRPr>
        </a:p>
      </dgm:t>
    </dgm:pt>
    <dgm:pt modelId="{EA74F31A-553B-4986-97C0-33040ED83E8E}" type="sibTrans" cxnId="{DC3F2D73-5A18-4B99-99C9-923FCEAEEEE7}">
      <dgm:prSet/>
      <dgm:spPr/>
      <dgm:t>
        <a:bodyPr/>
        <a:lstStyle/>
        <a:p>
          <a:endParaRPr lang="zh-CN" altLang="en-US">
            <a:latin typeface="微软雅黑" panose="020B0503020204020204" pitchFamily="34" charset="-122"/>
            <a:ea typeface="微软雅黑" panose="020B0503020204020204" pitchFamily="34" charset="-122"/>
          </a:endParaRPr>
        </a:p>
      </dgm:t>
    </dgm:pt>
    <dgm:pt modelId="{68C26877-1BD2-435C-9725-26F84FFC9437}">
      <dgm:prSet phldrT="[文本]" custT="1"/>
      <dgm:spPr>
        <a:solidFill>
          <a:srgbClr val="F08100"/>
        </a:solidFill>
      </dgm:spPr>
      <dgm:t>
        <a:bodyPr/>
        <a:lstStyle/>
        <a:p>
          <a:r>
            <a:rPr lang="zh-CN" sz="1400" b="1" dirty="0">
              <a:solidFill>
                <a:schemeClr val="accent6">
                  <a:lumMod val="60000"/>
                  <a:lumOff val="40000"/>
                </a:schemeClr>
              </a:solidFill>
            </a:rPr>
            <a:t>提服务</a:t>
          </a:r>
          <a:endParaRPr lang="zh-CN" altLang="en-US" sz="1400" dirty="0">
            <a:solidFill>
              <a:schemeClr val="accent6">
                <a:lumMod val="60000"/>
                <a:lumOff val="40000"/>
              </a:schemeClr>
            </a:solidFill>
            <a:latin typeface="微软雅黑" panose="020B0503020204020204" pitchFamily="34" charset="-122"/>
            <a:ea typeface="微软雅黑" panose="020B0503020204020204" pitchFamily="34" charset="-122"/>
          </a:endParaRPr>
        </a:p>
      </dgm:t>
    </dgm:pt>
    <dgm:pt modelId="{2A02C3FD-4295-476A-87FF-F6E6BA7406A2}" type="parTrans" cxnId="{B47AD88E-C21D-4637-9178-232B11497F50}">
      <dgm:prSet/>
      <dgm:spPr/>
      <dgm:t>
        <a:bodyPr/>
        <a:lstStyle/>
        <a:p>
          <a:endParaRPr lang="zh-CN" altLang="en-US">
            <a:latin typeface="微软雅黑" panose="020B0503020204020204" pitchFamily="34" charset="-122"/>
            <a:ea typeface="微软雅黑" panose="020B0503020204020204" pitchFamily="34" charset="-122"/>
          </a:endParaRPr>
        </a:p>
      </dgm:t>
    </dgm:pt>
    <dgm:pt modelId="{77583B21-3368-413F-9865-EF9C46AD3593}" type="sibTrans" cxnId="{B47AD88E-C21D-4637-9178-232B11497F50}">
      <dgm:prSet/>
      <dgm:spPr/>
      <dgm:t>
        <a:bodyPr/>
        <a:lstStyle/>
        <a:p>
          <a:endParaRPr lang="zh-CN" altLang="en-US">
            <a:latin typeface="微软雅黑" panose="020B0503020204020204" pitchFamily="34" charset="-122"/>
            <a:ea typeface="微软雅黑" panose="020B0503020204020204" pitchFamily="34" charset="-122"/>
          </a:endParaRPr>
        </a:p>
      </dgm:t>
    </dgm:pt>
    <dgm:pt modelId="{82A13911-868F-4E1B-8224-14D6A380B900}">
      <dgm:prSet phldrT="[文本]" custT="1"/>
      <dgm:spPr>
        <a:solidFill>
          <a:srgbClr val="F08100"/>
        </a:solidFill>
      </dgm:spPr>
      <dgm:t>
        <a:bodyPr/>
        <a:lstStyle/>
        <a:p>
          <a:r>
            <a:rPr lang="zh-CN" sz="1400" b="1" dirty="0">
              <a:solidFill>
                <a:schemeClr val="accent6">
                  <a:lumMod val="60000"/>
                  <a:lumOff val="40000"/>
                </a:schemeClr>
              </a:solidFill>
            </a:rPr>
            <a:t>搭桥梁</a:t>
          </a:r>
          <a:endParaRPr lang="zh-CN" altLang="en-US" sz="1400" dirty="0">
            <a:solidFill>
              <a:schemeClr val="accent6">
                <a:lumMod val="60000"/>
                <a:lumOff val="40000"/>
              </a:schemeClr>
            </a:solidFill>
            <a:latin typeface="微软雅黑" panose="020B0503020204020204" pitchFamily="34" charset="-122"/>
            <a:ea typeface="微软雅黑" panose="020B0503020204020204" pitchFamily="34" charset="-122"/>
          </a:endParaRPr>
        </a:p>
      </dgm:t>
    </dgm:pt>
    <dgm:pt modelId="{45BC4BF6-D6D9-4CE7-90DD-EE203916AEAA}" type="parTrans" cxnId="{4319B6DD-704E-4583-9602-2C4154F5B248}">
      <dgm:prSet/>
      <dgm:spPr/>
      <dgm:t>
        <a:bodyPr/>
        <a:lstStyle/>
        <a:p>
          <a:endParaRPr lang="zh-CN" altLang="en-US">
            <a:latin typeface="微软雅黑" panose="020B0503020204020204" pitchFamily="34" charset="-122"/>
            <a:ea typeface="微软雅黑" panose="020B0503020204020204" pitchFamily="34" charset="-122"/>
          </a:endParaRPr>
        </a:p>
      </dgm:t>
    </dgm:pt>
    <dgm:pt modelId="{EA0BD971-B0C6-4118-B6EB-2CB036742261}" type="sibTrans" cxnId="{4319B6DD-704E-4583-9602-2C4154F5B248}">
      <dgm:prSet/>
      <dgm:spPr/>
      <dgm:t>
        <a:bodyPr/>
        <a:lstStyle/>
        <a:p>
          <a:endParaRPr lang="zh-CN" altLang="en-US">
            <a:latin typeface="微软雅黑" panose="020B0503020204020204" pitchFamily="34" charset="-122"/>
            <a:ea typeface="微软雅黑" panose="020B0503020204020204" pitchFamily="34" charset="-122"/>
          </a:endParaRPr>
        </a:p>
      </dgm:t>
    </dgm:pt>
    <dgm:pt modelId="{07FADBAE-C4A4-49CB-97B7-A29E87973D65}" type="pres">
      <dgm:prSet presAssocID="{2096D956-12F3-4C9C-9481-1876F43B8F49}" presName="Name0" presStyleCnt="0">
        <dgm:presLayoutVars>
          <dgm:chPref val="1"/>
          <dgm:dir/>
          <dgm:animOne val="branch"/>
          <dgm:animLvl val="lvl"/>
          <dgm:resizeHandles val="exact"/>
        </dgm:presLayoutVars>
      </dgm:prSet>
      <dgm:spPr/>
    </dgm:pt>
    <dgm:pt modelId="{E4B5276F-5101-45B5-B42B-767B75849653}" type="pres">
      <dgm:prSet presAssocID="{888D54DD-4F96-4F3B-8864-52B1A71B1BF0}" presName="root1" presStyleCnt="0"/>
      <dgm:spPr/>
    </dgm:pt>
    <dgm:pt modelId="{73C96629-0C6D-474A-9626-04F1F8DB108F}" type="pres">
      <dgm:prSet presAssocID="{888D54DD-4F96-4F3B-8864-52B1A71B1BF0}" presName="LevelOneTextNode" presStyleLbl="node0" presStyleIdx="0" presStyleCnt="1" custScaleX="128308" custScaleY="153906" custLinFactNeighborX="-23838" custLinFactNeighborY="0">
        <dgm:presLayoutVars>
          <dgm:chPref val="3"/>
        </dgm:presLayoutVars>
      </dgm:prSet>
      <dgm:spPr/>
    </dgm:pt>
    <dgm:pt modelId="{8B01F61E-87F2-4ADE-B390-B123A2D94541}" type="pres">
      <dgm:prSet presAssocID="{888D54DD-4F96-4F3B-8864-52B1A71B1BF0}" presName="level2hierChild" presStyleCnt="0"/>
      <dgm:spPr/>
    </dgm:pt>
    <dgm:pt modelId="{CAB3873D-C965-4189-9CC7-C96F40AD8704}" type="pres">
      <dgm:prSet presAssocID="{273685F4-8CC7-4F34-966C-1B8D1B3E3EE2}" presName="conn2-1" presStyleLbl="parChTrans1D2" presStyleIdx="0" presStyleCnt="10"/>
      <dgm:spPr/>
    </dgm:pt>
    <dgm:pt modelId="{3D6A3595-E32E-465D-B7F5-7A3AF8AAE564}" type="pres">
      <dgm:prSet presAssocID="{273685F4-8CC7-4F34-966C-1B8D1B3E3EE2}" presName="connTx" presStyleLbl="parChTrans1D2" presStyleIdx="0" presStyleCnt="10"/>
      <dgm:spPr/>
    </dgm:pt>
    <dgm:pt modelId="{B22A02C6-1DB9-49D7-9254-47C66ACECB2E}" type="pres">
      <dgm:prSet presAssocID="{370A5340-E67E-4B7C-AF7C-A26736120AD2}" presName="root2" presStyleCnt="0"/>
      <dgm:spPr/>
    </dgm:pt>
    <dgm:pt modelId="{611080A0-59E3-483C-975D-84BC940979C2}" type="pres">
      <dgm:prSet presAssocID="{370A5340-E67E-4B7C-AF7C-A26736120AD2}" presName="LevelTwoTextNode" presStyleLbl="node2" presStyleIdx="0" presStyleCnt="10" custScaleX="173442" custLinFactNeighborX="70407">
        <dgm:presLayoutVars>
          <dgm:chPref val="3"/>
        </dgm:presLayoutVars>
      </dgm:prSet>
      <dgm:spPr/>
    </dgm:pt>
    <dgm:pt modelId="{FF4022C5-A249-4C53-9981-E1315FB34332}" type="pres">
      <dgm:prSet presAssocID="{370A5340-E67E-4B7C-AF7C-A26736120AD2}" presName="level3hierChild" presStyleCnt="0"/>
      <dgm:spPr/>
    </dgm:pt>
    <dgm:pt modelId="{8EDAB421-ECE2-4B1E-B3D6-CB58AE80566D}" type="pres">
      <dgm:prSet presAssocID="{AED6835F-208E-409E-BD95-96291581075C}" presName="conn2-1" presStyleLbl="parChTrans1D2" presStyleIdx="1" presStyleCnt="10"/>
      <dgm:spPr/>
    </dgm:pt>
    <dgm:pt modelId="{25CC379E-0604-4421-8E19-CE981A8836A2}" type="pres">
      <dgm:prSet presAssocID="{AED6835F-208E-409E-BD95-96291581075C}" presName="connTx" presStyleLbl="parChTrans1D2" presStyleIdx="1" presStyleCnt="10"/>
      <dgm:spPr/>
    </dgm:pt>
    <dgm:pt modelId="{C4B83F11-6872-44CD-85E1-0CBED825424F}" type="pres">
      <dgm:prSet presAssocID="{AED8EF30-EDC8-4E57-9D73-C4E4957BC9F0}" presName="root2" presStyleCnt="0"/>
      <dgm:spPr/>
    </dgm:pt>
    <dgm:pt modelId="{E635A8D7-D31C-4EF5-9175-5083A5E46476}" type="pres">
      <dgm:prSet presAssocID="{AED8EF30-EDC8-4E57-9D73-C4E4957BC9F0}" presName="LevelTwoTextNode" presStyleLbl="node2" presStyleIdx="1" presStyleCnt="10" custScaleX="173442" custLinFactNeighborX="70407">
        <dgm:presLayoutVars>
          <dgm:chPref val="3"/>
        </dgm:presLayoutVars>
      </dgm:prSet>
      <dgm:spPr/>
    </dgm:pt>
    <dgm:pt modelId="{5CE5B523-A514-456D-82C4-632190AF5FA8}" type="pres">
      <dgm:prSet presAssocID="{AED8EF30-EDC8-4E57-9D73-C4E4957BC9F0}" presName="level3hierChild" presStyleCnt="0"/>
      <dgm:spPr/>
    </dgm:pt>
    <dgm:pt modelId="{3878436A-97A8-4477-B811-76AF1DF377F7}" type="pres">
      <dgm:prSet presAssocID="{204587E0-0677-4408-82BF-5374D45A77C4}" presName="conn2-1" presStyleLbl="parChTrans1D2" presStyleIdx="2" presStyleCnt="10"/>
      <dgm:spPr/>
    </dgm:pt>
    <dgm:pt modelId="{1A103539-4AA3-4904-AB0E-207B48C0DA4D}" type="pres">
      <dgm:prSet presAssocID="{204587E0-0677-4408-82BF-5374D45A77C4}" presName="connTx" presStyleLbl="parChTrans1D2" presStyleIdx="2" presStyleCnt="10"/>
      <dgm:spPr/>
    </dgm:pt>
    <dgm:pt modelId="{B9E75815-AFCC-46DE-8B73-CBD4EC77D4AC}" type="pres">
      <dgm:prSet presAssocID="{9511DB7C-36F9-4E93-B5DC-84EB62545FEF}" presName="root2" presStyleCnt="0"/>
      <dgm:spPr/>
    </dgm:pt>
    <dgm:pt modelId="{899B6ADB-56FF-4363-AC16-CDB4F0916B98}" type="pres">
      <dgm:prSet presAssocID="{9511DB7C-36F9-4E93-B5DC-84EB62545FEF}" presName="LevelTwoTextNode" presStyleLbl="node2" presStyleIdx="2" presStyleCnt="10" custScaleX="173442" custLinFactNeighborX="19714" custLinFactNeighborY="-2259">
        <dgm:presLayoutVars>
          <dgm:chPref val="3"/>
        </dgm:presLayoutVars>
      </dgm:prSet>
      <dgm:spPr/>
    </dgm:pt>
    <dgm:pt modelId="{B63CE89D-0F21-4729-A94A-7C4437565087}" type="pres">
      <dgm:prSet presAssocID="{9511DB7C-36F9-4E93-B5DC-84EB62545FEF}" presName="level3hierChild" presStyleCnt="0"/>
      <dgm:spPr/>
    </dgm:pt>
    <dgm:pt modelId="{DD699908-ED96-4D15-908C-1E04F501BE86}" type="pres">
      <dgm:prSet presAssocID="{8261FFC5-2CD1-4D98-8C05-18D42357E6B3}" presName="conn2-1" presStyleLbl="parChTrans1D2" presStyleIdx="3" presStyleCnt="10"/>
      <dgm:spPr/>
    </dgm:pt>
    <dgm:pt modelId="{42868CD2-572C-4C2A-8252-5DB2A7FC0C26}" type="pres">
      <dgm:prSet presAssocID="{8261FFC5-2CD1-4D98-8C05-18D42357E6B3}" presName="connTx" presStyleLbl="parChTrans1D2" presStyleIdx="3" presStyleCnt="10"/>
      <dgm:spPr/>
    </dgm:pt>
    <dgm:pt modelId="{06A62688-D052-4A67-A630-AC2992F67266}" type="pres">
      <dgm:prSet presAssocID="{ABD4BF5E-9521-4B3B-B088-C8534B027D5E}" presName="root2" presStyleCnt="0"/>
      <dgm:spPr/>
    </dgm:pt>
    <dgm:pt modelId="{CF03D3E3-76E2-4A01-BC70-7173C7C129BF}" type="pres">
      <dgm:prSet presAssocID="{ABD4BF5E-9521-4B3B-B088-C8534B027D5E}" presName="LevelTwoTextNode" presStyleLbl="node2" presStyleIdx="3" presStyleCnt="10" custScaleX="173442" custLinFactNeighborX="70407">
        <dgm:presLayoutVars>
          <dgm:chPref val="3"/>
        </dgm:presLayoutVars>
      </dgm:prSet>
      <dgm:spPr/>
    </dgm:pt>
    <dgm:pt modelId="{502B0655-0007-4E07-96A5-468B1BCB0BB6}" type="pres">
      <dgm:prSet presAssocID="{ABD4BF5E-9521-4B3B-B088-C8534B027D5E}" presName="level3hierChild" presStyleCnt="0"/>
      <dgm:spPr/>
    </dgm:pt>
    <dgm:pt modelId="{CBAC68D2-4D63-47CD-980C-C72831541200}" type="pres">
      <dgm:prSet presAssocID="{56322D74-2998-42D5-B0E4-81EFEB1A1246}" presName="conn2-1" presStyleLbl="parChTrans1D2" presStyleIdx="4" presStyleCnt="10"/>
      <dgm:spPr/>
    </dgm:pt>
    <dgm:pt modelId="{581237BC-A377-415A-BDFE-FB4D2A8C7315}" type="pres">
      <dgm:prSet presAssocID="{56322D74-2998-42D5-B0E4-81EFEB1A1246}" presName="connTx" presStyleLbl="parChTrans1D2" presStyleIdx="4" presStyleCnt="10"/>
      <dgm:spPr/>
    </dgm:pt>
    <dgm:pt modelId="{23B47D6A-FDBF-4C15-BD30-14540DC731A4}" type="pres">
      <dgm:prSet presAssocID="{4C52E38E-C401-4A5F-8F3C-BC38965AC437}" presName="root2" presStyleCnt="0"/>
      <dgm:spPr/>
    </dgm:pt>
    <dgm:pt modelId="{F26B3E27-1544-42F0-9B88-7C45F0D3527A}" type="pres">
      <dgm:prSet presAssocID="{4C52E38E-C401-4A5F-8F3C-BC38965AC437}" presName="LevelTwoTextNode" presStyleLbl="node2" presStyleIdx="4" presStyleCnt="10" custScaleX="173442" custLinFactNeighborX="70407">
        <dgm:presLayoutVars>
          <dgm:chPref val="3"/>
        </dgm:presLayoutVars>
      </dgm:prSet>
      <dgm:spPr/>
    </dgm:pt>
    <dgm:pt modelId="{08F9A517-0824-4818-8A53-E279511374DF}" type="pres">
      <dgm:prSet presAssocID="{4C52E38E-C401-4A5F-8F3C-BC38965AC437}" presName="level3hierChild" presStyleCnt="0"/>
      <dgm:spPr/>
    </dgm:pt>
    <dgm:pt modelId="{BC3B159E-01CD-4881-AF76-6D980A0F440A}" type="pres">
      <dgm:prSet presAssocID="{8684899C-8F5A-44A6-BDAD-89F7B69F2C06}" presName="conn2-1" presStyleLbl="parChTrans1D2" presStyleIdx="5" presStyleCnt="10"/>
      <dgm:spPr/>
    </dgm:pt>
    <dgm:pt modelId="{BE66B830-15AD-415B-9E0A-4E10E01DAD40}" type="pres">
      <dgm:prSet presAssocID="{8684899C-8F5A-44A6-BDAD-89F7B69F2C06}" presName="connTx" presStyleLbl="parChTrans1D2" presStyleIdx="5" presStyleCnt="10"/>
      <dgm:spPr/>
    </dgm:pt>
    <dgm:pt modelId="{573913DE-9126-4175-9353-5C22AE8291D7}" type="pres">
      <dgm:prSet presAssocID="{211AB87B-B2E4-4046-9B88-F19CAF885D80}" presName="root2" presStyleCnt="0"/>
      <dgm:spPr/>
    </dgm:pt>
    <dgm:pt modelId="{ABAC65F2-6217-4CE5-90AE-5D7FE9B3094F}" type="pres">
      <dgm:prSet presAssocID="{211AB87B-B2E4-4046-9B88-F19CAF885D80}" presName="LevelTwoTextNode" presStyleLbl="node2" presStyleIdx="5" presStyleCnt="10" custScaleX="173442" custLinFactNeighborX="70407">
        <dgm:presLayoutVars>
          <dgm:chPref val="3"/>
        </dgm:presLayoutVars>
      </dgm:prSet>
      <dgm:spPr/>
    </dgm:pt>
    <dgm:pt modelId="{20D45649-4C4B-4571-8C62-9225D48C8E7C}" type="pres">
      <dgm:prSet presAssocID="{211AB87B-B2E4-4046-9B88-F19CAF885D80}" presName="level3hierChild" presStyleCnt="0"/>
      <dgm:spPr/>
    </dgm:pt>
    <dgm:pt modelId="{F167D763-D32E-4768-9537-4EBDF0BE6F2D}" type="pres">
      <dgm:prSet presAssocID="{00D66E9C-8F1D-4A00-9FA5-159F49FE83EB}" presName="conn2-1" presStyleLbl="parChTrans1D2" presStyleIdx="6" presStyleCnt="10"/>
      <dgm:spPr/>
    </dgm:pt>
    <dgm:pt modelId="{10B28346-FF93-4EDF-97D8-C276D210F6A5}" type="pres">
      <dgm:prSet presAssocID="{00D66E9C-8F1D-4A00-9FA5-159F49FE83EB}" presName="connTx" presStyleLbl="parChTrans1D2" presStyleIdx="6" presStyleCnt="10"/>
      <dgm:spPr/>
    </dgm:pt>
    <dgm:pt modelId="{EE3EFE41-0DCD-4534-9C9C-657FDB00049F}" type="pres">
      <dgm:prSet presAssocID="{D5F6F23F-7FD4-4F43-B64E-D9F25A3FA796}" presName="root2" presStyleCnt="0"/>
      <dgm:spPr/>
    </dgm:pt>
    <dgm:pt modelId="{43EC3965-7AC6-4DF6-B0FA-85F96A04DE96}" type="pres">
      <dgm:prSet presAssocID="{D5F6F23F-7FD4-4F43-B64E-D9F25A3FA796}" presName="LevelTwoTextNode" presStyleLbl="node2" presStyleIdx="6" presStyleCnt="10" custScaleX="173442" custLinFactNeighborX="70407">
        <dgm:presLayoutVars>
          <dgm:chPref val="3"/>
        </dgm:presLayoutVars>
      </dgm:prSet>
      <dgm:spPr/>
    </dgm:pt>
    <dgm:pt modelId="{5747D90B-236A-414F-B1BB-DA252CEAEF34}" type="pres">
      <dgm:prSet presAssocID="{D5F6F23F-7FD4-4F43-B64E-D9F25A3FA796}" presName="level3hierChild" presStyleCnt="0"/>
      <dgm:spPr/>
    </dgm:pt>
    <dgm:pt modelId="{4B53F1B7-7A6F-4A9C-8035-857D71DDF71B}" type="pres">
      <dgm:prSet presAssocID="{A011DB9D-0F62-4713-930F-7CB0054C7B2D}" presName="conn2-1" presStyleLbl="parChTrans1D2" presStyleIdx="7" presStyleCnt="10"/>
      <dgm:spPr/>
    </dgm:pt>
    <dgm:pt modelId="{721FF146-BF59-42A3-8816-AF096A950D56}" type="pres">
      <dgm:prSet presAssocID="{A011DB9D-0F62-4713-930F-7CB0054C7B2D}" presName="connTx" presStyleLbl="parChTrans1D2" presStyleIdx="7" presStyleCnt="10"/>
      <dgm:spPr/>
    </dgm:pt>
    <dgm:pt modelId="{AFB81487-673C-4C84-9D89-8BD7C46124BC}" type="pres">
      <dgm:prSet presAssocID="{01A2BA32-A0A9-48FE-8A29-B16EC914F20D}" presName="root2" presStyleCnt="0"/>
      <dgm:spPr/>
    </dgm:pt>
    <dgm:pt modelId="{AF8FCCBC-410C-40F0-A924-33333A07B2F0}" type="pres">
      <dgm:prSet presAssocID="{01A2BA32-A0A9-48FE-8A29-B16EC914F20D}" presName="LevelTwoTextNode" presStyleLbl="node2" presStyleIdx="7" presStyleCnt="10" custScaleX="173442" custLinFactNeighborX="70407">
        <dgm:presLayoutVars>
          <dgm:chPref val="3"/>
        </dgm:presLayoutVars>
      </dgm:prSet>
      <dgm:spPr/>
    </dgm:pt>
    <dgm:pt modelId="{4AD5143C-BF37-4C0C-9A8E-C99BF2E987C7}" type="pres">
      <dgm:prSet presAssocID="{01A2BA32-A0A9-48FE-8A29-B16EC914F20D}" presName="level3hierChild" presStyleCnt="0"/>
      <dgm:spPr/>
    </dgm:pt>
    <dgm:pt modelId="{8153931A-8467-473A-AEF7-8645DA7CBC38}" type="pres">
      <dgm:prSet presAssocID="{2A02C3FD-4295-476A-87FF-F6E6BA7406A2}" presName="conn2-1" presStyleLbl="parChTrans1D2" presStyleIdx="8" presStyleCnt="10"/>
      <dgm:spPr/>
    </dgm:pt>
    <dgm:pt modelId="{9993D70D-9F2F-4857-8E1A-0C887F005980}" type="pres">
      <dgm:prSet presAssocID="{2A02C3FD-4295-476A-87FF-F6E6BA7406A2}" presName="connTx" presStyleLbl="parChTrans1D2" presStyleIdx="8" presStyleCnt="10"/>
      <dgm:spPr/>
    </dgm:pt>
    <dgm:pt modelId="{CDC9BBE9-4E05-4376-898F-EB9062B2234A}" type="pres">
      <dgm:prSet presAssocID="{68C26877-1BD2-435C-9725-26F84FFC9437}" presName="root2" presStyleCnt="0"/>
      <dgm:spPr/>
    </dgm:pt>
    <dgm:pt modelId="{64C67B4D-973D-4410-AF71-FCA33FB0C3F7}" type="pres">
      <dgm:prSet presAssocID="{68C26877-1BD2-435C-9725-26F84FFC9437}" presName="LevelTwoTextNode" presStyleLbl="node2" presStyleIdx="8" presStyleCnt="10" custScaleX="173442" custLinFactNeighborX="17635" custLinFactNeighborY="8954">
        <dgm:presLayoutVars>
          <dgm:chPref val="3"/>
        </dgm:presLayoutVars>
      </dgm:prSet>
      <dgm:spPr/>
    </dgm:pt>
    <dgm:pt modelId="{C1D458BA-FD35-4076-AEAF-8264D97E37B9}" type="pres">
      <dgm:prSet presAssocID="{68C26877-1BD2-435C-9725-26F84FFC9437}" presName="level3hierChild" presStyleCnt="0"/>
      <dgm:spPr/>
    </dgm:pt>
    <dgm:pt modelId="{7584BA79-18A2-4DDE-A469-38AFF64C41B7}" type="pres">
      <dgm:prSet presAssocID="{45BC4BF6-D6D9-4CE7-90DD-EE203916AEAA}" presName="conn2-1" presStyleLbl="parChTrans1D2" presStyleIdx="9" presStyleCnt="10"/>
      <dgm:spPr/>
    </dgm:pt>
    <dgm:pt modelId="{357E8E03-75DD-44BF-A880-3206F8915E8E}" type="pres">
      <dgm:prSet presAssocID="{45BC4BF6-D6D9-4CE7-90DD-EE203916AEAA}" presName="connTx" presStyleLbl="parChTrans1D2" presStyleIdx="9" presStyleCnt="10"/>
      <dgm:spPr/>
    </dgm:pt>
    <dgm:pt modelId="{59761AEF-1062-41E8-AFBA-426A787987A7}" type="pres">
      <dgm:prSet presAssocID="{82A13911-868F-4E1B-8224-14D6A380B900}" presName="root2" presStyleCnt="0"/>
      <dgm:spPr/>
    </dgm:pt>
    <dgm:pt modelId="{23054E39-C990-4B0C-98C0-E3AA539EC6F5}" type="pres">
      <dgm:prSet presAssocID="{82A13911-868F-4E1B-8224-14D6A380B900}" presName="LevelTwoTextNode" presStyleLbl="node2" presStyleIdx="9" presStyleCnt="10" custScaleX="173442" custLinFactNeighborX="70407">
        <dgm:presLayoutVars>
          <dgm:chPref val="3"/>
        </dgm:presLayoutVars>
      </dgm:prSet>
      <dgm:spPr/>
    </dgm:pt>
    <dgm:pt modelId="{12962F0F-BB3F-4834-B6F6-AD3F41F10308}" type="pres">
      <dgm:prSet presAssocID="{82A13911-868F-4E1B-8224-14D6A380B900}" presName="level3hierChild" presStyleCnt="0"/>
      <dgm:spPr/>
    </dgm:pt>
  </dgm:ptLst>
  <dgm:cxnLst>
    <dgm:cxn modelId="{7B724404-E1F5-4F09-AF2F-E3678C5B81D6}" type="presOf" srcId="{68C26877-1BD2-435C-9725-26F84FFC9437}" destId="{64C67B4D-973D-4410-AF71-FCA33FB0C3F7}" srcOrd="0" destOrd="0" presId="urn:microsoft.com/office/officeart/2008/layout/HorizontalMultiLevelHierarchy#1"/>
    <dgm:cxn modelId="{1C5EDB08-76B7-4F69-A153-E297D1D5BDB2}" srcId="{2096D956-12F3-4C9C-9481-1876F43B8F49}" destId="{888D54DD-4F96-4F3B-8864-52B1A71B1BF0}" srcOrd="0" destOrd="0" parTransId="{4319F8C9-37C6-4EB5-8E85-94B9076C3BAF}" sibTransId="{C40F803A-4202-4870-A4E2-889AFBA42F1F}"/>
    <dgm:cxn modelId="{2C3AEF09-5F2D-49A2-B927-0741D9154067}" type="presOf" srcId="{204587E0-0677-4408-82BF-5374D45A77C4}" destId="{1A103539-4AA3-4904-AB0E-207B48C0DA4D}" srcOrd="1" destOrd="0" presId="urn:microsoft.com/office/officeart/2008/layout/HorizontalMultiLevelHierarchy#1"/>
    <dgm:cxn modelId="{695F541B-12AA-4511-82C2-602A5548973E}" srcId="{888D54DD-4F96-4F3B-8864-52B1A71B1BF0}" destId="{AED8EF30-EDC8-4E57-9D73-C4E4957BC9F0}" srcOrd="1" destOrd="0" parTransId="{AED6835F-208E-409E-BD95-96291581075C}" sibTransId="{63181911-7F43-49AA-99B5-ADA83F7DDCC5}"/>
    <dgm:cxn modelId="{758B6C1F-EA67-4E99-98D4-0C01A1FD0CE1}" type="presOf" srcId="{ABD4BF5E-9521-4B3B-B088-C8534B027D5E}" destId="{CF03D3E3-76E2-4A01-BC70-7173C7C129BF}" srcOrd="0" destOrd="0" presId="urn:microsoft.com/office/officeart/2008/layout/HorizontalMultiLevelHierarchy#1"/>
    <dgm:cxn modelId="{61D8F121-0C84-4E39-9BC9-98B120201C4C}" type="presOf" srcId="{9511DB7C-36F9-4E93-B5DC-84EB62545FEF}" destId="{899B6ADB-56FF-4363-AC16-CDB4F0916B98}" srcOrd="0" destOrd="0" presId="urn:microsoft.com/office/officeart/2008/layout/HorizontalMultiLevelHierarchy#1"/>
    <dgm:cxn modelId="{4FE4E832-2EAB-4C13-9032-BA487C14B883}" type="presOf" srcId="{2096D956-12F3-4C9C-9481-1876F43B8F49}" destId="{07FADBAE-C4A4-49CB-97B7-A29E87973D65}" srcOrd="0" destOrd="0" presId="urn:microsoft.com/office/officeart/2008/layout/HorizontalMultiLevelHierarchy#1"/>
    <dgm:cxn modelId="{4307F737-C248-4AE9-A6CC-5D96C7BCD55A}" type="presOf" srcId="{A011DB9D-0F62-4713-930F-7CB0054C7B2D}" destId="{721FF146-BF59-42A3-8816-AF096A950D56}" srcOrd="1" destOrd="0" presId="urn:microsoft.com/office/officeart/2008/layout/HorizontalMultiLevelHierarchy#1"/>
    <dgm:cxn modelId="{8ABF923C-DB70-488C-AE15-29D1A7FD6871}" type="presOf" srcId="{82A13911-868F-4E1B-8224-14D6A380B900}" destId="{23054E39-C990-4B0C-98C0-E3AA539EC6F5}" srcOrd="0" destOrd="0" presId="urn:microsoft.com/office/officeart/2008/layout/HorizontalMultiLevelHierarchy#1"/>
    <dgm:cxn modelId="{465C4B3D-2483-4062-ADD0-9E517FF9D847}" type="presOf" srcId="{2A02C3FD-4295-476A-87FF-F6E6BA7406A2}" destId="{9993D70D-9F2F-4857-8E1A-0C887F005980}" srcOrd="1" destOrd="0" presId="urn:microsoft.com/office/officeart/2008/layout/HorizontalMultiLevelHierarchy#1"/>
    <dgm:cxn modelId="{C7E23C42-7AFA-4FA4-9E49-020704600D24}" type="presOf" srcId="{370A5340-E67E-4B7C-AF7C-A26736120AD2}" destId="{611080A0-59E3-483C-975D-84BC940979C2}" srcOrd="0" destOrd="0" presId="urn:microsoft.com/office/officeart/2008/layout/HorizontalMultiLevelHierarchy#1"/>
    <dgm:cxn modelId="{53217D44-1538-4B50-8460-8AF2E4B0F893}" type="presOf" srcId="{8684899C-8F5A-44A6-BDAD-89F7B69F2C06}" destId="{BE66B830-15AD-415B-9E0A-4E10E01DAD40}" srcOrd="1" destOrd="0" presId="urn:microsoft.com/office/officeart/2008/layout/HorizontalMultiLevelHierarchy#1"/>
    <dgm:cxn modelId="{EE5A1147-94AF-4D29-8476-5D62B3F078AF}" type="presOf" srcId="{8684899C-8F5A-44A6-BDAD-89F7B69F2C06}" destId="{BC3B159E-01CD-4881-AF76-6D980A0F440A}" srcOrd="0" destOrd="0" presId="urn:microsoft.com/office/officeart/2008/layout/HorizontalMultiLevelHierarchy#1"/>
    <dgm:cxn modelId="{A20C7A4E-5016-41AF-A6B1-9DD418D3F983}" type="presOf" srcId="{A011DB9D-0F62-4713-930F-7CB0054C7B2D}" destId="{4B53F1B7-7A6F-4A9C-8035-857D71DDF71B}" srcOrd="0" destOrd="0" presId="urn:microsoft.com/office/officeart/2008/layout/HorizontalMultiLevelHierarchy#1"/>
    <dgm:cxn modelId="{FB7C6051-D4BF-414B-9AE4-29BA48604821}" type="presOf" srcId="{273685F4-8CC7-4F34-966C-1B8D1B3E3EE2}" destId="{3D6A3595-E32E-465D-B7F5-7A3AF8AAE564}" srcOrd="1" destOrd="0" presId="urn:microsoft.com/office/officeart/2008/layout/HorizontalMultiLevelHierarchy#1"/>
    <dgm:cxn modelId="{00F29D5B-42FD-4FD9-BB77-49E32127DF9B}" type="presOf" srcId="{2A02C3FD-4295-476A-87FF-F6E6BA7406A2}" destId="{8153931A-8467-473A-AEF7-8645DA7CBC38}" srcOrd="0" destOrd="0" presId="urn:microsoft.com/office/officeart/2008/layout/HorizontalMultiLevelHierarchy#1"/>
    <dgm:cxn modelId="{16D59E5F-54E9-449C-B87A-8D11993322C8}" srcId="{888D54DD-4F96-4F3B-8864-52B1A71B1BF0}" destId="{4C52E38E-C401-4A5F-8F3C-BC38965AC437}" srcOrd="4" destOrd="0" parTransId="{56322D74-2998-42D5-B0E4-81EFEB1A1246}" sibTransId="{306187EC-97EA-489D-8311-742D0EAF2929}"/>
    <dgm:cxn modelId="{697A1E60-CCC8-451A-8234-A481EB0D6746}" type="presOf" srcId="{00D66E9C-8F1D-4A00-9FA5-159F49FE83EB}" destId="{10B28346-FF93-4EDF-97D8-C276D210F6A5}" srcOrd="1" destOrd="0" presId="urn:microsoft.com/office/officeart/2008/layout/HorizontalMultiLevelHierarchy#1"/>
    <dgm:cxn modelId="{CA872B6F-EEA2-4687-97BA-A5BA6D1B17F1}" type="presOf" srcId="{56322D74-2998-42D5-B0E4-81EFEB1A1246}" destId="{581237BC-A377-415A-BDFE-FB4D2A8C7315}" srcOrd="1" destOrd="0" presId="urn:microsoft.com/office/officeart/2008/layout/HorizontalMultiLevelHierarchy#1"/>
    <dgm:cxn modelId="{DC3F2D73-5A18-4B99-99C9-923FCEAEEEE7}" srcId="{888D54DD-4F96-4F3B-8864-52B1A71B1BF0}" destId="{01A2BA32-A0A9-48FE-8A29-B16EC914F20D}" srcOrd="7" destOrd="0" parTransId="{A011DB9D-0F62-4713-930F-7CB0054C7B2D}" sibTransId="{EA74F31A-553B-4986-97C0-33040ED83E8E}"/>
    <dgm:cxn modelId="{FC6D9074-C7D1-4622-B631-E395BD8C0A9C}" type="presOf" srcId="{AED8EF30-EDC8-4E57-9D73-C4E4957BC9F0}" destId="{E635A8D7-D31C-4EF5-9175-5083A5E46476}" srcOrd="0" destOrd="0" presId="urn:microsoft.com/office/officeart/2008/layout/HorizontalMultiLevelHierarchy#1"/>
    <dgm:cxn modelId="{4549B983-8774-45C9-9F12-EF45C3BC5557}" srcId="{888D54DD-4F96-4F3B-8864-52B1A71B1BF0}" destId="{D5F6F23F-7FD4-4F43-B64E-D9F25A3FA796}" srcOrd="6" destOrd="0" parTransId="{00D66E9C-8F1D-4A00-9FA5-159F49FE83EB}" sibTransId="{7DEE9AB3-6C4D-477E-BE9F-A2D3E8987D6F}"/>
    <dgm:cxn modelId="{68A99A84-4F90-4124-B951-CB67CD8301A1}" srcId="{888D54DD-4F96-4F3B-8864-52B1A71B1BF0}" destId="{370A5340-E67E-4B7C-AF7C-A26736120AD2}" srcOrd="0" destOrd="0" parTransId="{273685F4-8CC7-4F34-966C-1B8D1B3E3EE2}" sibTransId="{79C71B0B-A422-4A86-9FCA-DC3802803AE4}"/>
    <dgm:cxn modelId="{94719389-F498-4279-AF60-1B8DAF42EC4F}" type="presOf" srcId="{204587E0-0677-4408-82BF-5374D45A77C4}" destId="{3878436A-97A8-4477-B811-76AF1DF377F7}" srcOrd="0" destOrd="0" presId="urn:microsoft.com/office/officeart/2008/layout/HorizontalMultiLevelHierarchy#1"/>
    <dgm:cxn modelId="{608B728E-7A70-4AA0-B072-A748309557CA}" type="presOf" srcId="{273685F4-8CC7-4F34-966C-1B8D1B3E3EE2}" destId="{CAB3873D-C965-4189-9CC7-C96F40AD8704}" srcOrd="0" destOrd="0" presId="urn:microsoft.com/office/officeart/2008/layout/HorizontalMultiLevelHierarchy#1"/>
    <dgm:cxn modelId="{B47AD88E-C21D-4637-9178-232B11497F50}" srcId="{888D54DD-4F96-4F3B-8864-52B1A71B1BF0}" destId="{68C26877-1BD2-435C-9725-26F84FFC9437}" srcOrd="8" destOrd="0" parTransId="{2A02C3FD-4295-476A-87FF-F6E6BA7406A2}" sibTransId="{77583B21-3368-413F-9865-EF9C46AD3593}"/>
    <dgm:cxn modelId="{4559DC92-D4FC-4B22-9872-220F1297D333}" type="presOf" srcId="{01A2BA32-A0A9-48FE-8A29-B16EC914F20D}" destId="{AF8FCCBC-410C-40F0-A924-33333A07B2F0}" srcOrd="0" destOrd="0" presId="urn:microsoft.com/office/officeart/2008/layout/HorizontalMultiLevelHierarchy#1"/>
    <dgm:cxn modelId="{AB3D1A9A-F46F-4466-81D7-9FABD4EDBD68}" type="presOf" srcId="{888D54DD-4F96-4F3B-8864-52B1A71B1BF0}" destId="{73C96629-0C6D-474A-9626-04F1F8DB108F}" srcOrd="0" destOrd="0" presId="urn:microsoft.com/office/officeart/2008/layout/HorizontalMultiLevelHierarchy#1"/>
    <dgm:cxn modelId="{1B82889A-6B7D-41D9-9626-F1645796F41F}" type="presOf" srcId="{00D66E9C-8F1D-4A00-9FA5-159F49FE83EB}" destId="{F167D763-D32E-4768-9537-4EBDF0BE6F2D}" srcOrd="0" destOrd="0" presId="urn:microsoft.com/office/officeart/2008/layout/HorizontalMultiLevelHierarchy#1"/>
    <dgm:cxn modelId="{8D12639C-198B-4452-ADAE-18C6435A6BD9}" type="presOf" srcId="{AED6835F-208E-409E-BD95-96291581075C}" destId="{25CC379E-0604-4421-8E19-CE981A8836A2}" srcOrd="1" destOrd="0" presId="urn:microsoft.com/office/officeart/2008/layout/HorizontalMultiLevelHierarchy#1"/>
    <dgm:cxn modelId="{CCD903AB-ACA9-48E8-9112-C4A6B6825967}" type="presOf" srcId="{45BC4BF6-D6D9-4CE7-90DD-EE203916AEAA}" destId="{357E8E03-75DD-44BF-A880-3206F8915E8E}" srcOrd="1" destOrd="0" presId="urn:microsoft.com/office/officeart/2008/layout/HorizontalMultiLevelHierarchy#1"/>
    <dgm:cxn modelId="{609339B4-FB71-4D84-BC76-8E506E09D443}" type="presOf" srcId="{AED6835F-208E-409E-BD95-96291581075C}" destId="{8EDAB421-ECE2-4B1E-B3D6-CB58AE80566D}" srcOrd="0" destOrd="0" presId="urn:microsoft.com/office/officeart/2008/layout/HorizontalMultiLevelHierarchy#1"/>
    <dgm:cxn modelId="{8B96C7B6-B2BB-4554-B72B-C799FB5EAAAD}" type="presOf" srcId="{D5F6F23F-7FD4-4F43-B64E-D9F25A3FA796}" destId="{43EC3965-7AC6-4DF6-B0FA-85F96A04DE96}" srcOrd="0" destOrd="0" presId="urn:microsoft.com/office/officeart/2008/layout/HorizontalMultiLevelHierarchy#1"/>
    <dgm:cxn modelId="{75D099B7-58E7-4882-8E62-CC472BE763D9}" type="presOf" srcId="{8261FFC5-2CD1-4D98-8C05-18D42357E6B3}" destId="{DD699908-ED96-4D15-908C-1E04F501BE86}" srcOrd="0" destOrd="0" presId="urn:microsoft.com/office/officeart/2008/layout/HorizontalMultiLevelHierarchy#1"/>
    <dgm:cxn modelId="{4319B6DD-704E-4583-9602-2C4154F5B248}" srcId="{888D54DD-4F96-4F3B-8864-52B1A71B1BF0}" destId="{82A13911-868F-4E1B-8224-14D6A380B900}" srcOrd="9" destOrd="0" parTransId="{45BC4BF6-D6D9-4CE7-90DD-EE203916AEAA}" sibTransId="{EA0BD971-B0C6-4118-B6EB-2CB036742261}"/>
    <dgm:cxn modelId="{3938B4E1-BEE9-4A1B-827F-EE105B4ADD96}" type="presOf" srcId="{4C52E38E-C401-4A5F-8F3C-BC38965AC437}" destId="{F26B3E27-1544-42F0-9B88-7C45F0D3527A}" srcOrd="0" destOrd="0" presId="urn:microsoft.com/office/officeart/2008/layout/HorizontalMultiLevelHierarchy#1"/>
    <dgm:cxn modelId="{0BC81CE6-A924-4545-B32E-90E5FA755313}" srcId="{888D54DD-4F96-4F3B-8864-52B1A71B1BF0}" destId="{211AB87B-B2E4-4046-9B88-F19CAF885D80}" srcOrd="5" destOrd="0" parTransId="{8684899C-8F5A-44A6-BDAD-89F7B69F2C06}" sibTransId="{9B6C059E-B908-4FAC-B763-C6895B1FE5C1}"/>
    <dgm:cxn modelId="{6E9507E7-E94A-4B62-8F4F-9FFE53338DF0}" type="presOf" srcId="{8261FFC5-2CD1-4D98-8C05-18D42357E6B3}" destId="{42868CD2-572C-4C2A-8252-5DB2A7FC0C26}" srcOrd="1" destOrd="0" presId="urn:microsoft.com/office/officeart/2008/layout/HorizontalMultiLevelHierarchy#1"/>
    <dgm:cxn modelId="{74413BEE-617A-403B-9A20-03AE6AFBAC55}" type="presOf" srcId="{45BC4BF6-D6D9-4CE7-90DD-EE203916AEAA}" destId="{7584BA79-18A2-4DDE-A469-38AFF64C41B7}" srcOrd="0" destOrd="0" presId="urn:microsoft.com/office/officeart/2008/layout/HorizontalMultiLevelHierarchy#1"/>
    <dgm:cxn modelId="{56CA44EE-BF4A-4115-99D6-9E6AAEAF2B18}" srcId="{888D54DD-4F96-4F3B-8864-52B1A71B1BF0}" destId="{9511DB7C-36F9-4E93-B5DC-84EB62545FEF}" srcOrd="2" destOrd="0" parTransId="{204587E0-0677-4408-82BF-5374D45A77C4}" sibTransId="{12690228-2A04-4253-863C-0D7C1DAE738F}"/>
    <dgm:cxn modelId="{AC5B6CF1-D1BE-4035-BCE3-E8900933A7AA}" srcId="{888D54DD-4F96-4F3B-8864-52B1A71B1BF0}" destId="{ABD4BF5E-9521-4B3B-B088-C8534B027D5E}" srcOrd="3" destOrd="0" parTransId="{8261FFC5-2CD1-4D98-8C05-18D42357E6B3}" sibTransId="{9F2C3D8C-C378-4D1A-A3A1-06F9DCE621FE}"/>
    <dgm:cxn modelId="{355F50F4-9665-468C-95E5-3893AE9B11BB}" type="presOf" srcId="{211AB87B-B2E4-4046-9B88-F19CAF885D80}" destId="{ABAC65F2-6217-4CE5-90AE-5D7FE9B3094F}" srcOrd="0" destOrd="0" presId="urn:microsoft.com/office/officeart/2008/layout/HorizontalMultiLevelHierarchy#1"/>
    <dgm:cxn modelId="{46224FFD-5F37-4F72-A4F9-E6548E074934}" type="presOf" srcId="{56322D74-2998-42D5-B0E4-81EFEB1A1246}" destId="{CBAC68D2-4D63-47CD-980C-C72831541200}" srcOrd="0" destOrd="0" presId="urn:microsoft.com/office/officeart/2008/layout/HorizontalMultiLevelHierarchy#1"/>
    <dgm:cxn modelId="{783D35E7-408B-4C29-BB87-40C184A4438A}" type="presParOf" srcId="{07FADBAE-C4A4-49CB-97B7-A29E87973D65}" destId="{E4B5276F-5101-45B5-B42B-767B75849653}" srcOrd="0" destOrd="0" presId="urn:microsoft.com/office/officeart/2008/layout/HorizontalMultiLevelHierarchy#1"/>
    <dgm:cxn modelId="{EDA41230-0ED1-42B4-9F70-DBBC127BD5F1}" type="presParOf" srcId="{E4B5276F-5101-45B5-B42B-767B75849653}" destId="{73C96629-0C6D-474A-9626-04F1F8DB108F}" srcOrd="0" destOrd="0" presId="urn:microsoft.com/office/officeart/2008/layout/HorizontalMultiLevelHierarchy#1"/>
    <dgm:cxn modelId="{7D0C30BF-0876-437D-BE5F-01D817EC3754}" type="presParOf" srcId="{E4B5276F-5101-45B5-B42B-767B75849653}" destId="{8B01F61E-87F2-4ADE-B390-B123A2D94541}" srcOrd="1" destOrd="0" presId="urn:microsoft.com/office/officeart/2008/layout/HorizontalMultiLevelHierarchy#1"/>
    <dgm:cxn modelId="{10A709B9-DD2A-4B01-8B8F-5A6283A9E0E4}" type="presParOf" srcId="{8B01F61E-87F2-4ADE-B390-B123A2D94541}" destId="{CAB3873D-C965-4189-9CC7-C96F40AD8704}" srcOrd="0" destOrd="0" presId="urn:microsoft.com/office/officeart/2008/layout/HorizontalMultiLevelHierarchy#1"/>
    <dgm:cxn modelId="{F70D5F66-29EB-4093-BB15-8289FD2026F3}" type="presParOf" srcId="{CAB3873D-C965-4189-9CC7-C96F40AD8704}" destId="{3D6A3595-E32E-465D-B7F5-7A3AF8AAE564}" srcOrd="0" destOrd="0" presId="urn:microsoft.com/office/officeart/2008/layout/HorizontalMultiLevelHierarchy#1"/>
    <dgm:cxn modelId="{CB1DB0A8-225D-47D5-8BFA-229C251DD961}" type="presParOf" srcId="{8B01F61E-87F2-4ADE-B390-B123A2D94541}" destId="{B22A02C6-1DB9-49D7-9254-47C66ACECB2E}" srcOrd="1" destOrd="0" presId="urn:microsoft.com/office/officeart/2008/layout/HorizontalMultiLevelHierarchy#1"/>
    <dgm:cxn modelId="{716808E2-FDA6-4FF1-81CE-B53F202867AB}" type="presParOf" srcId="{B22A02C6-1DB9-49D7-9254-47C66ACECB2E}" destId="{611080A0-59E3-483C-975D-84BC940979C2}" srcOrd="0" destOrd="0" presId="urn:microsoft.com/office/officeart/2008/layout/HorizontalMultiLevelHierarchy#1"/>
    <dgm:cxn modelId="{A4501051-D32F-417C-BFA6-D18CBC03D3A4}" type="presParOf" srcId="{B22A02C6-1DB9-49D7-9254-47C66ACECB2E}" destId="{FF4022C5-A249-4C53-9981-E1315FB34332}" srcOrd="1" destOrd="0" presId="urn:microsoft.com/office/officeart/2008/layout/HorizontalMultiLevelHierarchy#1"/>
    <dgm:cxn modelId="{D1D79B7A-CD6F-436B-8745-23E3510FF569}" type="presParOf" srcId="{8B01F61E-87F2-4ADE-B390-B123A2D94541}" destId="{8EDAB421-ECE2-4B1E-B3D6-CB58AE80566D}" srcOrd="2" destOrd="0" presId="urn:microsoft.com/office/officeart/2008/layout/HorizontalMultiLevelHierarchy#1"/>
    <dgm:cxn modelId="{EF480638-9745-41A7-8648-2A3F88913247}" type="presParOf" srcId="{8EDAB421-ECE2-4B1E-B3D6-CB58AE80566D}" destId="{25CC379E-0604-4421-8E19-CE981A8836A2}" srcOrd="0" destOrd="0" presId="urn:microsoft.com/office/officeart/2008/layout/HorizontalMultiLevelHierarchy#1"/>
    <dgm:cxn modelId="{CD29F962-1F4D-4724-A50B-F21231C5C1B3}" type="presParOf" srcId="{8B01F61E-87F2-4ADE-B390-B123A2D94541}" destId="{C4B83F11-6872-44CD-85E1-0CBED825424F}" srcOrd="3" destOrd="0" presId="urn:microsoft.com/office/officeart/2008/layout/HorizontalMultiLevelHierarchy#1"/>
    <dgm:cxn modelId="{630B6F36-542A-434D-9B7E-F7E38903F9F6}" type="presParOf" srcId="{C4B83F11-6872-44CD-85E1-0CBED825424F}" destId="{E635A8D7-D31C-4EF5-9175-5083A5E46476}" srcOrd="0" destOrd="0" presId="urn:microsoft.com/office/officeart/2008/layout/HorizontalMultiLevelHierarchy#1"/>
    <dgm:cxn modelId="{54F6EBE7-CC9D-46A5-9BC9-ABA311E80BFB}" type="presParOf" srcId="{C4B83F11-6872-44CD-85E1-0CBED825424F}" destId="{5CE5B523-A514-456D-82C4-632190AF5FA8}" srcOrd="1" destOrd="0" presId="urn:microsoft.com/office/officeart/2008/layout/HorizontalMultiLevelHierarchy#1"/>
    <dgm:cxn modelId="{8DB14DC2-03E9-44C1-9957-6060C40E006B}" type="presParOf" srcId="{8B01F61E-87F2-4ADE-B390-B123A2D94541}" destId="{3878436A-97A8-4477-B811-76AF1DF377F7}" srcOrd="4" destOrd="0" presId="urn:microsoft.com/office/officeart/2008/layout/HorizontalMultiLevelHierarchy#1"/>
    <dgm:cxn modelId="{B49BAFAD-35E3-4670-885C-F9766ACA17A3}" type="presParOf" srcId="{3878436A-97A8-4477-B811-76AF1DF377F7}" destId="{1A103539-4AA3-4904-AB0E-207B48C0DA4D}" srcOrd="0" destOrd="0" presId="urn:microsoft.com/office/officeart/2008/layout/HorizontalMultiLevelHierarchy#1"/>
    <dgm:cxn modelId="{F0593B84-9189-4A46-99CD-E69D80C0C6A0}" type="presParOf" srcId="{8B01F61E-87F2-4ADE-B390-B123A2D94541}" destId="{B9E75815-AFCC-46DE-8B73-CBD4EC77D4AC}" srcOrd="5" destOrd="0" presId="urn:microsoft.com/office/officeart/2008/layout/HorizontalMultiLevelHierarchy#1"/>
    <dgm:cxn modelId="{ADF40C25-1D00-4D17-9028-900F29CC7340}" type="presParOf" srcId="{B9E75815-AFCC-46DE-8B73-CBD4EC77D4AC}" destId="{899B6ADB-56FF-4363-AC16-CDB4F0916B98}" srcOrd="0" destOrd="0" presId="urn:microsoft.com/office/officeart/2008/layout/HorizontalMultiLevelHierarchy#1"/>
    <dgm:cxn modelId="{78AC07B3-B43A-49A5-B459-EA1B7C7D072E}" type="presParOf" srcId="{B9E75815-AFCC-46DE-8B73-CBD4EC77D4AC}" destId="{B63CE89D-0F21-4729-A94A-7C4437565087}" srcOrd="1" destOrd="0" presId="urn:microsoft.com/office/officeart/2008/layout/HorizontalMultiLevelHierarchy#1"/>
    <dgm:cxn modelId="{E07C8DA1-E9F5-4B86-86AA-B70C440D424D}" type="presParOf" srcId="{8B01F61E-87F2-4ADE-B390-B123A2D94541}" destId="{DD699908-ED96-4D15-908C-1E04F501BE86}" srcOrd="6" destOrd="0" presId="urn:microsoft.com/office/officeart/2008/layout/HorizontalMultiLevelHierarchy#1"/>
    <dgm:cxn modelId="{439677C1-425E-4FB4-8EDF-259C472F0AB8}" type="presParOf" srcId="{DD699908-ED96-4D15-908C-1E04F501BE86}" destId="{42868CD2-572C-4C2A-8252-5DB2A7FC0C26}" srcOrd="0" destOrd="0" presId="urn:microsoft.com/office/officeart/2008/layout/HorizontalMultiLevelHierarchy#1"/>
    <dgm:cxn modelId="{8BF620C0-A234-45C8-B1BC-11708EF353D4}" type="presParOf" srcId="{8B01F61E-87F2-4ADE-B390-B123A2D94541}" destId="{06A62688-D052-4A67-A630-AC2992F67266}" srcOrd="7" destOrd="0" presId="urn:microsoft.com/office/officeart/2008/layout/HorizontalMultiLevelHierarchy#1"/>
    <dgm:cxn modelId="{94A6D1AD-C151-49E2-A764-6F643098CABE}" type="presParOf" srcId="{06A62688-D052-4A67-A630-AC2992F67266}" destId="{CF03D3E3-76E2-4A01-BC70-7173C7C129BF}" srcOrd="0" destOrd="0" presId="urn:microsoft.com/office/officeart/2008/layout/HorizontalMultiLevelHierarchy#1"/>
    <dgm:cxn modelId="{737CEF8C-27C2-4F1C-A77F-B61DC9E23295}" type="presParOf" srcId="{06A62688-D052-4A67-A630-AC2992F67266}" destId="{502B0655-0007-4E07-96A5-468B1BCB0BB6}" srcOrd="1" destOrd="0" presId="urn:microsoft.com/office/officeart/2008/layout/HorizontalMultiLevelHierarchy#1"/>
    <dgm:cxn modelId="{550386BC-3B87-43DD-9AC4-0C95FFBA8619}" type="presParOf" srcId="{8B01F61E-87F2-4ADE-B390-B123A2D94541}" destId="{CBAC68D2-4D63-47CD-980C-C72831541200}" srcOrd="8" destOrd="0" presId="urn:microsoft.com/office/officeart/2008/layout/HorizontalMultiLevelHierarchy#1"/>
    <dgm:cxn modelId="{EA194FEB-FC58-468D-BAF2-5851908CB069}" type="presParOf" srcId="{CBAC68D2-4D63-47CD-980C-C72831541200}" destId="{581237BC-A377-415A-BDFE-FB4D2A8C7315}" srcOrd="0" destOrd="0" presId="urn:microsoft.com/office/officeart/2008/layout/HorizontalMultiLevelHierarchy#1"/>
    <dgm:cxn modelId="{40376F44-30C9-456E-B969-DC4122E36778}" type="presParOf" srcId="{8B01F61E-87F2-4ADE-B390-B123A2D94541}" destId="{23B47D6A-FDBF-4C15-BD30-14540DC731A4}" srcOrd="9" destOrd="0" presId="urn:microsoft.com/office/officeart/2008/layout/HorizontalMultiLevelHierarchy#1"/>
    <dgm:cxn modelId="{57646754-2589-4CF0-8F99-D38964E445AB}" type="presParOf" srcId="{23B47D6A-FDBF-4C15-BD30-14540DC731A4}" destId="{F26B3E27-1544-42F0-9B88-7C45F0D3527A}" srcOrd="0" destOrd="0" presId="urn:microsoft.com/office/officeart/2008/layout/HorizontalMultiLevelHierarchy#1"/>
    <dgm:cxn modelId="{B6D3F7C4-AE92-4A36-9DF8-66DB1248DE08}" type="presParOf" srcId="{23B47D6A-FDBF-4C15-BD30-14540DC731A4}" destId="{08F9A517-0824-4818-8A53-E279511374DF}" srcOrd="1" destOrd="0" presId="urn:microsoft.com/office/officeart/2008/layout/HorizontalMultiLevelHierarchy#1"/>
    <dgm:cxn modelId="{21E57071-DADC-4AEC-98B6-98E5F94B9BA5}" type="presParOf" srcId="{8B01F61E-87F2-4ADE-B390-B123A2D94541}" destId="{BC3B159E-01CD-4881-AF76-6D980A0F440A}" srcOrd="10" destOrd="0" presId="urn:microsoft.com/office/officeart/2008/layout/HorizontalMultiLevelHierarchy#1"/>
    <dgm:cxn modelId="{5B5C0680-C455-44C6-924B-1B2E89034B63}" type="presParOf" srcId="{BC3B159E-01CD-4881-AF76-6D980A0F440A}" destId="{BE66B830-15AD-415B-9E0A-4E10E01DAD40}" srcOrd="0" destOrd="0" presId="urn:microsoft.com/office/officeart/2008/layout/HorizontalMultiLevelHierarchy#1"/>
    <dgm:cxn modelId="{8E18A15D-BD0D-4C6F-9BDF-B5FFDD396EB2}" type="presParOf" srcId="{8B01F61E-87F2-4ADE-B390-B123A2D94541}" destId="{573913DE-9126-4175-9353-5C22AE8291D7}" srcOrd="11" destOrd="0" presId="urn:microsoft.com/office/officeart/2008/layout/HorizontalMultiLevelHierarchy#1"/>
    <dgm:cxn modelId="{9AE05CCE-F75D-4CF6-B5EC-AFF4A7A1FFB7}" type="presParOf" srcId="{573913DE-9126-4175-9353-5C22AE8291D7}" destId="{ABAC65F2-6217-4CE5-90AE-5D7FE9B3094F}" srcOrd="0" destOrd="0" presId="urn:microsoft.com/office/officeart/2008/layout/HorizontalMultiLevelHierarchy#1"/>
    <dgm:cxn modelId="{0E558128-4D21-4D68-88E2-3715EA28A830}" type="presParOf" srcId="{573913DE-9126-4175-9353-5C22AE8291D7}" destId="{20D45649-4C4B-4571-8C62-9225D48C8E7C}" srcOrd="1" destOrd="0" presId="urn:microsoft.com/office/officeart/2008/layout/HorizontalMultiLevelHierarchy#1"/>
    <dgm:cxn modelId="{A165000A-F992-4116-B2AC-7E1C49C47827}" type="presParOf" srcId="{8B01F61E-87F2-4ADE-B390-B123A2D94541}" destId="{F167D763-D32E-4768-9537-4EBDF0BE6F2D}" srcOrd="12" destOrd="0" presId="urn:microsoft.com/office/officeart/2008/layout/HorizontalMultiLevelHierarchy#1"/>
    <dgm:cxn modelId="{207881AC-D318-4598-A2BD-BD594EBD3E40}" type="presParOf" srcId="{F167D763-D32E-4768-9537-4EBDF0BE6F2D}" destId="{10B28346-FF93-4EDF-97D8-C276D210F6A5}" srcOrd="0" destOrd="0" presId="urn:microsoft.com/office/officeart/2008/layout/HorizontalMultiLevelHierarchy#1"/>
    <dgm:cxn modelId="{3EF08891-5F26-44B7-B139-847FCFF0FF1D}" type="presParOf" srcId="{8B01F61E-87F2-4ADE-B390-B123A2D94541}" destId="{EE3EFE41-0DCD-4534-9C9C-657FDB00049F}" srcOrd="13" destOrd="0" presId="urn:microsoft.com/office/officeart/2008/layout/HorizontalMultiLevelHierarchy#1"/>
    <dgm:cxn modelId="{76EC974A-AFD5-49F4-96C1-60CFAD9EE3DF}" type="presParOf" srcId="{EE3EFE41-0DCD-4534-9C9C-657FDB00049F}" destId="{43EC3965-7AC6-4DF6-B0FA-85F96A04DE96}" srcOrd="0" destOrd="0" presId="urn:microsoft.com/office/officeart/2008/layout/HorizontalMultiLevelHierarchy#1"/>
    <dgm:cxn modelId="{8AD0FF55-C55C-43BE-8CAB-A035E10859DF}" type="presParOf" srcId="{EE3EFE41-0DCD-4534-9C9C-657FDB00049F}" destId="{5747D90B-236A-414F-B1BB-DA252CEAEF34}" srcOrd="1" destOrd="0" presId="urn:microsoft.com/office/officeart/2008/layout/HorizontalMultiLevelHierarchy#1"/>
    <dgm:cxn modelId="{0F8A6050-980A-471A-A27A-2C13A8C5880F}" type="presParOf" srcId="{8B01F61E-87F2-4ADE-B390-B123A2D94541}" destId="{4B53F1B7-7A6F-4A9C-8035-857D71DDF71B}" srcOrd="14" destOrd="0" presId="urn:microsoft.com/office/officeart/2008/layout/HorizontalMultiLevelHierarchy#1"/>
    <dgm:cxn modelId="{133A1842-1F17-40A2-BD2C-9505BBC4AD56}" type="presParOf" srcId="{4B53F1B7-7A6F-4A9C-8035-857D71DDF71B}" destId="{721FF146-BF59-42A3-8816-AF096A950D56}" srcOrd="0" destOrd="0" presId="urn:microsoft.com/office/officeart/2008/layout/HorizontalMultiLevelHierarchy#1"/>
    <dgm:cxn modelId="{BA901280-D4CB-437F-B1F2-08C059DB95AF}" type="presParOf" srcId="{8B01F61E-87F2-4ADE-B390-B123A2D94541}" destId="{AFB81487-673C-4C84-9D89-8BD7C46124BC}" srcOrd="15" destOrd="0" presId="urn:microsoft.com/office/officeart/2008/layout/HorizontalMultiLevelHierarchy#1"/>
    <dgm:cxn modelId="{E3383A37-538C-47F9-8F2F-71D6F1F08A2B}" type="presParOf" srcId="{AFB81487-673C-4C84-9D89-8BD7C46124BC}" destId="{AF8FCCBC-410C-40F0-A924-33333A07B2F0}" srcOrd="0" destOrd="0" presId="urn:microsoft.com/office/officeart/2008/layout/HorizontalMultiLevelHierarchy#1"/>
    <dgm:cxn modelId="{DC350B1E-70E5-49EC-BCB8-B4E6B20220AB}" type="presParOf" srcId="{AFB81487-673C-4C84-9D89-8BD7C46124BC}" destId="{4AD5143C-BF37-4C0C-9A8E-C99BF2E987C7}" srcOrd="1" destOrd="0" presId="urn:microsoft.com/office/officeart/2008/layout/HorizontalMultiLevelHierarchy#1"/>
    <dgm:cxn modelId="{FD841F5B-A036-46B5-ADBC-B6911737FF4E}" type="presParOf" srcId="{8B01F61E-87F2-4ADE-B390-B123A2D94541}" destId="{8153931A-8467-473A-AEF7-8645DA7CBC38}" srcOrd="16" destOrd="0" presId="urn:microsoft.com/office/officeart/2008/layout/HorizontalMultiLevelHierarchy#1"/>
    <dgm:cxn modelId="{287C4047-C385-4395-A997-74A3E80F504D}" type="presParOf" srcId="{8153931A-8467-473A-AEF7-8645DA7CBC38}" destId="{9993D70D-9F2F-4857-8E1A-0C887F005980}" srcOrd="0" destOrd="0" presId="urn:microsoft.com/office/officeart/2008/layout/HorizontalMultiLevelHierarchy#1"/>
    <dgm:cxn modelId="{9810A983-FB91-4ED5-A276-5992B45174A8}" type="presParOf" srcId="{8B01F61E-87F2-4ADE-B390-B123A2D94541}" destId="{CDC9BBE9-4E05-4376-898F-EB9062B2234A}" srcOrd="17" destOrd="0" presId="urn:microsoft.com/office/officeart/2008/layout/HorizontalMultiLevelHierarchy#1"/>
    <dgm:cxn modelId="{DF53B883-A353-46D7-B79A-485A6BFE4769}" type="presParOf" srcId="{CDC9BBE9-4E05-4376-898F-EB9062B2234A}" destId="{64C67B4D-973D-4410-AF71-FCA33FB0C3F7}" srcOrd="0" destOrd="0" presId="urn:microsoft.com/office/officeart/2008/layout/HorizontalMultiLevelHierarchy#1"/>
    <dgm:cxn modelId="{32A481E0-3B78-4B94-A920-DF62ADB47D5B}" type="presParOf" srcId="{CDC9BBE9-4E05-4376-898F-EB9062B2234A}" destId="{C1D458BA-FD35-4076-AEAF-8264D97E37B9}" srcOrd="1" destOrd="0" presId="urn:microsoft.com/office/officeart/2008/layout/HorizontalMultiLevelHierarchy#1"/>
    <dgm:cxn modelId="{9EC9DCD4-8673-47DC-AD5F-1F8986051DAD}" type="presParOf" srcId="{8B01F61E-87F2-4ADE-B390-B123A2D94541}" destId="{7584BA79-18A2-4DDE-A469-38AFF64C41B7}" srcOrd="18" destOrd="0" presId="urn:microsoft.com/office/officeart/2008/layout/HorizontalMultiLevelHierarchy#1"/>
    <dgm:cxn modelId="{1C753CC7-B52D-4B80-A40D-0E5C7008D07A}" type="presParOf" srcId="{7584BA79-18A2-4DDE-A469-38AFF64C41B7}" destId="{357E8E03-75DD-44BF-A880-3206F8915E8E}" srcOrd="0" destOrd="0" presId="urn:microsoft.com/office/officeart/2008/layout/HorizontalMultiLevelHierarchy#1"/>
    <dgm:cxn modelId="{51980248-A01B-48B6-9929-A9FA5542207A}" type="presParOf" srcId="{8B01F61E-87F2-4ADE-B390-B123A2D94541}" destId="{59761AEF-1062-41E8-AFBA-426A787987A7}" srcOrd="19" destOrd="0" presId="urn:microsoft.com/office/officeart/2008/layout/HorizontalMultiLevelHierarchy#1"/>
    <dgm:cxn modelId="{B52414C7-E066-4FAB-9A54-FFB8997463AE}" type="presParOf" srcId="{59761AEF-1062-41E8-AFBA-426A787987A7}" destId="{23054E39-C990-4B0C-98C0-E3AA539EC6F5}" srcOrd="0" destOrd="0" presId="urn:microsoft.com/office/officeart/2008/layout/HorizontalMultiLevelHierarchy#1"/>
    <dgm:cxn modelId="{B30DAE7E-FAB3-41D5-AA65-B60E65AA2EEB}" type="presParOf" srcId="{59761AEF-1062-41E8-AFBA-426A787987A7}" destId="{12962F0F-BB3F-4834-B6F6-AD3F41F10308}" srcOrd="1" destOrd="0" presId="urn:microsoft.com/office/officeart/2008/layout/HorizontalMultiLevel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02FA17-A365-4449-AC16-B3CA8CAF90CB}" type="doc">
      <dgm:prSet loTypeId="urn:microsoft.com/office/officeart/2005/8/layout/radial2#1" loCatId="relationship" qsTypeId="urn:microsoft.com/office/officeart/2005/8/quickstyle/simple2#1" qsCatId="simple" csTypeId="urn:microsoft.com/office/officeart/2005/8/colors/accent1_3#1" csCatId="accent1" phldr="1"/>
      <dgm:spPr/>
      <dgm:t>
        <a:bodyPr/>
        <a:lstStyle/>
        <a:p>
          <a:endParaRPr lang="zh-CN" altLang="en-US"/>
        </a:p>
      </dgm:t>
    </dgm:pt>
    <dgm:pt modelId="{04A3EDDD-943F-4B6B-A9E1-CF1CC59F0C61}">
      <dgm:prSet phldrT="[文本]" custT="1"/>
      <dgm:spPr>
        <a:solidFill>
          <a:srgbClr val="F08100"/>
        </a:solidFill>
      </dgm:spPr>
      <dgm: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领导办公</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E639ACE1-33AC-4050-821C-B312F18EAE23}" type="parTrans" cxnId="{1BD8AD8C-DF9F-44B4-ADE6-DA1E8A43C19A}">
      <dgm:prSet/>
      <dgm:spPr/>
      <dgm:t>
        <a:bodyPr/>
        <a:lstStyle/>
        <a:p>
          <a:endParaRPr lang="zh-CN" altLang="en-US" sz="2400" b="1"/>
        </a:p>
      </dgm:t>
    </dgm:pt>
    <dgm:pt modelId="{A50C67F2-37CE-498F-98BB-9E545ABEC94F}" type="sibTrans" cxnId="{1BD8AD8C-DF9F-44B4-ADE6-DA1E8A43C19A}">
      <dgm:prSet/>
      <dgm:spPr/>
      <dgm:t>
        <a:bodyPr/>
        <a:lstStyle/>
        <a:p>
          <a:endParaRPr lang="zh-CN" altLang="en-US" sz="2400" b="1"/>
        </a:p>
      </dgm:t>
    </dgm:pt>
    <dgm:pt modelId="{E87A2939-9CFC-4F7D-BEAA-7E3003805243}">
      <dgm:prSet phldrT="[文本]" custT="1"/>
      <dgm:spPr>
        <a:solidFill>
          <a:srgbClr val="0054A6"/>
        </a:solidFill>
      </dgm:spPr>
      <dgm: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专题座谈</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F4AEB9D2-F738-4C3D-8088-1AEEBC16E82F}" type="parTrans" cxnId="{38866F30-7CA6-41A6-98CF-E2F538BE419C}">
      <dgm:prSet/>
      <dgm:spPr/>
      <dgm:t>
        <a:bodyPr/>
        <a:lstStyle/>
        <a:p>
          <a:endParaRPr lang="zh-CN" altLang="en-US" sz="2400" b="1"/>
        </a:p>
      </dgm:t>
    </dgm:pt>
    <dgm:pt modelId="{078F5260-7313-4154-AC7A-C4C670309D73}" type="sibTrans" cxnId="{38866F30-7CA6-41A6-98CF-E2F538BE419C}">
      <dgm:prSet/>
      <dgm:spPr/>
      <dgm:t>
        <a:bodyPr/>
        <a:lstStyle/>
        <a:p>
          <a:endParaRPr lang="zh-CN" altLang="en-US" sz="2400" b="1"/>
        </a:p>
      </dgm:t>
    </dgm:pt>
    <dgm:pt modelId="{973A04BF-C7F9-48EF-815B-6255B6E919EC}">
      <dgm:prSet phldrT="[文本]" custT="1"/>
      <dgm:spPr>
        <a:solidFill>
          <a:srgbClr val="5EB7E8"/>
        </a:solidFill>
      </dgm:spPr>
      <dgm:t>
        <a:bodyPr spcFirstLastPara="0" vert="horz" wrap="square" lIns="12700" tIns="12700" rIns="12700" bIns="12700" numCol="1" spcCol="1270" anchor="ctr" anchorCtr="0"/>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办公扩大</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2A16589D-C7D6-4C03-B3B1-20380B06ED18}" type="parTrans" cxnId="{7D87D9AB-30A8-413F-B847-B43E0DFEF6D0}">
      <dgm:prSet/>
      <dgm:spPr/>
      <dgm:t>
        <a:bodyPr/>
        <a:lstStyle/>
        <a:p>
          <a:endParaRPr lang="zh-CN" altLang="en-US"/>
        </a:p>
      </dgm:t>
    </dgm:pt>
    <dgm:pt modelId="{4EF56653-754E-45F2-8B5A-B737BFDED342}" type="sibTrans" cxnId="{7D87D9AB-30A8-413F-B847-B43E0DFEF6D0}">
      <dgm:prSet/>
      <dgm:spPr/>
      <dgm:t>
        <a:bodyPr/>
        <a:lstStyle/>
        <a:p>
          <a:endParaRPr lang="zh-CN" altLang="en-US"/>
        </a:p>
      </dgm:t>
    </dgm:pt>
    <dgm:pt modelId="{B0882964-0F99-4548-928D-C0662B5F535D}">
      <dgm:prSet phldrT="[文本]" custT="1"/>
      <dgm:spPr>
        <a:solidFill>
          <a:srgbClr val="6FBA2C"/>
        </a:solidFill>
      </dgm:spPr>
      <dgm:t>
        <a:bodyPr spcFirstLastPara="0" vert="horz" wrap="square" lIns="12700" tIns="12700" rIns="12700" bIns="12700" numCol="1" spcCol="1270" anchor="ctr" anchorCtr="0"/>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党建培训</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F74444C5-A991-4AF5-9940-1C14AFDE36DD}" type="parTrans" cxnId="{BF68D1B0-54B3-4645-905A-761938FF09B9}">
      <dgm:prSet/>
      <dgm:spPr/>
      <dgm:t>
        <a:bodyPr/>
        <a:lstStyle/>
        <a:p>
          <a:endParaRPr lang="zh-CN" altLang="en-US"/>
        </a:p>
      </dgm:t>
    </dgm:pt>
    <dgm:pt modelId="{EF8CDB16-21F6-48A4-84F7-E184DA6A52DF}" type="sibTrans" cxnId="{BF68D1B0-54B3-4645-905A-761938FF09B9}">
      <dgm:prSet/>
      <dgm:spPr/>
      <dgm:t>
        <a:bodyPr/>
        <a:lstStyle/>
        <a:p>
          <a:endParaRPr lang="zh-CN" altLang="en-US"/>
        </a:p>
      </dgm:t>
    </dgm:pt>
    <dgm:pt modelId="{6558F8D9-AE1B-448D-970D-3CA2083EBD1E}">
      <dgm:prSet phldrT="[文本]" custT="1"/>
      <dgm:spPr>
        <a:solidFill>
          <a:srgbClr val="F08100"/>
        </a:solidFill>
      </dgm:spPr>
      <dgm:t>
        <a:bodyPr spcFirstLastPara="0" vert="horz" wrap="square" lIns="12700" tIns="12700" rIns="12700" bIns="12700" numCol="1" spcCol="1270" anchor="ctr" anchorCtr="0"/>
        <a:lstStyle/>
        <a:p>
          <a:r>
            <a:rPr lang="zh-Hans" altLang="en-US" sz="1600" b="1" dirty="0">
              <a:latin typeface="等线" panose="02010600030101010101" charset="-122"/>
              <a:ea typeface="等线" panose="02010600030101010101" charset="-122"/>
              <a:cs typeface="+mn-cs"/>
            </a:rPr>
            <a:t>专题党课</a:t>
          </a:r>
          <a:endParaRPr lang="zh-CN" altLang="en-US" sz="1600" b="1" dirty="0">
            <a:latin typeface="等线" panose="02010600030101010101" charset="-122"/>
            <a:ea typeface="等线" panose="02010600030101010101" charset="-122"/>
            <a:cs typeface="+mn-cs"/>
          </a:endParaRPr>
        </a:p>
      </dgm:t>
    </dgm:pt>
    <dgm:pt modelId="{4D4D28BD-2CB3-444A-8F26-1F8B7D77A86B}" type="parTrans" cxnId="{C3AA180B-2C06-46D2-BA1A-9D5F4E7A31F1}">
      <dgm:prSet/>
      <dgm:spPr/>
      <dgm:t>
        <a:bodyPr/>
        <a:lstStyle/>
        <a:p>
          <a:endParaRPr lang="zh-CN" altLang="en-US"/>
        </a:p>
      </dgm:t>
    </dgm:pt>
    <dgm:pt modelId="{94F6584A-A616-43A5-9DC0-8884B590B89F}" type="sibTrans" cxnId="{C3AA180B-2C06-46D2-BA1A-9D5F4E7A31F1}">
      <dgm:prSet/>
      <dgm:spPr/>
      <dgm:t>
        <a:bodyPr/>
        <a:lstStyle/>
        <a:p>
          <a:endParaRPr lang="zh-CN" altLang="en-US"/>
        </a:p>
      </dgm:t>
    </dgm:pt>
    <dgm:pt modelId="{F85CC5F1-DA9A-4734-80F0-4098ECEE4D69}">
      <dgm:prSet phldrT="[文本]" custT="1"/>
      <dgm:spPr>
        <a:solidFill>
          <a:srgbClr val="5EB7E8"/>
        </a:solidFill>
      </dgm:spPr>
      <dgm:t>
        <a:bodyPr spcFirstLastPara="0" vert="horz" wrap="square" lIns="12700" tIns="12700" rIns="12700" bIns="12700" numCol="1" spcCol="1270" anchor="ctr" anchorCtr="0"/>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品牌专报</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dgm:t>
    </dgm:pt>
    <dgm:pt modelId="{8C0A35EC-BDCB-4A9D-B4B0-2BCF03F1095D}" type="parTrans" cxnId="{351791FA-B74C-437B-BCA8-C9CA4E575E7A}">
      <dgm:prSet/>
      <dgm:spPr/>
      <dgm:t>
        <a:bodyPr/>
        <a:lstStyle/>
        <a:p>
          <a:endParaRPr lang="zh-CN" altLang="en-US"/>
        </a:p>
      </dgm:t>
    </dgm:pt>
    <dgm:pt modelId="{D14D1464-543F-4785-8A2B-D51D9EB8A4FE}" type="sibTrans" cxnId="{351791FA-B74C-437B-BCA8-C9CA4E575E7A}">
      <dgm:prSet/>
      <dgm:spPr/>
      <dgm:t>
        <a:bodyPr/>
        <a:lstStyle/>
        <a:p>
          <a:endParaRPr lang="zh-CN" altLang="en-US"/>
        </a:p>
      </dgm:t>
    </dgm:pt>
    <dgm:pt modelId="{C4D8B150-C444-43BD-B59F-BDC14E1FE4B5}" type="pres">
      <dgm:prSet presAssocID="{0802FA17-A365-4449-AC16-B3CA8CAF90CB}" presName="composite" presStyleCnt="0">
        <dgm:presLayoutVars>
          <dgm:chMax val="5"/>
          <dgm:dir/>
          <dgm:animLvl val="ctr"/>
          <dgm:resizeHandles val="exact"/>
        </dgm:presLayoutVars>
      </dgm:prSet>
      <dgm:spPr/>
    </dgm:pt>
    <dgm:pt modelId="{C6067177-DBA1-40FF-9399-7A46D3EDDE0F}" type="pres">
      <dgm:prSet presAssocID="{0802FA17-A365-4449-AC16-B3CA8CAF90CB}" presName="cycle" presStyleCnt="0"/>
      <dgm:spPr/>
    </dgm:pt>
    <dgm:pt modelId="{35CF3049-A271-4290-80C7-7BAB536BDD23}" type="pres">
      <dgm:prSet presAssocID="{0802FA17-A365-4449-AC16-B3CA8CAF90CB}" presName="centerShape" presStyleCnt="0"/>
      <dgm:spPr/>
    </dgm:pt>
    <dgm:pt modelId="{C46A4C3E-A280-4DE6-AD65-A7330F92F70E}" type="pres">
      <dgm:prSet presAssocID="{0802FA17-A365-4449-AC16-B3CA8CAF90CB}" presName="connSite" presStyleLbl="node1" presStyleIdx="0" presStyleCnt="7"/>
      <dgm:spPr/>
    </dgm:pt>
    <dgm:pt modelId="{6891EB5E-9015-409D-B791-85E20C7F7DB6}" type="pres">
      <dgm:prSet presAssocID="{0802FA17-A365-4449-AC16-B3CA8CAF90CB}" presName="visible" presStyleLbl="node1" presStyleIdx="0" presStyleCnt="7" custScaleX="156510" custScaleY="148004" custLinFactNeighborX="26310" custLinFactNeighborY="-455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730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pt>
    <dgm:pt modelId="{39DE14ED-356B-461A-994A-D53F5F1DE59A}" type="pres">
      <dgm:prSet presAssocID="{E639ACE1-33AC-4050-821C-B312F18EAE23}" presName="Name25" presStyleLbl="parChTrans1D1" presStyleIdx="0" presStyleCnt="6"/>
      <dgm:spPr/>
    </dgm:pt>
    <dgm:pt modelId="{D4CF68B0-EB1B-44C4-ABC2-FBAE26A3E474}" type="pres">
      <dgm:prSet presAssocID="{04A3EDDD-943F-4B6B-A9E1-CF1CC59F0C61}" presName="node" presStyleCnt="0"/>
      <dgm:spPr/>
    </dgm:pt>
    <dgm:pt modelId="{D014B2E6-E95E-47DC-8C7D-A6D57187DFD4}" type="pres">
      <dgm:prSet presAssocID="{04A3EDDD-943F-4B6B-A9E1-CF1CC59F0C61}" presName="parentNode" presStyleLbl="node1" presStyleIdx="1" presStyleCnt="7" custScaleX="213730" custScaleY="152775" custLinFactX="-400000" custLinFactNeighborX="-415289" custLinFactNeighborY="42244">
        <dgm:presLayoutVars>
          <dgm:chMax val="1"/>
          <dgm:bulletEnabled val="1"/>
        </dgm:presLayoutVars>
      </dgm:prSet>
      <dgm:spPr/>
    </dgm:pt>
    <dgm:pt modelId="{05E7E058-46A9-4E1E-ACD0-D398931A851F}" type="pres">
      <dgm:prSet presAssocID="{04A3EDDD-943F-4B6B-A9E1-CF1CC59F0C61}" presName="childNode" presStyleLbl="revTx" presStyleIdx="0" presStyleCnt="0">
        <dgm:presLayoutVars>
          <dgm:bulletEnabled val="1"/>
        </dgm:presLayoutVars>
      </dgm:prSet>
      <dgm:spPr/>
    </dgm:pt>
    <dgm:pt modelId="{07198C8A-5756-4605-AB46-F1122883EEA1}" type="pres">
      <dgm:prSet presAssocID="{F4AEB9D2-F738-4C3D-8088-1AEEBC16E82F}" presName="Name25" presStyleLbl="parChTrans1D1" presStyleIdx="1" presStyleCnt="6"/>
      <dgm:spPr/>
    </dgm:pt>
    <dgm:pt modelId="{8CCFB900-9F05-41CE-9271-C218BD923B8E}" type="pres">
      <dgm:prSet presAssocID="{E87A2939-9CFC-4F7D-BEAA-7E3003805243}" presName="node" presStyleCnt="0"/>
      <dgm:spPr/>
    </dgm:pt>
    <dgm:pt modelId="{E591B38F-EE72-46C0-BE70-80E05CA06ECF}" type="pres">
      <dgm:prSet presAssocID="{E87A2939-9CFC-4F7D-BEAA-7E3003805243}" presName="parentNode" presStyleLbl="node1" presStyleIdx="2" presStyleCnt="7" custScaleX="216918" custScaleY="145087" custLinFactX="-200000" custLinFactY="159341" custLinFactNeighborX="-295162" custLinFactNeighborY="200000">
        <dgm:presLayoutVars>
          <dgm:chMax val="1"/>
          <dgm:bulletEnabled val="1"/>
        </dgm:presLayoutVars>
      </dgm:prSet>
      <dgm:spPr/>
    </dgm:pt>
    <dgm:pt modelId="{9C03EC21-4F17-4C1B-AB45-05E13BC25096}" type="pres">
      <dgm:prSet presAssocID="{E87A2939-9CFC-4F7D-BEAA-7E3003805243}" presName="childNode" presStyleLbl="revTx" presStyleIdx="0" presStyleCnt="0">
        <dgm:presLayoutVars>
          <dgm:bulletEnabled val="1"/>
        </dgm:presLayoutVars>
      </dgm:prSet>
      <dgm:spPr/>
    </dgm:pt>
    <dgm:pt modelId="{AF00ADED-B1AD-4A91-BD67-BD9954A4C0B8}" type="pres">
      <dgm:prSet presAssocID="{2A16589D-C7D6-4C03-B3B1-20380B06ED18}" presName="Name25" presStyleLbl="parChTrans1D1" presStyleIdx="2" presStyleCnt="6"/>
      <dgm:spPr/>
    </dgm:pt>
    <dgm:pt modelId="{B2BAD7EE-5109-4FA3-9201-D4D86EEB7DAD}" type="pres">
      <dgm:prSet presAssocID="{973A04BF-C7F9-48EF-815B-6255B6E919EC}" presName="node" presStyleCnt="0"/>
      <dgm:spPr/>
    </dgm:pt>
    <dgm:pt modelId="{9D8F2E32-1693-42E1-B301-5B7946D4CAAA}" type="pres">
      <dgm:prSet presAssocID="{973A04BF-C7F9-48EF-815B-6255B6E919EC}" presName="parentNode" presStyleLbl="node1" presStyleIdx="3" presStyleCnt="7" custScaleX="207457" custScaleY="160173" custLinFactY="-26629" custLinFactNeighborX="74348" custLinFactNeighborY="-100000">
        <dgm:presLayoutVars>
          <dgm:chMax val="1"/>
          <dgm:bulletEnabled val="1"/>
        </dgm:presLayoutVars>
      </dgm:prSet>
      <dgm:spPr>
        <a:prstGeom prst="ellipse">
          <a:avLst/>
        </a:prstGeom>
      </dgm:spPr>
    </dgm:pt>
    <dgm:pt modelId="{62672677-587C-4157-80E3-DEC48116D12E}" type="pres">
      <dgm:prSet presAssocID="{973A04BF-C7F9-48EF-815B-6255B6E919EC}" presName="childNode" presStyleLbl="revTx" presStyleIdx="0" presStyleCnt="0">
        <dgm:presLayoutVars>
          <dgm:bulletEnabled val="1"/>
        </dgm:presLayoutVars>
      </dgm:prSet>
      <dgm:spPr/>
    </dgm:pt>
    <dgm:pt modelId="{38CAEB15-9D97-41C4-A087-277BC83F03CA}" type="pres">
      <dgm:prSet presAssocID="{F74444C5-A991-4AF5-9940-1C14AFDE36DD}" presName="Name25" presStyleLbl="parChTrans1D1" presStyleIdx="3" presStyleCnt="6"/>
      <dgm:spPr/>
    </dgm:pt>
    <dgm:pt modelId="{3F657588-5B55-4421-A5AB-019FFBA6CE62}" type="pres">
      <dgm:prSet presAssocID="{B0882964-0F99-4548-928D-C0662B5F535D}" presName="node" presStyleCnt="0"/>
      <dgm:spPr/>
    </dgm:pt>
    <dgm:pt modelId="{96156587-7A88-497A-8B68-07F42C5B3332}" type="pres">
      <dgm:prSet presAssocID="{B0882964-0F99-4548-928D-C0662B5F535D}" presName="parentNode" presStyleLbl="node1" presStyleIdx="4" presStyleCnt="7" custScaleX="220411" custScaleY="172150" custLinFactNeighborX="55758" custLinFactNeighborY="-37052">
        <dgm:presLayoutVars>
          <dgm:chMax val="1"/>
          <dgm:bulletEnabled val="1"/>
        </dgm:presLayoutVars>
      </dgm:prSet>
      <dgm:spPr>
        <a:prstGeom prst="ellipse">
          <a:avLst/>
        </a:prstGeom>
      </dgm:spPr>
    </dgm:pt>
    <dgm:pt modelId="{83212B1D-FBD6-4990-BF24-F36AD5322A69}" type="pres">
      <dgm:prSet presAssocID="{B0882964-0F99-4548-928D-C0662B5F535D}" presName="childNode" presStyleLbl="revTx" presStyleIdx="0" presStyleCnt="0">
        <dgm:presLayoutVars>
          <dgm:bulletEnabled val="1"/>
        </dgm:presLayoutVars>
      </dgm:prSet>
      <dgm:spPr/>
    </dgm:pt>
    <dgm:pt modelId="{EA2D4E1E-F4D2-4816-9A0B-E6D65C1CDC3A}" type="pres">
      <dgm:prSet presAssocID="{4D4D28BD-2CB3-444A-8F26-1F8B7D77A86B}" presName="Name25" presStyleLbl="parChTrans1D1" presStyleIdx="4" presStyleCnt="6"/>
      <dgm:spPr/>
    </dgm:pt>
    <dgm:pt modelId="{C8ADB5D4-8983-41F2-9FED-5DA47B9A79E2}" type="pres">
      <dgm:prSet presAssocID="{6558F8D9-AE1B-448D-970D-3CA2083EBD1E}" presName="node" presStyleCnt="0"/>
      <dgm:spPr/>
    </dgm:pt>
    <dgm:pt modelId="{A13B256D-1448-4450-B124-7CAF8D41084A}" type="pres">
      <dgm:prSet presAssocID="{6558F8D9-AE1B-448D-970D-3CA2083EBD1E}" presName="parentNode" presStyleLbl="node1" presStyleIdx="5" presStyleCnt="7" custScaleX="208738" custScaleY="149494" custLinFactNeighborX="60945" custLinFactNeighborY="74430">
        <dgm:presLayoutVars>
          <dgm:chMax val="1"/>
          <dgm:bulletEnabled val="1"/>
        </dgm:presLayoutVars>
      </dgm:prSet>
      <dgm:spPr>
        <a:prstGeom prst="ellipse">
          <a:avLst/>
        </a:prstGeom>
      </dgm:spPr>
    </dgm:pt>
    <dgm:pt modelId="{42F5D88B-2D4F-447A-B39F-D7C3DD56ACB2}" type="pres">
      <dgm:prSet presAssocID="{6558F8D9-AE1B-448D-970D-3CA2083EBD1E}" presName="childNode" presStyleLbl="revTx" presStyleIdx="0" presStyleCnt="0">
        <dgm:presLayoutVars>
          <dgm:bulletEnabled val="1"/>
        </dgm:presLayoutVars>
      </dgm:prSet>
      <dgm:spPr/>
    </dgm:pt>
    <dgm:pt modelId="{9AED8809-6843-4FA6-9BAF-150FD3B30283}" type="pres">
      <dgm:prSet presAssocID="{8C0A35EC-BDCB-4A9D-B4B0-2BCF03F1095D}" presName="Name25" presStyleLbl="parChTrans1D1" presStyleIdx="5" presStyleCnt="6"/>
      <dgm:spPr/>
    </dgm:pt>
    <dgm:pt modelId="{BC9A50D6-D9B1-4EC8-BA81-71A546CD4190}" type="pres">
      <dgm:prSet presAssocID="{F85CC5F1-DA9A-4734-80F0-4098ECEE4D69}" presName="node" presStyleCnt="0"/>
      <dgm:spPr/>
    </dgm:pt>
    <dgm:pt modelId="{F7E095AC-943D-4217-9AD5-6E96B06C299E}" type="pres">
      <dgm:prSet presAssocID="{F85CC5F1-DA9A-4734-80F0-4098ECEE4D69}" presName="parentNode" presStyleLbl="node1" presStyleIdx="6" presStyleCnt="7" custScaleX="206588" custScaleY="134027" custLinFactX="-100000" custLinFactNeighborX="-102184" custLinFactNeighborY="-28758">
        <dgm:presLayoutVars>
          <dgm:chMax val="1"/>
          <dgm:bulletEnabled val="1"/>
        </dgm:presLayoutVars>
      </dgm:prSet>
      <dgm:spPr>
        <a:prstGeom prst="ellipse">
          <a:avLst/>
        </a:prstGeom>
      </dgm:spPr>
    </dgm:pt>
    <dgm:pt modelId="{D4FE87A2-A53B-4AD8-9A5E-061B0E5848F7}" type="pres">
      <dgm:prSet presAssocID="{F85CC5F1-DA9A-4734-80F0-4098ECEE4D69}" presName="childNode" presStyleLbl="revTx" presStyleIdx="0" presStyleCnt="0">
        <dgm:presLayoutVars>
          <dgm:bulletEnabled val="1"/>
        </dgm:presLayoutVars>
      </dgm:prSet>
      <dgm:spPr/>
    </dgm:pt>
  </dgm:ptLst>
  <dgm:cxnLst>
    <dgm:cxn modelId="{8AA49906-41B8-403C-B176-65DE5991355A}" type="presOf" srcId="{F74444C5-A991-4AF5-9940-1C14AFDE36DD}" destId="{38CAEB15-9D97-41C4-A087-277BC83F03CA}" srcOrd="0" destOrd="0" presId="urn:microsoft.com/office/officeart/2005/8/layout/radial2#1"/>
    <dgm:cxn modelId="{48B7D40A-B2A7-4FBE-8FEF-0EEAF14EC58C}" type="presOf" srcId="{0802FA17-A365-4449-AC16-B3CA8CAF90CB}" destId="{C4D8B150-C444-43BD-B59F-BDC14E1FE4B5}" srcOrd="0" destOrd="0" presId="urn:microsoft.com/office/officeart/2005/8/layout/radial2#1"/>
    <dgm:cxn modelId="{C3AA180B-2C06-46D2-BA1A-9D5F4E7A31F1}" srcId="{0802FA17-A365-4449-AC16-B3CA8CAF90CB}" destId="{6558F8D9-AE1B-448D-970D-3CA2083EBD1E}" srcOrd="4" destOrd="0" parTransId="{4D4D28BD-2CB3-444A-8F26-1F8B7D77A86B}" sibTransId="{94F6584A-A616-43A5-9DC0-8884B590B89F}"/>
    <dgm:cxn modelId="{7DA0F025-1375-4546-8F19-BD3DED243228}" type="presOf" srcId="{4D4D28BD-2CB3-444A-8F26-1F8B7D77A86B}" destId="{EA2D4E1E-F4D2-4816-9A0B-E6D65C1CDC3A}" srcOrd="0" destOrd="0" presId="urn:microsoft.com/office/officeart/2005/8/layout/radial2#1"/>
    <dgm:cxn modelId="{D7935529-70FA-43E5-B20F-AF421A4DB0AD}" type="presOf" srcId="{E87A2939-9CFC-4F7D-BEAA-7E3003805243}" destId="{E591B38F-EE72-46C0-BE70-80E05CA06ECF}" srcOrd="0" destOrd="0" presId="urn:microsoft.com/office/officeart/2005/8/layout/radial2#1"/>
    <dgm:cxn modelId="{38866F30-7CA6-41A6-98CF-E2F538BE419C}" srcId="{0802FA17-A365-4449-AC16-B3CA8CAF90CB}" destId="{E87A2939-9CFC-4F7D-BEAA-7E3003805243}" srcOrd="1" destOrd="0" parTransId="{F4AEB9D2-F738-4C3D-8088-1AEEBC16E82F}" sibTransId="{078F5260-7313-4154-AC7A-C4C670309D73}"/>
    <dgm:cxn modelId="{39A74235-5C20-49B1-BFF9-FE5FBDCCA055}" type="presOf" srcId="{04A3EDDD-943F-4B6B-A9E1-CF1CC59F0C61}" destId="{D014B2E6-E95E-47DC-8C7D-A6D57187DFD4}" srcOrd="0" destOrd="0" presId="urn:microsoft.com/office/officeart/2005/8/layout/radial2#1"/>
    <dgm:cxn modelId="{BBEEC536-D8A5-4DA5-B0BD-B6DA91E39083}" type="presOf" srcId="{973A04BF-C7F9-48EF-815B-6255B6E919EC}" destId="{9D8F2E32-1693-42E1-B301-5B7946D4CAAA}" srcOrd="0" destOrd="0" presId="urn:microsoft.com/office/officeart/2005/8/layout/radial2#1"/>
    <dgm:cxn modelId="{1E7A7C43-9045-4741-BB30-D52103D15C03}" type="presOf" srcId="{E639ACE1-33AC-4050-821C-B312F18EAE23}" destId="{39DE14ED-356B-461A-994A-D53F5F1DE59A}" srcOrd="0" destOrd="0" presId="urn:microsoft.com/office/officeart/2005/8/layout/radial2#1"/>
    <dgm:cxn modelId="{FAAAA443-22D0-4DA7-AFA1-4EF3EBA32B74}" type="presOf" srcId="{8C0A35EC-BDCB-4A9D-B4B0-2BCF03F1095D}" destId="{9AED8809-6843-4FA6-9BAF-150FD3B30283}" srcOrd="0" destOrd="0" presId="urn:microsoft.com/office/officeart/2005/8/layout/radial2#1"/>
    <dgm:cxn modelId="{12EF045E-F126-4017-9208-AAAF29AB7166}" type="presOf" srcId="{2A16589D-C7D6-4C03-B3B1-20380B06ED18}" destId="{AF00ADED-B1AD-4A91-BD67-BD9954A4C0B8}" srcOrd="0" destOrd="0" presId="urn:microsoft.com/office/officeart/2005/8/layout/radial2#1"/>
    <dgm:cxn modelId="{B5AC1879-63FE-4375-9221-8DC96E16660F}" type="presOf" srcId="{6558F8D9-AE1B-448D-970D-3CA2083EBD1E}" destId="{A13B256D-1448-4450-B124-7CAF8D41084A}" srcOrd="0" destOrd="0" presId="urn:microsoft.com/office/officeart/2005/8/layout/radial2#1"/>
    <dgm:cxn modelId="{1BD8AD8C-DF9F-44B4-ADE6-DA1E8A43C19A}" srcId="{0802FA17-A365-4449-AC16-B3CA8CAF90CB}" destId="{04A3EDDD-943F-4B6B-A9E1-CF1CC59F0C61}" srcOrd="0" destOrd="0" parTransId="{E639ACE1-33AC-4050-821C-B312F18EAE23}" sibTransId="{A50C67F2-37CE-498F-98BB-9E545ABEC94F}"/>
    <dgm:cxn modelId="{5AEB7DA2-E329-4CB0-81CF-B959A234D960}" type="presOf" srcId="{F4AEB9D2-F738-4C3D-8088-1AEEBC16E82F}" destId="{07198C8A-5756-4605-AB46-F1122883EEA1}" srcOrd="0" destOrd="0" presId="urn:microsoft.com/office/officeart/2005/8/layout/radial2#1"/>
    <dgm:cxn modelId="{7D87D9AB-30A8-413F-B847-B43E0DFEF6D0}" srcId="{0802FA17-A365-4449-AC16-B3CA8CAF90CB}" destId="{973A04BF-C7F9-48EF-815B-6255B6E919EC}" srcOrd="2" destOrd="0" parTransId="{2A16589D-C7D6-4C03-B3B1-20380B06ED18}" sibTransId="{4EF56653-754E-45F2-8B5A-B737BFDED342}"/>
    <dgm:cxn modelId="{BF68D1B0-54B3-4645-905A-761938FF09B9}" srcId="{0802FA17-A365-4449-AC16-B3CA8CAF90CB}" destId="{B0882964-0F99-4548-928D-C0662B5F535D}" srcOrd="3" destOrd="0" parTransId="{F74444C5-A991-4AF5-9940-1C14AFDE36DD}" sibTransId="{EF8CDB16-21F6-48A4-84F7-E184DA6A52DF}"/>
    <dgm:cxn modelId="{D51716D4-EFE8-4933-B07B-DA15D864C1AC}" type="presOf" srcId="{F85CC5F1-DA9A-4734-80F0-4098ECEE4D69}" destId="{F7E095AC-943D-4217-9AD5-6E96B06C299E}" srcOrd="0" destOrd="0" presId="urn:microsoft.com/office/officeart/2005/8/layout/radial2#1"/>
    <dgm:cxn modelId="{78FAF2D6-6D48-4EF1-AE45-0E99CBF16FFD}" type="presOf" srcId="{B0882964-0F99-4548-928D-C0662B5F535D}" destId="{96156587-7A88-497A-8B68-07F42C5B3332}" srcOrd="0" destOrd="0" presId="urn:microsoft.com/office/officeart/2005/8/layout/radial2#1"/>
    <dgm:cxn modelId="{351791FA-B74C-437B-BCA8-C9CA4E575E7A}" srcId="{0802FA17-A365-4449-AC16-B3CA8CAF90CB}" destId="{F85CC5F1-DA9A-4734-80F0-4098ECEE4D69}" srcOrd="5" destOrd="0" parTransId="{8C0A35EC-BDCB-4A9D-B4B0-2BCF03F1095D}" sibTransId="{D14D1464-543F-4785-8A2B-D51D9EB8A4FE}"/>
    <dgm:cxn modelId="{C6302424-D29F-4A8C-87B9-F5100BBA6230}" type="presParOf" srcId="{C4D8B150-C444-43BD-B59F-BDC14E1FE4B5}" destId="{C6067177-DBA1-40FF-9399-7A46D3EDDE0F}" srcOrd="0" destOrd="0" presId="urn:microsoft.com/office/officeart/2005/8/layout/radial2#1"/>
    <dgm:cxn modelId="{9E534DBF-6072-4716-A33E-BD5D2C3E5BDB}" type="presParOf" srcId="{C6067177-DBA1-40FF-9399-7A46D3EDDE0F}" destId="{35CF3049-A271-4290-80C7-7BAB536BDD23}" srcOrd="0" destOrd="0" presId="urn:microsoft.com/office/officeart/2005/8/layout/radial2#1"/>
    <dgm:cxn modelId="{A94C8940-B18D-49A5-A383-BFD7024A0D75}" type="presParOf" srcId="{35CF3049-A271-4290-80C7-7BAB536BDD23}" destId="{C46A4C3E-A280-4DE6-AD65-A7330F92F70E}" srcOrd="0" destOrd="0" presId="urn:microsoft.com/office/officeart/2005/8/layout/radial2#1"/>
    <dgm:cxn modelId="{32CBE139-8C28-4375-8F92-9F417653A09C}" type="presParOf" srcId="{35CF3049-A271-4290-80C7-7BAB536BDD23}" destId="{6891EB5E-9015-409D-B791-85E20C7F7DB6}" srcOrd="1" destOrd="0" presId="urn:microsoft.com/office/officeart/2005/8/layout/radial2#1"/>
    <dgm:cxn modelId="{985F4D84-9FFF-4464-9A6C-266A68EBD588}" type="presParOf" srcId="{C6067177-DBA1-40FF-9399-7A46D3EDDE0F}" destId="{39DE14ED-356B-461A-994A-D53F5F1DE59A}" srcOrd="1" destOrd="0" presId="urn:microsoft.com/office/officeart/2005/8/layout/radial2#1"/>
    <dgm:cxn modelId="{1FD251B1-9E74-4F04-B6E0-5229DDC55F35}" type="presParOf" srcId="{C6067177-DBA1-40FF-9399-7A46D3EDDE0F}" destId="{D4CF68B0-EB1B-44C4-ABC2-FBAE26A3E474}" srcOrd="2" destOrd="0" presId="urn:microsoft.com/office/officeart/2005/8/layout/radial2#1"/>
    <dgm:cxn modelId="{84A34329-015B-457A-BEF8-93737A30F872}" type="presParOf" srcId="{D4CF68B0-EB1B-44C4-ABC2-FBAE26A3E474}" destId="{D014B2E6-E95E-47DC-8C7D-A6D57187DFD4}" srcOrd="0" destOrd="0" presId="urn:microsoft.com/office/officeart/2005/8/layout/radial2#1"/>
    <dgm:cxn modelId="{D07E708D-6AEF-49B6-8237-4A0F0BFB564B}" type="presParOf" srcId="{D4CF68B0-EB1B-44C4-ABC2-FBAE26A3E474}" destId="{05E7E058-46A9-4E1E-ACD0-D398931A851F}" srcOrd="1" destOrd="0" presId="urn:microsoft.com/office/officeart/2005/8/layout/radial2#1"/>
    <dgm:cxn modelId="{8E2F76ED-5B45-4741-8434-64F48FF3C6A3}" type="presParOf" srcId="{C6067177-DBA1-40FF-9399-7A46D3EDDE0F}" destId="{07198C8A-5756-4605-AB46-F1122883EEA1}" srcOrd="3" destOrd="0" presId="urn:microsoft.com/office/officeart/2005/8/layout/radial2#1"/>
    <dgm:cxn modelId="{7221A843-C6C7-4F45-87D1-6DF55BC62F7C}" type="presParOf" srcId="{C6067177-DBA1-40FF-9399-7A46D3EDDE0F}" destId="{8CCFB900-9F05-41CE-9271-C218BD923B8E}" srcOrd="4" destOrd="0" presId="urn:microsoft.com/office/officeart/2005/8/layout/radial2#1"/>
    <dgm:cxn modelId="{4A600B79-3EEE-4B3B-8A7F-4EC9D0DAF918}" type="presParOf" srcId="{8CCFB900-9F05-41CE-9271-C218BD923B8E}" destId="{E591B38F-EE72-46C0-BE70-80E05CA06ECF}" srcOrd="0" destOrd="0" presId="urn:microsoft.com/office/officeart/2005/8/layout/radial2#1"/>
    <dgm:cxn modelId="{04A323FA-C729-4642-B673-C437D092739E}" type="presParOf" srcId="{8CCFB900-9F05-41CE-9271-C218BD923B8E}" destId="{9C03EC21-4F17-4C1B-AB45-05E13BC25096}" srcOrd="1" destOrd="0" presId="urn:microsoft.com/office/officeart/2005/8/layout/radial2#1"/>
    <dgm:cxn modelId="{CF357F74-7C47-4767-B660-62E91572A5D4}" type="presParOf" srcId="{C6067177-DBA1-40FF-9399-7A46D3EDDE0F}" destId="{AF00ADED-B1AD-4A91-BD67-BD9954A4C0B8}" srcOrd="5" destOrd="0" presId="urn:microsoft.com/office/officeart/2005/8/layout/radial2#1"/>
    <dgm:cxn modelId="{CB197243-4A96-4A80-B6EC-DCF69867E5FA}" type="presParOf" srcId="{C6067177-DBA1-40FF-9399-7A46D3EDDE0F}" destId="{B2BAD7EE-5109-4FA3-9201-D4D86EEB7DAD}" srcOrd="6" destOrd="0" presId="urn:microsoft.com/office/officeart/2005/8/layout/radial2#1"/>
    <dgm:cxn modelId="{5011923A-FF6B-4E43-A8A2-B8311D7384F7}" type="presParOf" srcId="{B2BAD7EE-5109-4FA3-9201-D4D86EEB7DAD}" destId="{9D8F2E32-1693-42E1-B301-5B7946D4CAAA}" srcOrd="0" destOrd="0" presId="urn:microsoft.com/office/officeart/2005/8/layout/radial2#1"/>
    <dgm:cxn modelId="{88E148E1-5CEA-4749-A3A9-5D1628C6B89D}" type="presParOf" srcId="{B2BAD7EE-5109-4FA3-9201-D4D86EEB7DAD}" destId="{62672677-587C-4157-80E3-DEC48116D12E}" srcOrd="1" destOrd="0" presId="urn:microsoft.com/office/officeart/2005/8/layout/radial2#1"/>
    <dgm:cxn modelId="{DF4E68DB-D56A-4E02-9EF5-B992400B5B84}" type="presParOf" srcId="{C6067177-DBA1-40FF-9399-7A46D3EDDE0F}" destId="{38CAEB15-9D97-41C4-A087-277BC83F03CA}" srcOrd="7" destOrd="0" presId="urn:microsoft.com/office/officeart/2005/8/layout/radial2#1"/>
    <dgm:cxn modelId="{0330A590-755A-4B34-BEB7-A892AE9B2D4D}" type="presParOf" srcId="{C6067177-DBA1-40FF-9399-7A46D3EDDE0F}" destId="{3F657588-5B55-4421-A5AB-019FFBA6CE62}" srcOrd="8" destOrd="0" presId="urn:microsoft.com/office/officeart/2005/8/layout/radial2#1"/>
    <dgm:cxn modelId="{A24DC145-ED23-4251-A046-6181431BB2A3}" type="presParOf" srcId="{3F657588-5B55-4421-A5AB-019FFBA6CE62}" destId="{96156587-7A88-497A-8B68-07F42C5B3332}" srcOrd="0" destOrd="0" presId="urn:microsoft.com/office/officeart/2005/8/layout/radial2#1"/>
    <dgm:cxn modelId="{45E76EE4-16A7-4341-9F70-324509F49A6D}" type="presParOf" srcId="{3F657588-5B55-4421-A5AB-019FFBA6CE62}" destId="{83212B1D-FBD6-4990-BF24-F36AD5322A69}" srcOrd="1" destOrd="0" presId="urn:microsoft.com/office/officeart/2005/8/layout/radial2#1"/>
    <dgm:cxn modelId="{30BF7F0E-E9B9-4E06-A353-A61A8894326A}" type="presParOf" srcId="{C6067177-DBA1-40FF-9399-7A46D3EDDE0F}" destId="{EA2D4E1E-F4D2-4816-9A0B-E6D65C1CDC3A}" srcOrd="9" destOrd="0" presId="urn:microsoft.com/office/officeart/2005/8/layout/radial2#1"/>
    <dgm:cxn modelId="{E7357DBE-7664-4CD1-9389-9264263EA20D}" type="presParOf" srcId="{C6067177-DBA1-40FF-9399-7A46D3EDDE0F}" destId="{C8ADB5D4-8983-41F2-9FED-5DA47B9A79E2}" srcOrd="10" destOrd="0" presId="urn:microsoft.com/office/officeart/2005/8/layout/radial2#1"/>
    <dgm:cxn modelId="{063FA2FC-430C-4B90-BC7E-175B41D5FB78}" type="presParOf" srcId="{C8ADB5D4-8983-41F2-9FED-5DA47B9A79E2}" destId="{A13B256D-1448-4450-B124-7CAF8D41084A}" srcOrd="0" destOrd="0" presId="urn:microsoft.com/office/officeart/2005/8/layout/radial2#1"/>
    <dgm:cxn modelId="{B8582122-E4DC-4443-B764-6F149BA76412}" type="presParOf" srcId="{C8ADB5D4-8983-41F2-9FED-5DA47B9A79E2}" destId="{42F5D88B-2D4F-447A-B39F-D7C3DD56ACB2}" srcOrd="1" destOrd="0" presId="urn:microsoft.com/office/officeart/2005/8/layout/radial2#1"/>
    <dgm:cxn modelId="{FE205B0D-1D84-4A31-8B0C-AC3FE129280E}" type="presParOf" srcId="{C6067177-DBA1-40FF-9399-7A46D3EDDE0F}" destId="{9AED8809-6843-4FA6-9BAF-150FD3B30283}" srcOrd="11" destOrd="0" presId="urn:microsoft.com/office/officeart/2005/8/layout/radial2#1"/>
    <dgm:cxn modelId="{2320C322-9788-4A15-85C3-4ACB5DD454F0}" type="presParOf" srcId="{C6067177-DBA1-40FF-9399-7A46D3EDDE0F}" destId="{BC9A50D6-D9B1-4EC8-BA81-71A546CD4190}" srcOrd="12" destOrd="0" presId="urn:microsoft.com/office/officeart/2005/8/layout/radial2#1"/>
    <dgm:cxn modelId="{70CA8CD6-DF0B-4279-B703-3702DF6C8DEB}" type="presParOf" srcId="{BC9A50D6-D9B1-4EC8-BA81-71A546CD4190}" destId="{F7E095AC-943D-4217-9AD5-6E96B06C299E}" srcOrd="0" destOrd="0" presId="urn:microsoft.com/office/officeart/2005/8/layout/radial2#1"/>
    <dgm:cxn modelId="{A4D0959A-9FB1-4C19-BDAB-CAF618750D8F}" type="presParOf" srcId="{BC9A50D6-D9B1-4EC8-BA81-71A546CD4190}" destId="{D4FE87A2-A53B-4AD8-9A5E-061B0E5848F7}" srcOrd="1" destOrd="0" presId="urn:microsoft.com/office/officeart/2005/8/layout/radial2#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4BA79-18A2-4DDE-A469-38AFF64C41B7}">
      <dsp:nvSpPr>
        <dsp:cNvPr id="0" name=""/>
        <dsp:cNvSpPr/>
      </dsp:nvSpPr>
      <dsp:spPr>
        <a:xfrm>
          <a:off x="555889" y="2656392"/>
          <a:ext cx="412078" cy="2437009"/>
        </a:xfrm>
        <a:custGeom>
          <a:avLst/>
          <a:gdLst/>
          <a:ahLst/>
          <a:cxnLst/>
          <a:rect l="0" t="0" r="0" b="0"/>
          <a:pathLst>
            <a:path>
              <a:moveTo>
                <a:pt x="0" y="0"/>
              </a:moveTo>
              <a:lnTo>
                <a:pt x="206039" y="0"/>
              </a:lnTo>
              <a:lnTo>
                <a:pt x="206039" y="2437009"/>
              </a:lnTo>
              <a:lnTo>
                <a:pt x="412078" y="24370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微软雅黑" panose="020B0503020204020204" pitchFamily="34" charset="-122"/>
            <a:ea typeface="微软雅黑" panose="020B0503020204020204" pitchFamily="34" charset="-122"/>
          </a:endParaRPr>
        </a:p>
      </dsp:txBody>
      <dsp:txXfrm>
        <a:off x="700138" y="3813106"/>
        <a:ext cx="123580" cy="123580"/>
      </dsp:txXfrm>
    </dsp:sp>
    <dsp:sp modelId="{8153931A-8467-473A-AEF7-8645DA7CBC38}">
      <dsp:nvSpPr>
        <dsp:cNvPr id="0" name=""/>
        <dsp:cNvSpPr/>
      </dsp:nvSpPr>
      <dsp:spPr>
        <a:xfrm>
          <a:off x="555889" y="2656392"/>
          <a:ext cx="412078" cy="1934244"/>
        </a:xfrm>
        <a:custGeom>
          <a:avLst/>
          <a:gdLst/>
          <a:ahLst/>
          <a:cxnLst/>
          <a:rect l="0" t="0" r="0" b="0"/>
          <a:pathLst>
            <a:path>
              <a:moveTo>
                <a:pt x="0" y="0"/>
              </a:moveTo>
              <a:lnTo>
                <a:pt x="206039" y="0"/>
              </a:lnTo>
              <a:lnTo>
                <a:pt x="206039" y="1934244"/>
              </a:lnTo>
              <a:lnTo>
                <a:pt x="412078" y="19342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12487" y="3574072"/>
        <a:ext cx="98882" cy="98882"/>
      </dsp:txXfrm>
    </dsp:sp>
    <dsp:sp modelId="{4B53F1B7-7A6F-4A9C-8035-857D71DDF71B}">
      <dsp:nvSpPr>
        <dsp:cNvPr id="0" name=""/>
        <dsp:cNvSpPr/>
      </dsp:nvSpPr>
      <dsp:spPr>
        <a:xfrm>
          <a:off x="555889" y="2656392"/>
          <a:ext cx="412078" cy="1353894"/>
        </a:xfrm>
        <a:custGeom>
          <a:avLst/>
          <a:gdLst/>
          <a:ahLst/>
          <a:cxnLst/>
          <a:rect l="0" t="0" r="0" b="0"/>
          <a:pathLst>
            <a:path>
              <a:moveTo>
                <a:pt x="0" y="0"/>
              </a:moveTo>
              <a:lnTo>
                <a:pt x="206039" y="0"/>
              </a:lnTo>
              <a:lnTo>
                <a:pt x="206039" y="1353894"/>
              </a:lnTo>
              <a:lnTo>
                <a:pt x="412078" y="13538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26548" y="3297958"/>
        <a:ext cx="70760" cy="70760"/>
      </dsp:txXfrm>
    </dsp:sp>
    <dsp:sp modelId="{F167D763-D32E-4768-9537-4EBDF0BE6F2D}">
      <dsp:nvSpPr>
        <dsp:cNvPr id="0" name=""/>
        <dsp:cNvSpPr/>
      </dsp:nvSpPr>
      <dsp:spPr>
        <a:xfrm>
          <a:off x="555889" y="2656392"/>
          <a:ext cx="412078" cy="812336"/>
        </a:xfrm>
        <a:custGeom>
          <a:avLst/>
          <a:gdLst/>
          <a:ahLst/>
          <a:cxnLst/>
          <a:rect l="0" t="0" r="0" b="0"/>
          <a:pathLst>
            <a:path>
              <a:moveTo>
                <a:pt x="0" y="0"/>
              </a:moveTo>
              <a:lnTo>
                <a:pt x="206039" y="0"/>
              </a:lnTo>
              <a:lnTo>
                <a:pt x="206039" y="812336"/>
              </a:lnTo>
              <a:lnTo>
                <a:pt x="412078" y="812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39156" y="3039788"/>
        <a:ext cx="45543" cy="45543"/>
      </dsp:txXfrm>
    </dsp:sp>
    <dsp:sp modelId="{BC3B159E-01CD-4881-AF76-6D980A0F440A}">
      <dsp:nvSpPr>
        <dsp:cNvPr id="0" name=""/>
        <dsp:cNvSpPr/>
      </dsp:nvSpPr>
      <dsp:spPr>
        <a:xfrm>
          <a:off x="555889" y="2656392"/>
          <a:ext cx="412078" cy="270778"/>
        </a:xfrm>
        <a:custGeom>
          <a:avLst/>
          <a:gdLst/>
          <a:ahLst/>
          <a:cxnLst/>
          <a:rect l="0" t="0" r="0" b="0"/>
          <a:pathLst>
            <a:path>
              <a:moveTo>
                <a:pt x="0" y="0"/>
              </a:moveTo>
              <a:lnTo>
                <a:pt x="206039" y="0"/>
              </a:lnTo>
              <a:lnTo>
                <a:pt x="206039" y="270778"/>
              </a:lnTo>
              <a:lnTo>
                <a:pt x="412078" y="2707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49601" y="2779454"/>
        <a:ext cx="24654" cy="24654"/>
      </dsp:txXfrm>
    </dsp:sp>
    <dsp:sp modelId="{CBAC68D2-4D63-47CD-980C-C72831541200}">
      <dsp:nvSpPr>
        <dsp:cNvPr id="0" name=""/>
        <dsp:cNvSpPr/>
      </dsp:nvSpPr>
      <dsp:spPr>
        <a:xfrm>
          <a:off x="555889" y="2385613"/>
          <a:ext cx="412078" cy="270778"/>
        </a:xfrm>
        <a:custGeom>
          <a:avLst/>
          <a:gdLst/>
          <a:ahLst/>
          <a:cxnLst/>
          <a:rect l="0" t="0" r="0" b="0"/>
          <a:pathLst>
            <a:path>
              <a:moveTo>
                <a:pt x="0" y="270778"/>
              </a:moveTo>
              <a:lnTo>
                <a:pt x="206039" y="270778"/>
              </a:lnTo>
              <a:lnTo>
                <a:pt x="206039" y="0"/>
              </a:lnTo>
              <a:lnTo>
                <a:pt x="4120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49601" y="2508675"/>
        <a:ext cx="24654" cy="24654"/>
      </dsp:txXfrm>
    </dsp:sp>
    <dsp:sp modelId="{DD699908-ED96-4D15-908C-1E04F501BE86}">
      <dsp:nvSpPr>
        <dsp:cNvPr id="0" name=""/>
        <dsp:cNvSpPr/>
      </dsp:nvSpPr>
      <dsp:spPr>
        <a:xfrm>
          <a:off x="555889" y="1844055"/>
          <a:ext cx="412078" cy="812336"/>
        </a:xfrm>
        <a:custGeom>
          <a:avLst/>
          <a:gdLst/>
          <a:ahLst/>
          <a:cxnLst/>
          <a:rect l="0" t="0" r="0" b="0"/>
          <a:pathLst>
            <a:path>
              <a:moveTo>
                <a:pt x="0" y="812336"/>
              </a:moveTo>
              <a:lnTo>
                <a:pt x="206039" y="812336"/>
              </a:lnTo>
              <a:lnTo>
                <a:pt x="206039" y="0"/>
              </a:lnTo>
              <a:lnTo>
                <a:pt x="4120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39156" y="2227451"/>
        <a:ext cx="45543" cy="45543"/>
      </dsp:txXfrm>
    </dsp:sp>
    <dsp:sp modelId="{3878436A-97A8-4477-B811-76AF1DF377F7}">
      <dsp:nvSpPr>
        <dsp:cNvPr id="0" name=""/>
        <dsp:cNvSpPr/>
      </dsp:nvSpPr>
      <dsp:spPr>
        <a:xfrm>
          <a:off x="555889" y="1292710"/>
          <a:ext cx="412078" cy="1363681"/>
        </a:xfrm>
        <a:custGeom>
          <a:avLst/>
          <a:gdLst/>
          <a:ahLst/>
          <a:cxnLst/>
          <a:rect l="0" t="0" r="0" b="0"/>
          <a:pathLst>
            <a:path>
              <a:moveTo>
                <a:pt x="0" y="1363681"/>
              </a:moveTo>
              <a:lnTo>
                <a:pt x="206039" y="1363681"/>
              </a:lnTo>
              <a:lnTo>
                <a:pt x="206039" y="0"/>
              </a:lnTo>
              <a:lnTo>
                <a:pt x="4120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26314" y="1938936"/>
        <a:ext cx="71229" cy="71229"/>
      </dsp:txXfrm>
    </dsp:sp>
    <dsp:sp modelId="{8EDAB421-ECE2-4B1E-B3D6-CB58AE80566D}">
      <dsp:nvSpPr>
        <dsp:cNvPr id="0" name=""/>
        <dsp:cNvSpPr/>
      </dsp:nvSpPr>
      <dsp:spPr>
        <a:xfrm>
          <a:off x="555889" y="760940"/>
          <a:ext cx="412078" cy="1895451"/>
        </a:xfrm>
        <a:custGeom>
          <a:avLst/>
          <a:gdLst/>
          <a:ahLst/>
          <a:cxnLst/>
          <a:rect l="0" t="0" r="0" b="0"/>
          <a:pathLst>
            <a:path>
              <a:moveTo>
                <a:pt x="0" y="1895451"/>
              </a:moveTo>
              <a:lnTo>
                <a:pt x="206039" y="1895451"/>
              </a:lnTo>
              <a:lnTo>
                <a:pt x="206039" y="0"/>
              </a:lnTo>
              <a:lnTo>
                <a:pt x="4120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713435" y="1660172"/>
        <a:ext cx="96986" cy="96986"/>
      </dsp:txXfrm>
    </dsp:sp>
    <dsp:sp modelId="{CAB3873D-C965-4189-9CC7-C96F40AD8704}">
      <dsp:nvSpPr>
        <dsp:cNvPr id="0" name=""/>
        <dsp:cNvSpPr/>
      </dsp:nvSpPr>
      <dsp:spPr>
        <a:xfrm>
          <a:off x="555889" y="219382"/>
          <a:ext cx="412078" cy="2437009"/>
        </a:xfrm>
        <a:custGeom>
          <a:avLst/>
          <a:gdLst/>
          <a:ahLst/>
          <a:cxnLst/>
          <a:rect l="0" t="0" r="0" b="0"/>
          <a:pathLst>
            <a:path>
              <a:moveTo>
                <a:pt x="0" y="2437009"/>
              </a:moveTo>
              <a:lnTo>
                <a:pt x="206039" y="2437009"/>
              </a:lnTo>
              <a:lnTo>
                <a:pt x="206039" y="0"/>
              </a:lnTo>
              <a:lnTo>
                <a:pt x="412078" y="0"/>
              </a:lnTo>
            </a:path>
          </a:pathLst>
        </a:custGeom>
        <a:noFill/>
        <a:ln w="12700" cap="flat" cmpd="sng" algn="ctr">
          <a:solidFill>
            <a:srgbClr val="0054A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latin typeface="微软雅黑" panose="020B0503020204020204" pitchFamily="34" charset="-122"/>
            <a:ea typeface="微软雅黑" panose="020B0503020204020204" pitchFamily="34" charset="-122"/>
          </a:endParaRPr>
        </a:p>
      </dsp:txBody>
      <dsp:txXfrm>
        <a:off x="700138" y="1376097"/>
        <a:ext cx="123580" cy="123580"/>
      </dsp:txXfrm>
    </dsp:sp>
    <dsp:sp modelId="{73C96629-0C6D-474A-9626-04F1F8DB108F}">
      <dsp:nvSpPr>
        <dsp:cNvPr id="0" name=""/>
        <dsp:cNvSpPr/>
      </dsp:nvSpPr>
      <dsp:spPr>
        <a:xfrm rot="16200000">
          <a:off x="-1476770" y="2378447"/>
          <a:ext cx="3509430" cy="555889"/>
        </a:xfrm>
        <a:prstGeom prst="rect">
          <a:avLst/>
        </a:prstGeom>
        <a:solidFill>
          <a:srgbClr val="0054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zh-CN" altLang="en-US" sz="2400" kern="1200" dirty="0">
            <a:latin typeface="微软雅黑" panose="020B0503020204020204" pitchFamily="34" charset="-122"/>
            <a:ea typeface="微软雅黑" panose="020B0503020204020204" pitchFamily="34" charset="-122"/>
          </a:endParaRPr>
        </a:p>
      </dsp:txBody>
      <dsp:txXfrm>
        <a:off x="-1476770" y="2378447"/>
        <a:ext cx="3509430" cy="555889"/>
      </dsp:txXfrm>
    </dsp:sp>
    <dsp:sp modelId="{611080A0-59E3-483C-975D-84BC940979C2}">
      <dsp:nvSpPr>
        <dsp:cNvPr id="0" name=""/>
        <dsp:cNvSpPr/>
      </dsp:nvSpPr>
      <dsp:spPr>
        <a:xfrm>
          <a:off x="967968" y="2759"/>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tx1"/>
              </a:solidFill>
            </a:rPr>
            <a:t>深研究</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967968" y="2759"/>
        <a:ext cx="2464692" cy="433246"/>
      </dsp:txXfrm>
    </dsp:sp>
    <dsp:sp modelId="{E635A8D7-D31C-4EF5-9175-5083A5E46476}">
      <dsp:nvSpPr>
        <dsp:cNvPr id="0" name=""/>
        <dsp:cNvSpPr/>
      </dsp:nvSpPr>
      <dsp:spPr>
        <a:xfrm>
          <a:off x="967968" y="544317"/>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tx1"/>
              </a:solidFill>
            </a:rPr>
            <a:t>助创新</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967968" y="544317"/>
        <a:ext cx="2464692" cy="433246"/>
      </dsp:txXfrm>
    </dsp:sp>
    <dsp:sp modelId="{899B6ADB-56FF-4363-AC16-CDB4F0916B98}">
      <dsp:nvSpPr>
        <dsp:cNvPr id="0" name=""/>
        <dsp:cNvSpPr/>
      </dsp:nvSpPr>
      <dsp:spPr>
        <a:xfrm>
          <a:off x="967968" y="1076087"/>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tx1"/>
              </a:solidFill>
            </a:rPr>
            <a:t>铸品牌</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967968" y="1076087"/>
        <a:ext cx="2464692" cy="433246"/>
      </dsp:txXfrm>
    </dsp:sp>
    <dsp:sp modelId="{CF03D3E3-76E2-4A01-BC70-7173C7C129BF}">
      <dsp:nvSpPr>
        <dsp:cNvPr id="0" name=""/>
        <dsp:cNvSpPr/>
      </dsp:nvSpPr>
      <dsp:spPr>
        <a:xfrm>
          <a:off x="967968" y="1627432"/>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tx1"/>
              </a:solidFill>
            </a:rPr>
            <a:t>拓渠道</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967968" y="1627432"/>
        <a:ext cx="2464692" cy="433246"/>
      </dsp:txXfrm>
    </dsp:sp>
    <dsp:sp modelId="{F26B3E27-1544-42F0-9B88-7C45F0D3527A}">
      <dsp:nvSpPr>
        <dsp:cNvPr id="0" name=""/>
        <dsp:cNvSpPr/>
      </dsp:nvSpPr>
      <dsp:spPr>
        <a:xfrm>
          <a:off x="967968" y="2168990"/>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tx1"/>
              </a:solidFill>
            </a:rPr>
            <a:t>重党</a:t>
          </a:r>
          <a:r>
            <a:rPr lang="zh-Hans" altLang="en-US" sz="1400" b="1" kern="1200" dirty="0">
              <a:solidFill>
                <a:schemeClr val="tx1"/>
              </a:solidFill>
            </a:rPr>
            <a:t>建</a:t>
          </a:r>
          <a:endParaRPr lang="zh-CN" altLang="en-US" sz="1400" kern="1200" dirty="0">
            <a:solidFill>
              <a:schemeClr val="tx1"/>
            </a:solidFill>
            <a:latin typeface="微软雅黑" panose="020B0503020204020204" pitchFamily="34" charset="-122"/>
            <a:ea typeface="微软雅黑" panose="020B0503020204020204" pitchFamily="34" charset="-122"/>
          </a:endParaRPr>
        </a:p>
      </dsp:txBody>
      <dsp:txXfrm>
        <a:off x="967968" y="2168990"/>
        <a:ext cx="2464692" cy="433246"/>
      </dsp:txXfrm>
    </dsp:sp>
    <dsp:sp modelId="{ABAC65F2-6217-4CE5-90AE-5D7FE9B3094F}">
      <dsp:nvSpPr>
        <dsp:cNvPr id="0" name=""/>
        <dsp:cNvSpPr/>
      </dsp:nvSpPr>
      <dsp:spPr>
        <a:xfrm>
          <a:off x="967968" y="2710547"/>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bg1"/>
              </a:solidFill>
            </a:rPr>
            <a:t>立标准</a:t>
          </a:r>
          <a:endParaRPr lang="zh-CN" altLang="en-US" sz="1400" kern="1200" dirty="0">
            <a:solidFill>
              <a:schemeClr val="bg1"/>
            </a:solidFill>
            <a:latin typeface="微软雅黑" panose="020B0503020204020204" pitchFamily="34" charset="-122"/>
            <a:ea typeface="微软雅黑" panose="020B0503020204020204" pitchFamily="34" charset="-122"/>
          </a:endParaRPr>
        </a:p>
      </dsp:txBody>
      <dsp:txXfrm>
        <a:off x="967968" y="2710547"/>
        <a:ext cx="2464692" cy="433246"/>
      </dsp:txXfrm>
    </dsp:sp>
    <dsp:sp modelId="{43EC3965-7AC6-4DF6-B0FA-85F96A04DE96}">
      <dsp:nvSpPr>
        <dsp:cNvPr id="0" name=""/>
        <dsp:cNvSpPr/>
      </dsp:nvSpPr>
      <dsp:spPr>
        <a:xfrm>
          <a:off x="967968" y="3252105"/>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t>促公开</a:t>
          </a:r>
          <a:endParaRPr lang="zh-CN" altLang="en-US" sz="1400" kern="1200" dirty="0">
            <a:latin typeface="微软雅黑" panose="020B0503020204020204" pitchFamily="34" charset="-122"/>
            <a:ea typeface="微软雅黑" panose="020B0503020204020204" pitchFamily="34" charset="-122"/>
          </a:endParaRPr>
        </a:p>
      </dsp:txBody>
      <dsp:txXfrm>
        <a:off x="967968" y="3252105"/>
        <a:ext cx="2464692" cy="433246"/>
      </dsp:txXfrm>
    </dsp:sp>
    <dsp:sp modelId="{AF8FCCBC-410C-40F0-A924-33333A07B2F0}">
      <dsp:nvSpPr>
        <dsp:cNvPr id="0" name=""/>
        <dsp:cNvSpPr/>
      </dsp:nvSpPr>
      <dsp:spPr>
        <a:xfrm>
          <a:off x="967968" y="3793663"/>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t>扬诚信</a:t>
          </a:r>
          <a:endParaRPr lang="zh-CN" altLang="en-US" sz="1400" kern="1200" dirty="0">
            <a:latin typeface="微软雅黑" panose="020B0503020204020204" pitchFamily="34" charset="-122"/>
            <a:ea typeface="微软雅黑" panose="020B0503020204020204" pitchFamily="34" charset="-122"/>
          </a:endParaRPr>
        </a:p>
      </dsp:txBody>
      <dsp:txXfrm>
        <a:off x="967968" y="3793663"/>
        <a:ext cx="2464692" cy="433246"/>
      </dsp:txXfrm>
    </dsp:sp>
    <dsp:sp modelId="{64C67B4D-973D-4410-AF71-FCA33FB0C3F7}">
      <dsp:nvSpPr>
        <dsp:cNvPr id="0" name=""/>
        <dsp:cNvSpPr/>
      </dsp:nvSpPr>
      <dsp:spPr>
        <a:xfrm>
          <a:off x="967968" y="4374013"/>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accent6">
                  <a:lumMod val="60000"/>
                  <a:lumOff val="40000"/>
                </a:schemeClr>
              </a:solidFill>
            </a:rPr>
            <a:t>提服务</a:t>
          </a:r>
          <a:endParaRPr lang="zh-CN" altLang="en-US" sz="1400" kern="1200" dirty="0">
            <a:solidFill>
              <a:schemeClr val="accent6">
                <a:lumMod val="60000"/>
                <a:lumOff val="40000"/>
              </a:schemeClr>
            </a:solidFill>
            <a:latin typeface="微软雅黑" panose="020B0503020204020204" pitchFamily="34" charset="-122"/>
            <a:ea typeface="微软雅黑" panose="020B0503020204020204" pitchFamily="34" charset="-122"/>
          </a:endParaRPr>
        </a:p>
      </dsp:txBody>
      <dsp:txXfrm>
        <a:off x="967968" y="4374013"/>
        <a:ext cx="2464692" cy="433246"/>
      </dsp:txXfrm>
    </dsp:sp>
    <dsp:sp modelId="{23054E39-C990-4B0C-98C0-E3AA539EC6F5}">
      <dsp:nvSpPr>
        <dsp:cNvPr id="0" name=""/>
        <dsp:cNvSpPr/>
      </dsp:nvSpPr>
      <dsp:spPr>
        <a:xfrm>
          <a:off x="967968" y="4876778"/>
          <a:ext cx="2464692" cy="433246"/>
        </a:xfrm>
        <a:prstGeom prst="rect">
          <a:avLst/>
        </a:prstGeom>
        <a:solidFill>
          <a:srgbClr val="F08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zh-CN" sz="1400" b="1" kern="1200" dirty="0">
              <a:solidFill>
                <a:schemeClr val="accent6">
                  <a:lumMod val="60000"/>
                  <a:lumOff val="40000"/>
                </a:schemeClr>
              </a:solidFill>
            </a:rPr>
            <a:t>搭桥梁</a:t>
          </a:r>
          <a:endParaRPr lang="zh-CN" altLang="en-US" sz="1400" kern="1200" dirty="0">
            <a:solidFill>
              <a:schemeClr val="accent6">
                <a:lumMod val="60000"/>
                <a:lumOff val="40000"/>
              </a:schemeClr>
            </a:solidFill>
            <a:latin typeface="微软雅黑" panose="020B0503020204020204" pitchFamily="34" charset="-122"/>
            <a:ea typeface="微软雅黑" panose="020B0503020204020204" pitchFamily="34" charset="-122"/>
          </a:endParaRPr>
        </a:p>
      </dsp:txBody>
      <dsp:txXfrm>
        <a:off x="967968" y="4876778"/>
        <a:ext cx="2464692" cy="433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D8809-6843-4FA6-9BAF-150FD3B30283}">
      <dsp:nvSpPr>
        <dsp:cNvPr id="0" name=""/>
        <dsp:cNvSpPr/>
      </dsp:nvSpPr>
      <dsp:spPr>
        <a:xfrm rot="5227636">
          <a:off x="1606806" y="3373377"/>
          <a:ext cx="1052889" cy="26674"/>
        </a:xfrm>
        <a:custGeom>
          <a:avLst/>
          <a:gdLst/>
          <a:ahLst/>
          <a:cxnLst/>
          <a:rect l="0" t="0" r="0" b="0"/>
          <a:pathLst>
            <a:path>
              <a:moveTo>
                <a:pt x="0" y="13337"/>
              </a:moveTo>
              <a:lnTo>
                <a:pt x="1052889"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2D4E1E-F4D2-4816-9A0B-E6D65C1CDC3A}">
      <dsp:nvSpPr>
        <dsp:cNvPr id="0" name=""/>
        <dsp:cNvSpPr/>
      </dsp:nvSpPr>
      <dsp:spPr>
        <a:xfrm rot="2243379">
          <a:off x="2282341" y="3343115"/>
          <a:ext cx="1938276" cy="26674"/>
        </a:xfrm>
        <a:custGeom>
          <a:avLst/>
          <a:gdLst/>
          <a:ahLst/>
          <a:cxnLst/>
          <a:rect l="0" t="0" r="0" b="0"/>
          <a:pathLst>
            <a:path>
              <a:moveTo>
                <a:pt x="0" y="13337"/>
              </a:moveTo>
              <a:lnTo>
                <a:pt x="1938276"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CAEB15-9D97-41C4-A087-277BC83F03CA}">
      <dsp:nvSpPr>
        <dsp:cNvPr id="0" name=""/>
        <dsp:cNvSpPr/>
      </dsp:nvSpPr>
      <dsp:spPr>
        <a:xfrm rot="274338">
          <a:off x="2479045" y="2545615"/>
          <a:ext cx="1527410" cy="26674"/>
        </a:xfrm>
        <a:custGeom>
          <a:avLst/>
          <a:gdLst/>
          <a:ahLst/>
          <a:cxnLst/>
          <a:rect l="0" t="0" r="0" b="0"/>
          <a:pathLst>
            <a:path>
              <a:moveTo>
                <a:pt x="0" y="13337"/>
              </a:moveTo>
              <a:lnTo>
                <a:pt x="1527410"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00ADED-B1AD-4A91-BD67-BD9954A4C0B8}">
      <dsp:nvSpPr>
        <dsp:cNvPr id="0" name=""/>
        <dsp:cNvSpPr/>
      </dsp:nvSpPr>
      <dsp:spPr>
        <a:xfrm rot="20083869">
          <a:off x="2386137" y="1841706"/>
          <a:ext cx="1992748" cy="26674"/>
        </a:xfrm>
        <a:custGeom>
          <a:avLst/>
          <a:gdLst/>
          <a:ahLst/>
          <a:cxnLst/>
          <a:rect l="0" t="0" r="0" b="0"/>
          <a:pathLst>
            <a:path>
              <a:moveTo>
                <a:pt x="0" y="13337"/>
              </a:moveTo>
              <a:lnTo>
                <a:pt x="1992748"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98C8A-5756-4605-AB46-F1122883EEA1}">
      <dsp:nvSpPr>
        <dsp:cNvPr id="0" name=""/>
        <dsp:cNvSpPr/>
      </dsp:nvSpPr>
      <dsp:spPr>
        <a:xfrm rot="8471618">
          <a:off x="1137155" y="2966036"/>
          <a:ext cx="624438" cy="26674"/>
        </a:xfrm>
        <a:custGeom>
          <a:avLst/>
          <a:gdLst/>
          <a:ahLst/>
          <a:cxnLst/>
          <a:rect l="0" t="0" r="0" b="0"/>
          <a:pathLst>
            <a:path>
              <a:moveTo>
                <a:pt x="0" y="13337"/>
              </a:moveTo>
              <a:lnTo>
                <a:pt x="624438"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E14ED-356B-461A-994A-D53F5F1DE59A}">
      <dsp:nvSpPr>
        <dsp:cNvPr id="0" name=""/>
        <dsp:cNvSpPr/>
      </dsp:nvSpPr>
      <dsp:spPr>
        <a:xfrm rot="13977092">
          <a:off x="826891" y="1579438"/>
          <a:ext cx="1201205" cy="26674"/>
        </a:xfrm>
        <a:custGeom>
          <a:avLst/>
          <a:gdLst/>
          <a:ahLst/>
          <a:cxnLst/>
          <a:rect l="0" t="0" r="0" b="0"/>
          <a:pathLst>
            <a:path>
              <a:moveTo>
                <a:pt x="0" y="13337"/>
              </a:moveTo>
              <a:lnTo>
                <a:pt x="1201205" y="13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91EB5E-9015-409D-B791-85E20C7F7DB6}">
      <dsp:nvSpPr>
        <dsp:cNvPr id="0" name=""/>
        <dsp:cNvSpPr/>
      </dsp:nvSpPr>
      <dsp:spPr>
        <a:xfrm>
          <a:off x="1501730" y="1118936"/>
          <a:ext cx="1763642" cy="16677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730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miter lim="800000"/>
        </a:ln>
        <a:effectLst/>
      </dsp:spPr>
      <dsp:style>
        <a:lnRef idx="3">
          <a:scrgbClr r="0" g="0" b="0"/>
        </a:lnRef>
        <a:fillRef idx="1">
          <a:scrgbClr r="0" g="0" b="0"/>
        </a:fillRef>
        <a:effectRef idx="1">
          <a:scrgbClr r="0" g="0" b="0"/>
        </a:effectRef>
        <a:fontRef idx="minor">
          <a:schemeClr val="lt1"/>
        </a:fontRef>
      </dsp:style>
    </dsp:sp>
    <dsp:sp modelId="{D014B2E6-E95E-47DC-8C7D-A6D57187DFD4}">
      <dsp:nvSpPr>
        <dsp:cNvPr id="0" name=""/>
        <dsp:cNvSpPr/>
      </dsp:nvSpPr>
      <dsp:spPr>
        <a:xfrm>
          <a:off x="0" y="142433"/>
          <a:ext cx="1445057" cy="1032932"/>
        </a:xfrm>
        <a:prstGeom prst="ellipse">
          <a:avLst/>
        </a:prstGeom>
        <a:solidFill>
          <a:srgbClr val="F081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领导办公</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sp:txBody>
      <dsp:txXfrm>
        <a:off x="211624" y="293702"/>
        <a:ext cx="1021809" cy="730394"/>
      </dsp:txXfrm>
    </dsp:sp>
    <dsp:sp modelId="{E591B38F-EE72-46C0-BE70-80E05CA06ECF}">
      <dsp:nvSpPr>
        <dsp:cNvPr id="0" name=""/>
        <dsp:cNvSpPr/>
      </dsp:nvSpPr>
      <dsp:spPr>
        <a:xfrm>
          <a:off x="3858" y="3061659"/>
          <a:ext cx="1466612" cy="980952"/>
        </a:xfrm>
        <a:prstGeom prst="ellipse">
          <a:avLst/>
        </a:prstGeom>
        <a:solidFill>
          <a:srgbClr val="0054A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专题座谈</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dsp:txBody>
      <dsp:txXfrm>
        <a:off x="218638" y="3205316"/>
        <a:ext cx="1037052" cy="693638"/>
      </dsp:txXfrm>
    </dsp:sp>
    <dsp:sp modelId="{9D8F2E32-1693-42E1-B301-5B7946D4CAAA}">
      <dsp:nvSpPr>
        <dsp:cNvPr id="0" name=""/>
        <dsp:cNvSpPr/>
      </dsp:nvSpPr>
      <dsp:spPr>
        <a:xfrm>
          <a:off x="4180579" y="605807"/>
          <a:ext cx="1402644" cy="1082951"/>
        </a:xfrm>
        <a:prstGeom prst="ellipse">
          <a:avLst/>
        </a:prstGeom>
        <a:solidFill>
          <a:srgbClr val="5EB7E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办公扩大</a:t>
          </a:r>
          <a:endParaRPr lang="zh-CN" altLang="en-US" sz="1600" b="1" kern="1200" dirty="0">
            <a:solidFill>
              <a:prstClr val="white"/>
            </a:solidFill>
            <a:latin typeface="微软雅黑" panose="020B0503020204020204" pitchFamily="34" charset="-122"/>
            <a:ea typeface="微软雅黑" panose="020B0503020204020204" pitchFamily="34" charset="-122"/>
            <a:cs typeface="+mn-cs"/>
          </a:endParaRPr>
        </a:p>
      </dsp:txBody>
      <dsp:txXfrm>
        <a:off x="4385991" y="764402"/>
        <a:ext cx="991820" cy="765761"/>
      </dsp:txXfrm>
    </dsp:sp>
    <dsp:sp modelId="{96156587-7A88-497A-8B68-07F42C5B3332}">
      <dsp:nvSpPr>
        <dsp:cNvPr id="0" name=""/>
        <dsp:cNvSpPr/>
      </dsp:nvSpPr>
      <dsp:spPr>
        <a:xfrm>
          <a:off x="4000150" y="2097146"/>
          <a:ext cx="1490228" cy="1163929"/>
        </a:xfrm>
        <a:prstGeom prst="ellipse">
          <a:avLst/>
        </a:prstGeom>
        <a:solidFill>
          <a:srgbClr val="6FBA2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党建培训</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dsp:txBody>
      <dsp:txXfrm>
        <a:off x="4218389" y="2267599"/>
        <a:ext cx="1053750" cy="823023"/>
      </dsp:txXfrm>
    </dsp:sp>
    <dsp:sp modelId="{A13B256D-1448-4450-B124-7CAF8D41084A}">
      <dsp:nvSpPr>
        <dsp:cNvPr id="0" name=""/>
        <dsp:cNvSpPr/>
      </dsp:nvSpPr>
      <dsp:spPr>
        <a:xfrm>
          <a:off x="3798339" y="3808337"/>
          <a:ext cx="1411305" cy="1010749"/>
        </a:xfrm>
        <a:prstGeom prst="ellipse">
          <a:avLst/>
        </a:prstGeom>
        <a:solidFill>
          <a:srgbClr val="F081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711200">
            <a:lnSpc>
              <a:spcPct val="90000"/>
            </a:lnSpc>
            <a:spcBef>
              <a:spcPct val="0"/>
            </a:spcBef>
            <a:spcAft>
              <a:spcPct val="35000"/>
            </a:spcAft>
            <a:buNone/>
          </a:pPr>
          <a:r>
            <a:rPr lang="zh-Hans" altLang="en-US" sz="1600" b="1" kern="1200" dirty="0">
              <a:latin typeface="等线" panose="02010600030101010101" charset="-122"/>
              <a:ea typeface="等线" panose="02010600030101010101" charset="-122"/>
              <a:cs typeface="+mn-cs"/>
            </a:rPr>
            <a:t>专题党课</a:t>
          </a:r>
          <a:endParaRPr lang="zh-CN" altLang="en-US" sz="1600" b="1" kern="1200" dirty="0">
            <a:latin typeface="等线" panose="02010600030101010101" charset="-122"/>
            <a:ea typeface="等线" panose="02010600030101010101" charset="-122"/>
            <a:cs typeface="+mn-cs"/>
          </a:endParaRPr>
        </a:p>
      </dsp:txBody>
      <dsp:txXfrm>
        <a:off x="4005020" y="3956358"/>
        <a:ext cx="997943" cy="714707"/>
      </dsp:txXfrm>
    </dsp:sp>
    <dsp:sp modelId="{F7E095AC-943D-4217-9AD5-6E96B06C299E}">
      <dsp:nvSpPr>
        <dsp:cNvPr id="0" name=""/>
        <dsp:cNvSpPr/>
      </dsp:nvSpPr>
      <dsp:spPr>
        <a:xfrm>
          <a:off x="1483975" y="3912257"/>
          <a:ext cx="1396769" cy="906174"/>
        </a:xfrm>
        <a:prstGeom prst="ellipse">
          <a:avLst/>
        </a:prstGeom>
        <a:solidFill>
          <a:srgbClr val="5EB7E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711200">
            <a:lnSpc>
              <a:spcPts val="1300"/>
            </a:lnSpc>
            <a:spcBef>
              <a:spcPct val="0"/>
            </a:spcBef>
            <a:spcAft>
              <a:spcPct val="35000"/>
            </a:spcAft>
            <a:buNone/>
          </a:pPr>
          <a:r>
            <a:rPr lang="zh-Hans" altLang="en-US" sz="1600" b="1" kern="1200" dirty="0">
              <a:solidFill>
                <a:prstClr val="white"/>
              </a:solidFill>
              <a:latin typeface="微软雅黑" panose="020B0503020204020204" pitchFamily="34" charset="-122"/>
              <a:ea typeface="微软雅黑" panose="020B0503020204020204" pitchFamily="34" charset="-122"/>
              <a:cs typeface="+mn-cs"/>
            </a:rPr>
            <a:t>品牌专报</a:t>
          </a:r>
          <a:endParaRPr lang="en-US" altLang="zh-CN" sz="1600" b="1" kern="1200" dirty="0">
            <a:solidFill>
              <a:prstClr val="white"/>
            </a:solidFill>
            <a:latin typeface="微软雅黑" panose="020B0503020204020204" pitchFamily="34" charset="-122"/>
            <a:ea typeface="微软雅黑" panose="020B0503020204020204" pitchFamily="34" charset="-122"/>
            <a:cs typeface="+mn-cs"/>
          </a:endParaRPr>
        </a:p>
      </dsp:txBody>
      <dsp:txXfrm>
        <a:off x="1688527" y="4044963"/>
        <a:ext cx="987665" cy="64076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32BC4-8117-4EF2-8C8F-3F638A7FEA64}" type="datetimeFigureOut">
              <a:rPr lang="zh-CN" altLang="en-US" smtClean="0"/>
              <a:t>2022/9/26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AAED2-EC0F-409F-9BF9-CCF2759949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445E38-59F1-4D46-B274-F67AED1F117E}"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78A611B-6D3C-4564-BEBE-BB71411670B5}"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3417CE1-9AC7-4160-8A21-0C31212368B5}" type="datetimeFigureOut">
              <a:rPr lang="zh-CN" altLang="en-US" smtClean="0"/>
              <a:t>2022/9/26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48EF04D-27A6-499C-8064-84EE5E65B5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sv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sv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sv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sv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sv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sv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sv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sv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10131239" y="302967"/>
            <a:ext cx="1474470" cy="384105"/>
          </a:xfrm>
          <a:prstGeom prst="rect">
            <a:avLst/>
          </a:prstGeom>
        </p:spPr>
      </p:pic>
      <p:sp>
        <p:nvSpPr>
          <p:cNvPr id="11" name="任意多边形 37"/>
          <p:cNvSpPr/>
          <p:nvPr userDrawn="1"/>
        </p:nvSpPr>
        <p:spPr>
          <a:xfrm>
            <a:off x="0" y="6667500"/>
            <a:ext cx="12192000" cy="190500"/>
          </a:xfrm>
          <a:custGeom>
            <a:avLst/>
            <a:gdLst>
              <a:gd name="connsiteX0" fmla="*/ 6059137 w 12192000"/>
              <a:gd name="connsiteY0" fmla="*/ 0 h 190500"/>
              <a:gd name="connsiteX1" fmla="*/ 11968498 w 12192000"/>
              <a:gd name="connsiteY1" fmla="*/ 145581 h 190500"/>
              <a:gd name="connsiteX2" fmla="*/ 12192000 w 12192000"/>
              <a:gd name="connsiteY2" fmla="*/ 161194 h 190500"/>
              <a:gd name="connsiteX3" fmla="*/ 12192000 w 12192000"/>
              <a:gd name="connsiteY3" fmla="*/ 190500 h 190500"/>
              <a:gd name="connsiteX4" fmla="*/ 0 w 12192000"/>
              <a:gd name="connsiteY4" fmla="*/ 190500 h 190500"/>
              <a:gd name="connsiteX5" fmla="*/ 0 w 12192000"/>
              <a:gd name="connsiteY5" fmla="*/ 156044 h 190500"/>
              <a:gd name="connsiteX6" fmla="*/ 149774 w 12192000"/>
              <a:gd name="connsiteY6" fmla="*/ 145581 h 190500"/>
              <a:gd name="connsiteX7" fmla="*/ 6059137 w 12192000"/>
              <a:gd name="connsiteY7"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90500">
                <a:moveTo>
                  <a:pt x="6059137" y="0"/>
                </a:moveTo>
                <a:cubicBezTo>
                  <a:pt x="8438203" y="0"/>
                  <a:pt x="10563890" y="56671"/>
                  <a:pt x="11968498" y="145581"/>
                </a:cubicBezTo>
                <a:lnTo>
                  <a:pt x="12192000" y="161194"/>
                </a:lnTo>
                <a:lnTo>
                  <a:pt x="12192000" y="190500"/>
                </a:lnTo>
                <a:lnTo>
                  <a:pt x="0" y="190500"/>
                </a:lnTo>
                <a:lnTo>
                  <a:pt x="0" y="156044"/>
                </a:lnTo>
                <a:lnTo>
                  <a:pt x="149774" y="145581"/>
                </a:lnTo>
                <a:cubicBezTo>
                  <a:pt x="1554382" y="56671"/>
                  <a:pt x="3680070" y="0"/>
                  <a:pt x="6059137" y="0"/>
                </a:cubicBez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微软雅黑" panose="020B0503020204020204" pitchFamily="34" charset="-122"/>
              <a:sym typeface="华文细黑" panose="02010600040101010101" pitchFamily="2" charset="-122"/>
            </a:endParaRPr>
          </a:p>
        </p:txBody>
      </p:sp>
      <p:grpSp>
        <p:nvGrpSpPr>
          <p:cNvPr id="5" name="组合 4"/>
          <p:cNvGrpSpPr/>
          <p:nvPr userDrawn="1"/>
        </p:nvGrpSpPr>
        <p:grpSpPr>
          <a:xfrm>
            <a:off x="0" y="1662"/>
            <a:ext cx="12191996" cy="961141"/>
            <a:chOff x="0" y="1662"/>
            <a:chExt cx="12191996" cy="961141"/>
          </a:xfrm>
        </p:grpSpPr>
        <p:grpSp>
          <p:nvGrpSpPr>
            <p:cNvPr id="4" name="组合 3"/>
            <p:cNvGrpSpPr/>
            <p:nvPr userDrawn="1"/>
          </p:nvGrpSpPr>
          <p:grpSpPr>
            <a:xfrm>
              <a:off x="0" y="1663"/>
              <a:ext cx="651649" cy="961140"/>
              <a:chOff x="0" y="1663"/>
              <a:chExt cx="651649" cy="961140"/>
            </a:xfrm>
          </p:grpSpPr>
          <p:sp>
            <p:nvSpPr>
              <p:cNvPr id="15" name="任意多边形: 形状 14"/>
              <p:cNvSpPr/>
              <p:nvPr/>
            </p:nvSpPr>
            <p:spPr>
              <a:xfrm>
                <a:off x="97085" y="1663"/>
                <a:ext cx="554564" cy="961140"/>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16" name="任意多边形: 形状 15"/>
              <p:cNvSpPr/>
              <p:nvPr/>
            </p:nvSpPr>
            <p:spPr>
              <a:xfrm>
                <a:off x="0" y="1663"/>
                <a:ext cx="480571" cy="961140"/>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
          <p:nvSpPr>
            <p:cNvPr id="14" name="任意多边形: 形状 13"/>
            <p:cNvSpPr/>
            <p:nvPr userDrawn="1"/>
          </p:nvSpPr>
          <p:spPr>
            <a:xfrm rot="5400000" flipH="1" flipV="1">
              <a:off x="11513152" y="283959"/>
              <a:ext cx="961141" cy="396547"/>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ppt_x</p:attrName>
                                        </p:attrNameLst>
                                      </p:cBhvr>
                                      <p:tavLst>
                                        <p:tav tm="0">
                                          <p:val>
                                            <p:strVal val="#ppt_x"/>
                                          </p:val>
                                        </p:tav>
                                        <p:tav tm="100000">
                                          <p:val>
                                            <p:strVal val="#ppt_x"/>
                                          </p:val>
                                        </p:tav>
                                      </p:tavLst>
                                    </p:anim>
                                    <p:anim calcmode="lin" valueType="num">
                                      <p:cBhvr>
                                        <p:cTn id="8" dur="750" fill="hold"/>
                                        <p:tgtEl>
                                          <p:spTgt spid="11"/>
                                        </p:tgtEl>
                                        <p:attrNameLst>
                                          <p:attrName>ppt_y</p:attrName>
                                        </p:attrNameLst>
                                      </p:cBhvr>
                                      <p:tavLst>
                                        <p:tav tm="0">
                                          <p:val>
                                            <p:strVal val="#ppt_y+#ppt_h/2"/>
                                          </p:val>
                                        </p:tav>
                                        <p:tav tm="100000">
                                          <p:val>
                                            <p:strVal val="#ppt_y"/>
                                          </p:val>
                                        </p:tav>
                                      </p:tavLst>
                                    </p:anim>
                                    <p:anim calcmode="lin" valueType="num">
                                      <p:cBhvr>
                                        <p:cTn id="9" dur="750" fill="hold"/>
                                        <p:tgtEl>
                                          <p:spTgt spid="11"/>
                                        </p:tgtEl>
                                        <p:attrNameLst>
                                          <p:attrName>ppt_w</p:attrName>
                                        </p:attrNameLst>
                                      </p:cBhvr>
                                      <p:tavLst>
                                        <p:tav tm="0">
                                          <p:val>
                                            <p:strVal val="#ppt_w"/>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3314896" y="969493"/>
            <a:ext cx="5562208" cy="4919014"/>
            <a:chOff x="1397" y="0"/>
            <a:chExt cx="4886" cy="4321"/>
          </a:xfrm>
          <a:solidFill>
            <a:schemeClr val="bg1">
              <a:alpha val="30000"/>
            </a:schemeClr>
          </a:solidFill>
        </p:grpSpPr>
        <p:sp>
          <p:nvSpPr>
            <p:cNvPr id="6"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1080656" y="526154"/>
            <a:ext cx="10529454" cy="6417141"/>
          </a:xfrm>
          <a:prstGeom prst="rect">
            <a:avLst/>
          </a:prstGeom>
          <a:noFill/>
        </p:spPr>
        <p:txBody>
          <a:bodyPr wrap="square" rtlCol="0">
            <a:spAutoFit/>
          </a:bodyPr>
          <a:lstStyle/>
          <a:p>
            <a:pPr indent="457200" algn="ctr" fontAlgn="auto">
              <a:lnSpc>
                <a:spcPct val="200000"/>
              </a:lnSpc>
            </a:pPr>
            <a:r>
              <a:rPr lang="zh-CN" altLang="en-US" sz="3600" b="1" dirty="0">
                <a:solidFill>
                  <a:schemeClr val="bg1"/>
                </a:solidFill>
                <a:latin typeface="微软雅黑" panose="020B0503020204020204" pitchFamily="34" charset="-122"/>
                <a:ea typeface="微软雅黑" panose="020B0503020204020204" pitchFamily="34" charset="-122"/>
              </a:rPr>
              <a:t>中国核能行业协会</a:t>
            </a:r>
            <a:r>
              <a:rPr lang="zh-Hans" altLang="en-US" sz="3600" b="1" dirty="0">
                <a:solidFill>
                  <a:schemeClr val="bg1"/>
                </a:solidFill>
                <a:latin typeface="微软雅黑" panose="020B0503020204020204" pitchFamily="34" charset="-122"/>
                <a:ea typeface="微软雅黑" panose="020B0503020204020204" pitchFamily="34" charset="-122"/>
              </a:rPr>
              <a:t>核心</a:t>
            </a:r>
            <a:r>
              <a:rPr lang="zh-CN" altLang="en-US" sz="3600" b="1" dirty="0">
                <a:solidFill>
                  <a:schemeClr val="bg1"/>
                </a:solidFill>
                <a:latin typeface="微软雅黑" panose="020B0503020204020204" pitchFamily="34" charset="-122"/>
                <a:ea typeface="微软雅黑" panose="020B0503020204020204" pitchFamily="34" charset="-122"/>
              </a:rPr>
              <a:t>文化体系</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发展愿景：创建国内有权威、国际有影响的世界一流协会</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责任使命：建设百年协会，构建核能安全发展命运共同体</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基本理念（价值观）：服务、创新、共享、卓越</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基本宗旨：服务会员需求、服务行业发展、服务政府管理</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基本定位：会员之家、桥梁纽带、平台资源、行业引领</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基本原则：诚信、合规、独立、公正</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基本精神：敬业、笃实、进取、奉献</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基本治理观：共商、共建、共治、共赢</a:t>
            </a:r>
          </a:p>
          <a:p>
            <a:pPr indent="457200" algn="l" fontAlgn="auto">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发展方针：在传承中变革，在变革中提高，在提高中发展</a:t>
            </a:r>
            <a:endParaRPr lang="en-US" altLang="zh-CN" sz="1600" b="1" dirty="0">
              <a:solidFill>
                <a:schemeClr val="bg1"/>
              </a:solidFill>
              <a:latin typeface="微软雅黑" panose="020B0503020204020204" pitchFamily="34" charset="-122"/>
              <a:ea typeface="微软雅黑" panose="020B0503020204020204" pitchFamily="34" charset="-122"/>
            </a:endParaRP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工作总方针：坚持安全第一，把核能安全质量改进及绩效提升作为协会工作的重中之重；坚持新发展理念，把促进行业安全高效可持续发展作为协会一切工作的中心；坚持服务为本，把提高服务能力和水平作为协会发展的一项根本任务；坚持行业代表性，把会员单位的广泛参与和支持作为协会生存与发展的基础；坚持创新引领，把有所作为、不断进取作为协会的前行动力。</a:t>
            </a:r>
          </a:p>
          <a:p>
            <a:pPr indent="457200" algn="l" fontAlgn="auto">
              <a:lnSpc>
                <a:spcPct val="150000"/>
              </a:lnSpc>
            </a:pP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形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880" y="526154"/>
            <a:ext cx="1109091" cy="11090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5290" y="1214120"/>
            <a:ext cx="8981440" cy="2954655"/>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6月份，中国核能行业协会成功入选 全国首批“品牌协会成长计划”名单。</a:t>
            </a:r>
          </a:p>
          <a:p>
            <a:pPr algn="just">
              <a:lnSpc>
                <a:spcPct val="150000"/>
              </a:lnSpc>
            </a:pPr>
            <a:r>
              <a:rPr lang="zh-CN"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（据民政部</a:t>
            </a:r>
            <a:r>
              <a:rPr lang="zh-Hans"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 </a:t>
            </a:r>
            <a:r>
              <a:rPr lang="zh-CN"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7月18日发布的消息显示：我国行业协会商会目前共有11.39万家。</a:t>
            </a:r>
            <a:r>
              <a:rPr lang="zh-Hans"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包括</a:t>
            </a:r>
            <a:r>
              <a:rPr lang="zh-CN"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全国性</a:t>
            </a:r>
            <a:r>
              <a:rPr lang="zh-Hans"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行业</a:t>
            </a:r>
            <a:r>
              <a:rPr lang="zh-CN"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协会商会</a:t>
            </a:r>
            <a:r>
              <a:rPr lang="zh-Hans"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和省级、市级、县级协会，</a:t>
            </a:r>
            <a:r>
              <a:rPr lang="zh-CN" altLang="en-US" sz="1400" dirty="0">
                <a:solidFill>
                  <a:schemeClr val="tx1">
                    <a:lumMod val="65000"/>
                    <a:lumOff val="35000"/>
                  </a:schemeClr>
                </a:solidFill>
                <a:latin typeface="楷体" panose="02010609060101010101" charset="-122"/>
                <a:ea typeface="楷体" panose="02010609060101010101" charset="-122"/>
                <a:cs typeface="楷体" panose="02010609060101010101" charset="-122"/>
              </a:rPr>
              <a:t>全国首批入选“品牌协会成长计划”的仅有26家，中国核能行业协会就是这26家之一）</a:t>
            </a:r>
          </a:p>
          <a:p>
            <a:pPr algn="just">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协会主要领导亲自挂帅，按照“品牌协会成长计划”明确的“重党建、立标准、助创新、深研究、扬诚信、提服务、搭桥梁、拓渠道、铸品牌、促公开”等十个重点建设方向，经过不断研讨、完善，制定了《“品牌协会成长计划”实施方案》。</a:t>
            </a:r>
          </a:p>
          <a:p>
            <a:pPr algn="just">
              <a:lnSpc>
                <a:spcPct val="15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协会主导</a:t>
            </a:r>
          </a:p>
        </p:txBody>
      </p:sp>
      <p:pic>
        <p:nvPicPr>
          <p:cNvPr id="6" name="图片 5">
            <a:extLst>
              <a:ext uri="{FF2B5EF4-FFF2-40B4-BE49-F238E27FC236}">
                <a16:creationId xmlns:a16="http://schemas.microsoft.com/office/drawing/2014/main" id="{E3D6D44F-9CDB-1B46-BCBC-134952AFF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63" y="3982452"/>
            <a:ext cx="10804358" cy="24089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sp>
        <p:nvSpPr>
          <p:cNvPr id="29" name="任意多边形: 形状 28"/>
          <p:cNvSpPr/>
          <p:nvPr/>
        </p:nvSpPr>
        <p:spPr>
          <a:xfrm rot="5400000" flipH="1" flipV="1">
            <a:off x="11269382" y="3159526"/>
            <a:ext cx="1306288" cy="538948"/>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42" name="组合 41"/>
          <p:cNvGrpSpPr/>
          <p:nvPr/>
        </p:nvGrpSpPr>
        <p:grpSpPr>
          <a:xfrm>
            <a:off x="6320256" y="2705735"/>
            <a:ext cx="5445459" cy="1445260"/>
            <a:chOff x="6269072" y="1871006"/>
            <a:chExt cx="4385680" cy="1445155"/>
          </a:xfrm>
        </p:grpSpPr>
        <p:sp>
          <p:nvSpPr>
            <p:cNvPr id="45" name="矩形 44"/>
            <p:cNvSpPr/>
            <p:nvPr/>
          </p:nvSpPr>
          <p:spPr>
            <a:xfrm>
              <a:off x="7347410" y="2227945"/>
              <a:ext cx="3307342" cy="706704"/>
            </a:xfrm>
            <a:prstGeom prst="rect">
              <a:avLst/>
            </a:prstGeom>
          </p:spPr>
          <p:txBody>
            <a:bodyPr wrap="square">
              <a:spAutoFit/>
            </a:bodyPr>
            <a:lstStyle/>
            <a:p>
              <a:pPr>
                <a:lnSpc>
                  <a:spcPct val="125000"/>
                </a:lnSpc>
              </a:pPr>
              <a:r>
                <a:rPr lang="zh-CN" altLang="en-US" sz="32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全员参与</a:t>
              </a:r>
            </a:p>
          </p:txBody>
        </p:sp>
        <p:sp>
          <p:nvSpPr>
            <p:cNvPr id="46" name="文本框 45"/>
            <p:cNvSpPr txBox="1"/>
            <p:nvPr/>
          </p:nvSpPr>
          <p:spPr>
            <a:xfrm>
              <a:off x="6269072" y="1871006"/>
              <a:ext cx="1218603" cy="1445155"/>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03</a:t>
              </a:r>
              <a:endParaRPr lang="zh-CN" altLang="en-US" sz="8800" dirty="0">
                <a:solidFill>
                  <a:schemeClr val="bg1"/>
                </a:solidFill>
                <a:latin typeface="Impact" panose="020B0806030902050204" pitchFamily="34" charset="0"/>
              </a:endParaRPr>
            </a:p>
          </p:txBody>
        </p:sp>
      </p:grpSp>
      <p:pic>
        <p:nvPicPr>
          <p:cNvPr id="47" name="图形 46"/>
          <p:cNvPicPr>
            <a:picLocks noChangeAspect="1"/>
          </p:cNvPicPr>
          <p:nvPr/>
        </p:nvPicPr>
        <p:blipFill>
          <a:blip r:embed="rId2"/>
          <a:stretch>
            <a:fillRect/>
          </a:stretch>
        </p:blipFill>
        <p:spPr>
          <a:xfrm>
            <a:off x="696398" y="927647"/>
            <a:ext cx="5399602" cy="492176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7230" y="292100"/>
            <a:ext cx="3574415" cy="398780"/>
          </a:xfrm>
          <a:prstGeom prst="rect">
            <a:avLst/>
          </a:prstGeom>
          <a:effectLst/>
        </p:spPr>
        <p:txBody>
          <a:bodyPr wrap="square">
            <a:spAutoFit/>
          </a:bodyPr>
          <a:lstStyle/>
          <a:p>
            <a:r>
              <a:rPr lang="zh-Hans" altLang="en-US" sz="2000" dirty="0">
                <a:solidFill>
                  <a:schemeClr val="tx1">
                    <a:lumMod val="65000"/>
                    <a:lumOff val="35000"/>
                  </a:schemeClr>
                </a:solidFill>
                <a:latin typeface="微软雅黑" panose="020B0503020204020204" pitchFamily="34" charset="-122"/>
                <a:ea typeface="微软雅黑" panose="020B0503020204020204" pitchFamily="34" charset="-122"/>
              </a:rPr>
              <a:t>全员参与</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72322" y="1809465"/>
            <a:ext cx="5398716" cy="1892826"/>
          </a:xfrm>
          <a:prstGeom prst="rect">
            <a:avLst/>
          </a:prstGeom>
        </p:spPr>
        <p:txBody>
          <a:bodyPr wrap="square">
            <a:spAutoFit/>
          </a:bodyPr>
          <a:lstStyle/>
          <a:p>
            <a:pPr marL="285750" marR="0" lvl="0" indent="-285750" defTabSz="684530" fontAlgn="auto">
              <a:lnSpc>
                <a:spcPct val="150000"/>
              </a:lnSpc>
              <a:spcBef>
                <a:spcPts val="0"/>
              </a:spcBef>
              <a:spcAft>
                <a:spcPts val="0"/>
              </a:spcAft>
              <a:buClrTx/>
              <a:buSzTx/>
              <a:buFont typeface="Arial" panose="020B0604020202020204" pitchFamily="34" charset="0"/>
              <a:buChar char="•"/>
              <a:defRPr/>
            </a:pPr>
            <a:r>
              <a:rPr lang="zh-CN" altLang="zh-CN" sz="1600" dirty="0"/>
              <a:t>成立由秘书长任组长、全体班子成员及各部门负责人组成的“品牌协会成长计划”领导小组</a:t>
            </a:r>
            <a:endParaRPr lang="en-US" altLang="zh-CN" sz="1600" dirty="0"/>
          </a:p>
          <a:p>
            <a:pPr marL="285750" marR="0" lvl="0" indent="-285750" defTabSz="684530" fontAlgn="auto">
              <a:lnSpc>
                <a:spcPct val="150000"/>
              </a:lnSpc>
              <a:spcBef>
                <a:spcPts val="0"/>
              </a:spcBef>
              <a:spcAft>
                <a:spcPts val="0"/>
              </a:spcAft>
              <a:buClrTx/>
              <a:buSzTx/>
              <a:buFont typeface="Arial" panose="020B0604020202020204" pitchFamily="34" charset="0"/>
              <a:buChar char="•"/>
              <a:defRPr/>
            </a:pPr>
            <a:r>
              <a:rPr lang="zh-CN" altLang="zh-CN" sz="1600" dirty="0"/>
              <a:t>全面负责领导指导活动的开展，全面落实分管领导协调指导及部门主体责任。</a:t>
            </a:r>
          </a:p>
          <a:p>
            <a:pPr marL="285750" marR="0" lvl="0" indent="-285750" defTabSz="684530" fontAlgn="auto">
              <a:lnSpc>
                <a:spcPct val="150000"/>
              </a:lnSpc>
              <a:spcBef>
                <a:spcPts val="0"/>
              </a:spcBef>
              <a:spcAft>
                <a:spcPts val="0"/>
              </a:spcAft>
              <a:buClrTx/>
              <a:buSzTx/>
              <a:buFont typeface="Arial" panose="020B0604020202020204" pitchFamily="34" charset="0"/>
              <a:buChar char="•"/>
              <a:defRPr/>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lt"/>
            </a:endParaRPr>
          </a:p>
        </p:txBody>
      </p:sp>
      <p:sp>
        <p:nvSpPr>
          <p:cNvPr id="18" name="矩形 17"/>
          <p:cNvSpPr/>
          <p:nvPr/>
        </p:nvSpPr>
        <p:spPr>
          <a:xfrm>
            <a:off x="1097629" y="4830727"/>
            <a:ext cx="2474051" cy="354326"/>
          </a:xfrm>
          <a:prstGeom prst="rect">
            <a:avLst/>
          </a:prstGeom>
        </p:spPr>
        <p:txBody>
          <a:bodyPr wrap="square" lIns="68490" tIns="34289" rIns="68490" bIns="34289">
            <a:spAutoFit/>
          </a:bodyPr>
          <a:lstStyle/>
          <a:p>
            <a:pPr marL="285750" indent="-285750" defTabSz="684530">
              <a:lnSpc>
                <a:spcPct val="150000"/>
              </a:lnSpc>
              <a:buFont typeface="Arial" panose="020B0604020202020204" pitchFamily="34" charset="0"/>
              <a:buChar char="•"/>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圆角 21"/>
          <p:cNvSpPr/>
          <p:nvPr/>
        </p:nvSpPr>
        <p:spPr>
          <a:xfrm>
            <a:off x="962162" y="944428"/>
            <a:ext cx="3044550" cy="715929"/>
          </a:xfrm>
          <a:prstGeom prst="roundRect">
            <a:avLst>
              <a:gd name="adj" fmla="val 5000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ans" altLang="en-US" sz="1600" b="1" dirty="0">
                <a:latin typeface="微软雅黑" panose="020B0503020204020204" pitchFamily="34" charset="-122"/>
                <a:ea typeface="微软雅黑" panose="020B0503020204020204" pitchFamily="34" charset="-122"/>
              </a:rPr>
              <a:t>成立领导小组</a:t>
            </a:r>
            <a:endParaRPr lang="zh-CN" altLang="en-US" sz="1600" b="1" dirty="0">
              <a:latin typeface="微软雅黑" panose="020B0503020204020204" pitchFamily="34" charset="-122"/>
              <a:ea typeface="微软雅黑" panose="020B0503020204020204" pitchFamily="34" charset="-122"/>
            </a:endParaRPr>
          </a:p>
        </p:txBody>
      </p:sp>
      <p:sp>
        <p:nvSpPr>
          <p:cNvPr id="23" name="矩形: 圆角 22"/>
          <p:cNvSpPr/>
          <p:nvPr/>
        </p:nvSpPr>
        <p:spPr>
          <a:xfrm>
            <a:off x="866181" y="3786651"/>
            <a:ext cx="4331461" cy="610442"/>
          </a:xfrm>
          <a:prstGeom prst="roundRect">
            <a:avLst>
              <a:gd name="adj" fmla="val 50000"/>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专项</a:t>
            </a:r>
            <a:r>
              <a:rPr lang="zh-Hans" altLang="en-US" sz="1600" b="1" dirty="0">
                <a:latin typeface="微软雅黑" panose="020B0503020204020204" pitchFamily="34" charset="-122"/>
                <a:ea typeface="微软雅黑" panose="020B0503020204020204" pitchFamily="34" charset="-122"/>
              </a:rPr>
              <a:t>办公室</a:t>
            </a:r>
            <a:endParaRPr lang="zh-CN" altLang="en-US" sz="1600" b="1"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894095" y="854242"/>
            <a:ext cx="3432661" cy="5312784"/>
            <a:chOff x="819871" y="1865173"/>
            <a:chExt cx="3399388" cy="4217480"/>
          </a:xfrm>
        </p:grpSpPr>
        <p:graphicFrame>
          <p:nvGraphicFramePr>
            <p:cNvPr id="12" name="图示 11"/>
            <p:cNvGraphicFramePr/>
            <p:nvPr>
              <p:extLst>
                <p:ext uri="{D42A27DB-BD31-4B8C-83A1-F6EECF244321}">
                  <p14:modId xmlns:p14="http://schemas.microsoft.com/office/powerpoint/2010/main" val="3310401574"/>
                </p:ext>
              </p:extLst>
            </p:nvPr>
          </p:nvGraphicFramePr>
          <p:xfrm>
            <a:off x="819871" y="1865173"/>
            <a:ext cx="3399388" cy="4217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865735" y="2623464"/>
              <a:ext cx="426710" cy="2679663"/>
            </a:xfrm>
            <a:prstGeom prst="rect">
              <a:avLst/>
            </a:prstGeom>
            <a:noFill/>
          </p:spPr>
          <p:txBody>
            <a:bodyPr vert="eaVert" wrap="square" rtlCol="0">
              <a:spAutoFit/>
            </a:bodyPr>
            <a:lstStyle/>
            <a:p>
              <a:pPr algn="ctr"/>
              <a:r>
                <a:rPr lang="zh-Hans" altLang="en-US" sz="1600" b="1" dirty="0">
                  <a:solidFill>
                    <a:schemeClr val="bg1"/>
                  </a:solidFill>
                  <a:latin typeface="微软雅黑" panose="020B0503020204020204" pitchFamily="34" charset="-122"/>
                  <a:ea typeface="微软雅黑" panose="020B0503020204020204" pitchFamily="34" charset="-122"/>
                </a:rPr>
                <a:t>重点任务    重点培育。重点拓展</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3" name="矩形 12">
            <a:extLst>
              <a:ext uri="{FF2B5EF4-FFF2-40B4-BE49-F238E27FC236}">
                <a16:creationId xmlns:a16="http://schemas.microsoft.com/office/drawing/2014/main" id="{D53BFECB-D7DB-9946-9D27-CFAE3E6210E8}"/>
              </a:ext>
            </a:extLst>
          </p:cNvPr>
          <p:cNvSpPr/>
          <p:nvPr/>
        </p:nvSpPr>
        <p:spPr>
          <a:xfrm>
            <a:off x="866181" y="4681619"/>
            <a:ext cx="5594491" cy="1523494"/>
          </a:xfrm>
          <a:prstGeom prst="rect">
            <a:avLst/>
          </a:prstGeom>
        </p:spPr>
        <p:txBody>
          <a:bodyPr wrap="square">
            <a:spAutoFit/>
          </a:bodyPr>
          <a:lstStyle/>
          <a:p>
            <a:pPr defTabSz="684530">
              <a:lnSpc>
                <a:spcPct val="150000"/>
              </a:lnSpc>
              <a:defRPr/>
            </a:pPr>
            <a:r>
              <a:rPr lang="zh-CN" altLang="zh-CN" sz="1600" dirty="0"/>
              <a:t>全面负责具体计划、协调及落实工作，选派相关优秀青年骨干担任项目执笔人，具体对口负责相应成长计划及典型案例的编制及评估工作。</a:t>
            </a:r>
          </a:p>
          <a:p>
            <a:pPr marL="285750" marR="0" lvl="0" indent="-285750" defTabSz="684530" fontAlgn="auto">
              <a:lnSpc>
                <a:spcPct val="150000"/>
              </a:lnSpc>
              <a:spcBef>
                <a:spcPts val="0"/>
              </a:spcBef>
              <a:spcAft>
                <a:spcPts val="0"/>
              </a:spcAft>
              <a:buClrTx/>
              <a:buSzTx/>
              <a:buFont typeface="Arial" panose="020B0604020202020204" pitchFamily="34" charset="0"/>
              <a:buChar char="•"/>
              <a:defRPr/>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lt"/>
            </a:endParaRPr>
          </a:p>
        </p:txBody>
      </p:sp>
    </p:spTree>
    <p:extLst>
      <p:ext uri="{BB962C8B-B14F-4D97-AF65-F5344CB8AC3E}">
        <p14:creationId xmlns:p14="http://schemas.microsoft.com/office/powerpoint/2010/main" val="355603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7131" y="292283"/>
            <a:ext cx="3011984" cy="398780"/>
          </a:xfrm>
          <a:prstGeom prst="rect">
            <a:avLst/>
          </a:prstGeom>
          <a:effectLst/>
        </p:spPr>
        <p:txBody>
          <a:bodyPr wrap="square">
            <a:spAutoFit/>
          </a:bodyPr>
          <a:lstStyle/>
          <a:p>
            <a:r>
              <a:rPr lang="zh-Hans" altLang="en-US" sz="2000" dirty="0">
                <a:solidFill>
                  <a:schemeClr val="tx1">
                    <a:lumMod val="65000"/>
                    <a:lumOff val="35000"/>
                  </a:schemeClr>
                </a:solidFill>
                <a:latin typeface="微软雅黑" panose="020B0503020204020204" pitchFamily="34" charset="-122"/>
                <a:ea typeface="微软雅黑" panose="020B0503020204020204" pitchFamily="34" charset="-122"/>
              </a:rPr>
              <a:t>全员参与</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3"/>
          <p:cNvSpPr txBox="1"/>
          <p:nvPr/>
        </p:nvSpPr>
        <p:spPr>
          <a:xfrm>
            <a:off x="8566483" y="1540452"/>
            <a:ext cx="2615109" cy="4154984"/>
          </a:xfrm>
          <a:prstGeom prst="rect">
            <a:avLst/>
          </a:prstGeom>
          <a:noFill/>
        </p:spPr>
        <p:txBody>
          <a:bodyPr wrap="square" rtlCol="0" anchor="t">
            <a:spAutoFit/>
          </a:bodyPr>
          <a:lstStyle/>
          <a:p>
            <a:pPr algn="just">
              <a:lnSpc>
                <a:spcPct val="150000"/>
              </a:lnSpc>
            </a:pPr>
            <a:r>
              <a:rPr lang="zh-Hans"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协会通过召开秘书处领导办公会、秘书处领导办公（扩大）会、党建工作培训、专题党课宣贯、品牌建设专报等 </a:t>
            </a:r>
            <a:r>
              <a:rPr lang="en-US" altLang="zh-CN" sz="1600" b="1" dirty="0">
                <a:solidFill>
                  <a:srgbClr val="0054A6"/>
                </a:solidFill>
                <a:latin typeface="微软雅黑" panose="020B0503020204020204" pitchFamily="34" charset="-122"/>
                <a:ea typeface="微软雅黑" panose="020B0503020204020204" pitchFamily="34" charset="-122"/>
                <a:sym typeface="+mn-ea"/>
              </a:rPr>
              <a:t>6</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种形式进行宣贯动员。要求全员积极参与品牌强会建设，在协会内部形成了</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协会主导、部门主体、骨干牵头、全员参与、全程统筹</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的建设机制。</a:t>
            </a:r>
          </a:p>
        </p:txBody>
      </p:sp>
      <p:grpSp>
        <p:nvGrpSpPr>
          <p:cNvPr id="11" name="组合 10"/>
          <p:cNvGrpSpPr/>
          <p:nvPr/>
        </p:nvGrpSpPr>
        <p:grpSpPr>
          <a:xfrm>
            <a:off x="818148" y="1143000"/>
            <a:ext cx="7603957" cy="4869685"/>
            <a:chOff x="-113814" y="1389497"/>
            <a:chExt cx="6818405" cy="4186168"/>
          </a:xfrm>
        </p:grpSpPr>
        <p:graphicFrame>
          <p:nvGraphicFramePr>
            <p:cNvPr id="12" name="图示 11"/>
            <p:cNvGraphicFramePr/>
            <p:nvPr>
              <p:extLst>
                <p:ext uri="{D42A27DB-BD31-4B8C-83A1-F6EECF244321}">
                  <p14:modId xmlns:p14="http://schemas.microsoft.com/office/powerpoint/2010/main" val="2854794763"/>
                </p:ext>
              </p:extLst>
            </p:nvPr>
          </p:nvGraphicFramePr>
          <p:xfrm>
            <a:off x="-113814" y="1389497"/>
            <a:ext cx="6818405" cy="418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文本框 12"/>
            <p:cNvSpPr txBox="1"/>
            <p:nvPr/>
          </p:nvSpPr>
          <p:spPr>
            <a:xfrm>
              <a:off x="5146951" y="4525790"/>
              <a:ext cx="1298713" cy="228859"/>
            </a:xfrm>
            <a:prstGeom prst="rect">
              <a:avLst/>
            </a:prstGeom>
            <a:noFill/>
          </p:spPr>
          <p:txBody>
            <a:bodyPr wrap="square" rtlCol="0">
              <a:spAutoFit/>
            </a:bodyPr>
            <a:lstStyle/>
            <a:p>
              <a:pPr algn="ctr" defTabSz="711200">
                <a:lnSpc>
                  <a:spcPts val="1300"/>
                </a:lnSpc>
                <a:spcBef>
                  <a:spcPct val="0"/>
                </a:spcBef>
                <a:spcAft>
                  <a:spcPct val="35000"/>
                </a:spcAft>
              </a:pPr>
              <a:r>
                <a:rPr lang="zh-CN" altLang="en-US" sz="1600" b="1" dirty="0">
                  <a:solidFill>
                    <a:prstClr val="white"/>
                  </a:solidFill>
                  <a:latin typeface="微软雅黑" panose="020B0503020204020204" pitchFamily="34" charset="-122"/>
                  <a:ea typeface="微软雅黑" panose="020B0503020204020204" pitchFamily="34" charset="-122"/>
                </a:rPr>
                <a:t>信息化</a:t>
              </a:r>
            </a:p>
          </p:txBody>
        </p:sp>
      </p:grpSp>
    </p:spTree>
    <p:extLst>
      <p:ext uri="{BB962C8B-B14F-4D97-AF65-F5344CB8AC3E}">
        <p14:creationId xmlns:p14="http://schemas.microsoft.com/office/powerpoint/2010/main" val="2660245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04816" y="1134478"/>
            <a:ext cx="8981440" cy="1476375"/>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多次</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召开秘书处领导办公会、秘书处领导办公（扩大）会</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进行</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宣贯</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部署，强化领导班子、中层领导干部对</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品牌协会成长计划</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的认知，强化</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品牌强会</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意识。</a:t>
            </a:r>
            <a:endPar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全员参与</a:t>
            </a:r>
          </a:p>
        </p:txBody>
      </p:sp>
      <p:pic>
        <p:nvPicPr>
          <p:cNvPr id="6" name="图片 5">
            <a:extLst>
              <a:ext uri="{FF2B5EF4-FFF2-40B4-BE49-F238E27FC236}">
                <a16:creationId xmlns:a16="http://schemas.microsoft.com/office/drawing/2014/main" id="{5B4BD0E4-84B7-1C4F-94B6-96C082681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51" y="2610853"/>
            <a:ext cx="11818465" cy="38982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5290" y="993775"/>
            <a:ext cx="8981440" cy="2306955"/>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p>
          <a:p>
            <a:pPr algn="just">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7月1日，在建党101周年之际，国家发改委举办主题为“全面加强党建工作、为协会商会健康发展提供坚强政治保证”的党建工作培训。协会秘书长带领全体党员及职工线上参加培训。</a:t>
            </a:r>
          </a:p>
          <a:p>
            <a:pPr algn="just">
              <a:lnSpc>
                <a:spcPct val="15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全员参与</a:t>
            </a:r>
          </a:p>
        </p:txBody>
      </p:sp>
      <p:pic>
        <p:nvPicPr>
          <p:cNvPr id="7" name="图片 6" descr="微信图片_20220810160107"/>
          <p:cNvPicPr>
            <a:picLocks noChangeAspect="1"/>
          </p:cNvPicPr>
          <p:nvPr/>
        </p:nvPicPr>
        <p:blipFill>
          <a:blip r:embed="rId2"/>
          <a:stretch>
            <a:fillRect/>
          </a:stretch>
        </p:blipFill>
        <p:spPr>
          <a:xfrm>
            <a:off x="1685290" y="3387725"/>
            <a:ext cx="8981440" cy="31692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85290" y="1138555"/>
            <a:ext cx="8981440" cy="2308324"/>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 月 18 日，党支部书记张廷克同志为全体党员和职工讲授了题为《积极实施“品牌协会成长计划” 助力全面建设世界一流协会取得新突破》的专题党课，宣贯《“品牌协会成长计划”实施方案》，并就“品牌强会”工作进行了全面动员和总体部署。</a:t>
            </a:r>
          </a:p>
          <a:p>
            <a:pPr algn="just">
              <a:lnSpc>
                <a:spcPct val="150000"/>
              </a:lnSpc>
            </a:pP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要求全员行动起来，通过积极实施“品牌协会成长计划”，助力全面建设世界一流协会取得新的突破。</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全员参与</a:t>
            </a:r>
          </a:p>
        </p:txBody>
      </p:sp>
      <p:pic>
        <p:nvPicPr>
          <p:cNvPr id="5" name="图片 4" descr="3"/>
          <p:cNvPicPr>
            <a:picLocks noChangeAspect="1"/>
          </p:cNvPicPr>
          <p:nvPr/>
        </p:nvPicPr>
        <p:blipFill>
          <a:blip r:embed="rId2"/>
          <a:stretch>
            <a:fillRect/>
          </a:stretch>
        </p:blipFill>
        <p:spPr>
          <a:xfrm>
            <a:off x="1457960" y="4047490"/>
            <a:ext cx="9436735" cy="2355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77006" y="988055"/>
            <a:ext cx="8981440" cy="2585323"/>
          </a:xfrm>
          <a:prstGeom prst="rect">
            <a:avLst/>
          </a:prstGeom>
          <a:noFill/>
        </p:spPr>
        <p:txBody>
          <a:bodyPr wrap="square" rtlCol="0" anchor="t">
            <a:spAutoFit/>
          </a:bodyPr>
          <a:lstStyle/>
          <a:p>
            <a:pPr algn="just">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rPr>
              <a:t> 随后</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建设</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领导小组专项办公室印发专报。各项目牵头执笔人，围绕“品牌强会”专题党课，结合岗位工作实际，畅谈个人感想和品牌成长工作思路。</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dirty="0">
                <a:solidFill>
                  <a:schemeClr val="tx1">
                    <a:lumMod val="65000"/>
                    <a:lumOff val="35000"/>
                  </a:schemeClr>
                </a:solidFill>
                <a:latin typeface="微软雅黑" panose="020B0503020204020204" pitchFamily="34" charset="-122"/>
                <a:ea typeface="微软雅黑" panose="020B0503020204020204" pitchFamily="34" charset="-122"/>
              </a:rPr>
              <a:t>召开“品牌协会成长计划”启动会</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rPr>
              <a:t>动员青年骨干积极工作，主动协调配合，全力做好品牌建设案例撰写和评估工作。</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提升了执笔人对品牌</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建设</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的认知，坚定了</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青年骨干</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牢固树立品牌意识和积极实施“品牌强会”战略的决心。</a:t>
            </a:r>
          </a:p>
          <a:p>
            <a:pPr algn="just">
              <a:lnSpc>
                <a:spcPct val="15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全员参与</a:t>
            </a:r>
          </a:p>
        </p:txBody>
      </p:sp>
      <p:pic>
        <p:nvPicPr>
          <p:cNvPr id="5" name="图片 4" descr="专报"/>
          <p:cNvPicPr>
            <a:picLocks noChangeAspect="1"/>
          </p:cNvPicPr>
          <p:nvPr/>
        </p:nvPicPr>
        <p:blipFill>
          <a:blip r:embed="rId2"/>
          <a:stretch>
            <a:fillRect/>
          </a:stretch>
        </p:blipFill>
        <p:spPr>
          <a:xfrm>
            <a:off x="1119172" y="3573378"/>
            <a:ext cx="6183996" cy="2756951"/>
          </a:xfrm>
          <a:prstGeom prst="rect">
            <a:avLst/>
          </a:prstGeom>
        </p:spPr>
      </p:pic>
      <p:pic>
        <p:nvPicPr>
          <p:cNvPr id="6" name="图片 5">
            <a:extLst>
              <a:ext uri="{FF2B5EF4-FFF2-40B4-BE49-F238E27FC236}">
                <a16:creationId xmlns:a16="http://schemas.microsoft.com/office/drawing/2014/main" id="{9728180E-5D66-8A42-97D1-7957231D4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568" y="3383945"/>
            <a:ext cx="5250500" cy="27882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563995" y="1339215"/>
            <a:ext cx="4091940" cy="4799965"/>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8月2日，正式印发了《“品牌协会成长计划”实施方案》，全面启动了“品牌协会成长计划”。 </a:t>
            </a:r>
          </a:p>
          <a:p>
            <a:pPr algn="just">
              <a:lnSpc>
                <a:spcPct val="150000"/>
              </a:lnSpc>
            </a:pP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明确提出</a:t>
            </a:r>
            <a:r>
              <a:rPr 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开展“品牌协会成长计划”，</a:t>
            </a:r>
            <a:r>
              <a:rPr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强化协会自身建设，进一步树立品牌意识，实施</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品牌强会</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战略，致力于把协会打造成为具有中国特色和鲜明品牌特征的全国性品牌协会，并形成一批具有自身品牌价值的优秀服务产品及卓越治理职能，努力谱写协会高质量发展新篇章。</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协会主导</a:t>
            </a:r>
          </a:p>
        </p:txBody>
      </p:sp>
      <p:pic>
        <p:nvPicPr>
          <p:cNvPr id="5" name="图片 4" descr="通知"/>
          <p:cNvPicPr>
            <a:picLocks noChangeAspect="1"/>
          </p:cNvPicPr>
          <p:nvPr/>
        </p:nvPicPr>
        <p:blipFill>
          <a:blip r:embed="rId2"/>
          <a:stretch>
            <a:fillRect/>
          </a:stretch>
        </p:blipFill>
        <p:spPr>
          <a:xfrm>
            <a:off x="1562735" y="1179195"/>
            <a:ext cx="3808730" cy="5133975"/>
          </a:xfrm>
          <a:prstGeom prst="rect">
            <a:avLst/>
          </a:prstGeom>
          <a:ln w="3175">
            <a:solidFill>
              <a:schemeClr val="accent2">
                <a:lumMod val="60000"/>
                <a:lumOff val="40000"/>
              </a:schemeClr>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6785" y="902335"/>
            <a:ext cx="10218520" cy="3231654"/>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algn="ctr">
              <a:lnSpc>
                <a:spcPct val="150000"/>
              </a:lnSpc>
            </a:pPr>
            <a:r>
              <a:rPr sz="2800" dirty="0">
                <a:solidFill>
                  <a:srgbClr val="FF0000"/>
                </a:solidFill>
                <a:latin typeface="华文琥珀" panose="02010800040101010101" charset="-122"/>
                <a:ea typeface="华文琥珀" panose="02010800040101010101" charset="-122"/>
                <a:cs typeface="微软雅黑" panose="020B0503020204020204" pitchFamily="34" charset="-122"/>
              </a:rPr>
              <a:t>总体工作目标：</a:t>
            </a:r>
            <a:endParaRPr sz="28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到2025年底，成为使命清晰、治理完善、服务为本、行为自律、作用明显的全国品牌协会，成为全国行业协会的榜样和示范。</a:t>
            </a:r>
          </a:p>
          <a:p>
            <a:pPr algn="just">
              <a:lnSpc>
                <a:spcPct val="150000"/>
              </a:lnSpc>
            </a:pP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协会在行业的影响力和凝聚力明显提升；在行业自律、服务协调、决策咨询、对外交流等方面功能明显增强；在服务行业企业发展、推进科技自立自强、激发市场主体活力、营造公平有序诚信的市场环境以及优化市场化、法治化、国际化营商环境等方面发挥更重要作用。协会在全社会、全行业树立良好品牌形象，为创建国内有权威，国际有影响的世界一流协会提供更加重要的支撑。</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协会主导</a:t>
            </a:r>
          </a:p>
        </p:txBody>
      </p:sp>
      <p:pic>
        <p:nvPicPr>
          <p:cNvPr id="6" name="图片 5">
            <a:extLst>
              <a:ext uri="{FF2B5EF4-FFF2-40B4-BE49-F238E27FC236}">
                <a16:creationId xmlns:a16="http://schemas.microsoft.com/office/drawing/2014/main" id="{434301E9-57E5-DB47-A24C-486EEEEED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37" y="4287659"/>
            <a:ext cx="10792326" cy="23112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3314896" y="969493"/>
            <a:ext cx="5562208" cy="4919014"/>
            <a:chOff x="1397" y="0"/>
            <a:chExt cx="4886" cy="4321"/>
          </a:xfrm>
          <a:solidFill>
            <a:schemeClr val="bg1">
              <a:alpha val="30000"/>
            </a:schemeClr>
          </a:solidFill>
        </p:grpSpPr>
        <p:sp>
          <p:nvSpPr>
            <p:cNvPr id="6"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1149927" y="1173873"/>
            <a:ext cx="10418618" cy="5078313"/>
          </a:xfrm>
          <a:prstGeom prst="rect">
            <a:avLst/>
          </a:prstGeom>
          <a:noFill/>
        </p:spPr>
        <p:txBody>
          <a:bodyPr wrap="square" rtlCol="0">
            <a:spAutoFit/>
          </a:bodyPr>
          <a:lstStyle/>
          <a:p>
            <a:pPr indent="457200" algn="ctr" fontAlgn="auto">
              <a:lnSpc>
                <a:spcPct val="200000"/>
              </a:lnSpc>
            </a:pPr>
            <a:r>
              <a:rPr lang="zh-CN" altLang="en-US" sz="3600" b="1" dirty="0">
                <a:solidFill>
                  <a:schemeClr val="bg1"/>
                </a:solidFill>
                <a:latin typeface="微软雅黑" panose="020B0503020204020204" pitchFamily="34" charset="-122"/>
                <a:ea typeface="微软雅黑" panose="020B0503020204020204" pitchFamily="34" charset="-122"/>
              </a:rPr>
              <a:t>中国核能行业协会</a:t>
            </a:r>
            <a:r>
              <a:rPr lang="zh-Hans" altLang="en-US" sz="3600" b="1" dirty="0">
                <a:solidFill>
                  <a:schemeClr val="bg1"/>
                </a:solidFill>
                <a:latin typeface="微软雅黑" panose="020B0503020204020204" pitchFamily="34" charset="-122"/>
                <a:ea typeface="微软雅黑" panose="020B0503020204020204" pitchFamily="34" charset="-122"/>
              </a:rPr>
              <a:t>核心</a:t>
            </a:r>
            <a:r>
              <a:rPr lang="zh-CN" altLang="en-US" sz="3600" b="1" dirty="0">
                <a:solidFill>
                  <a:schemeClr val="bg1"/>
                </a:solidFill>
                <a:latin typeface="微软雅黑" panose="020B0503020204020204" pitchFamily="34" charset="-122"/>
                <a:ea typeface="微软雅黑" panose="020B0503020204020204" pitchFamily="34" charset="-122"/>
              </a:rPr>
              <a:t>文化体系</a:t>
            </a: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服务方针</a:t>
            </a:r>
            <a:r>
              <a:rPr lang="zh-Hans" altLang="en-US"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在服务中赢得声誉，在服务中体现价值，在服务中求得发展。</a:t>
            </a: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行动指引：以国家核能行业发展方针政策为指导，以满足行业及会员需求为导向，以提供更加有价值的优质高效服务为中心，以提质升级及打造品牌服务产品为主导。</a:t>
            </a: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绩效总目标：始终坚持以“创建世界一流协会”为引领，坚持推进协会高质量发展的根本要求，坚持利用绩效管理的重要抓手，持续提高服务品质、推动高效发展、提升服务能力、增强办会实力。</a:t>
            </a: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人才强会理念：员工能进能出，干部能上能下，收入能多能少；想干事的人有机会，会干事的人有平台，能干事的人有舞台。</a:t>
            </a: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员工行为规范：增强政治意识、责任意识、服务意识、大局意识；做到懂专业、会管理、善开拓。</a:t>
            </a:r>
          </a:p>
          <a:p>
            <a:pPr indent="457200">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工作总要求：高水平谋划、高质量发展、高标准工作、高效率产出。</a:t>
            </a:r>
          </a:p>
          <a:p>
            <a:br>
              <a:rPr lang="zh-CN" altLang="en-US" dirty="0"/>
            </a:b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2" name="图形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880" y="526154"/>
            <a:ext cx="1109091" cy="1109091"/>
          </a:xfrm>
          <a:prstGeom prst="rect">
            <a:avLst/>
          </a:prstGeom>
        </p:spPr>
      </p:pic>
    </p:spTree>
    <p:extLst>
      <p:ext uri="{BB962C8B-B14F-4D97-AF65-F5344CB8AC3E}">
        <p14:creationId xmlns:p14="http://schemas.microsoft.com/office/powerpoint/2010/main" val="2613109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sp>
        <p:nvSpPr>
          <p:cNvPr id="29" name="任意多边形: 形状 28"/>
          <p:cNvSpPr/>
          <p:nvPr/>
        </p:nvSpPr>
        <p:spPr>
          <a:xfrm rot="5400000" flipH="1" flipV="1">
            <a:off x="11269382" y="3159526"/>
            <a:ext cx="1306288" cy="538948"/>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42" name="组合 41"/>
          <p:cNvGrpSpPr/>
          <p:nvPr/>
        </p:nvGrpSpPr>
        <p:grpSpPr>
          <a:xfrm>
            <a:off x="6320256" y="2775585"/>
            <a:ext cx="5445459" cy="1445260"/>
            <a:chOff x="6269072" y="1940851"/>
            <a:chExt cx="4385680" cy="1445155"/>
          </a:xfrm>
        </p:grpSpPr>
        <p:sp>
          <p:nvSpPr>
            <p:cNvPr id="45" name="矩形 44"/>
            <p:cNvSpPr/>
            <p:nvPr/>
          </p:nvSpPr>
          <p:spPr>
            <a:xfrm>
              <a:off x="7347410" y="2227945"/>
              <a:ext cx="3307342" cy="706704"/>
            </a:xfrm>
            <a:prstGeom prst="rect">
              <a:avLst/>
            </a:prstGeom>
          </p:spPr>
          <p:txBody>
            <a:bodyPr wrap="square">
              <a:spAutoFit/>
            </a:bodyPr>
            <a:lstStyle/>
            <a:p>
              <a:pPr>
                <a:lnSpc>
                  <a:spcPct val="125000"/>
                </a:lnSpc>
              </a:pPr>
              <a:r>
                <a:rPr lang="zh-CN" altLang="en-US" sz="32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品牌强会</a:t>
              </a:r>
            </a:p>
          </p:txBody>
        </p:sp>
        <p:sp>
          <p:nvSpPr>
            <p:cNvPr id="46" name="文本框 45"/>
            <p:cNvSpPr txBox="1"/>
            <p:nvPr/>
          </p:nvSpPr>
          <p:spPr>
            <a:xfrm>
              <a:off x="6269072" y="1940851"/>
              <a:ext cx="1218603" cy="1445155"/>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0</a:t>
              </a:r>
              <a:r>
                <a:rPr lang="en-US" altLang="zh-Hans" sz="8800" dirty="0">
                  <a:solidFill>
                    <a:schemeClr val="bg1"/>
                  </a:solidFill>
                  <a:latin typeface="Impact" panose="020B0806030902050204" pitchFamily="34" charset="0"/>
                </a:rPr>
                <a:t>4</a:t>
              </a:r>
              <a:endParaRPr lang="zh-CN" altLang="en-US" sz="8800" dirty="0">
                <a:solidFill>
                  <a:schemeClr val="bg1"/>
                </a:solidFill>
                <a:latin typeface="Impact" panose="020B0806030902050204" pitchFamily="34" charset="0"/>
              </a:endParaRPr>
            </a:p>
          </p:txBody>
        </p:sp>
      </p:grpSp>
      <p:pic>
        <p:nvPicPr>
          <p:cNvPr id="47" name="图形 46"/>
          <p:cNvPicPr>
            <a:picLocks noChangeAspect="1"/>
          </p:cNvPicPr>
          <p:nvPr/>
        </p:nvPicPr>
        <p:blipFill>
          <a:blip r:embed="rId2"/>
          <a:stretch>
            <a:fillRect/>
          </a:stretch>
        </p:blipFill>
        <p:spPr>
          <a:xfrm>
            <a:off x="696398" y="927647"/>
            <a:ext cx="5399602" cy="492176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97230" y="292100"/>
            <a:ext cx="3574415"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品牌强会</a:t>
            </a:r>
          </a:p>
        </p:txBody>
      </p:sp>
      <p:sp>
        <p:nvSpPr>
          <p:cNvPr id="15" name="文本框 3"/>
          <p:cNvSpPr txBox="1"/>
          <p:nvPr/>
        </p:nvSpPr>
        <p:spPr>
          <a:xfrm>
            <a:off x="878840" y="2760345"/>
            <a:ext cx="10588625" cy="133794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285750" indent="-285750">
              <a:lnSpc>
                <a:spcPct val="150000"/>
              </a:lnSpc>
              <a:buClr>
                <a:srgbClr val="0054A6"/>
              </a:buClr>
              <a:buFont typeface="Wingdings" panose="05000000000000000000" pitchFamily="2" charset="2"/>
              <a:buChar char="u"/>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月，再次荣获民政部颁发的</a:t>
            </a:r>
            <a:r>
              <a:rPr lang="en-US" altLang="zh-CN" b="1" dirty="0">
                <a:solidFill>
                  <a:srgbClr val="0054A6"/>
                </a:solidFill>
                <a:latin typeface="微软雅黑" panose="020B0503020204020204" pitchFamily="34" charset="-122"/>
                <a:ea typeface="微软雅黑" panose="020B0503020204020204" pitchFamily="34" charset="-122"/>
                <a:cs typeface="微软雅黑" panose="020B0503020204020204" pitchFamily="34" charset="-122"/>
              </a:rPr>
              <a:t>5A</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级全国社会组织并荣登</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2019</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年度全国社会组织评估</a:t>
            </a:r>
            <a:r>
              <a:rPr lang="zh-CN" altLang="en-US" b="1" dirty="0">
                <a:solidFill>
                  <a:srgbClr val="0054A6"/>
                </a:solidFill>
                <a:latin typeface="微软雅黑" panose="020B0503020204020204" pitchFamily="34" charset="-122"/>
                <a:ea typeface="微软雅黑" panose="020B0503020204020204" pitchFamily="34" charset="-122"/>
                <a:cs typeface="微软雅黑" panose="020B0503020204020204" pitchFamily="34" charset="-122"/>
              </a:rPr>
              <a:t>榜首</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Clr>
                <a:srgbClr val="0054A6"/>
              </a:buClr>
              <a:buFont typeface="Wingdings" panose="05000000000000000000" pitchFamily="2" charset="2"/>
              <a:buChar char="u"/>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月，再次荣获民政部颁发的</a:t>
            </a:r>
            <a:r>
              <a:rPr lang="zh-CN" altLang="zh-CN" b="1" dirty="0">
                <a:solidFill>
                  <a:srgbClr val="0054A6"/>
                </a:solidFill>
                <a:latin typeface="微软雅黑" panose="020B0503020204020204" pitchFamily="34" charset="-122"/>
                <a:ea typeface="微软雅黑" panose="020B0503020204020204" pitchFamily="34" charset="-122"/>
                <a:cs typeface="微软雅黑" panose="020B0503020204020204" pitchFamily="34" charset="-122"/>
              </a:rPr>
              <a:t>“全国先进社会组织”</a:t>
            </a:r>
            <a:r>
              <a:rPr lang="zh-CN"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称号。</a:t>
            </a:r>
          </a:p>
          <a:p>
            <a:pPr marL="285750" indent="-285750">
              <a:lnSpc>
                <a:spcPct val="150000"/>
              </a:lnSpc>
              <a:buClr>
                <a:srgbClr val="0054A6"/>
              </a:buClr>
              <a:buFont typeface="Wingdings" panose="05000000000000000000" pitchFamily="2" charset="2"/>
              <a:buChar char="u"/>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月，进入全国首批“</a:t>
            </a:r>
            <a:r>
              <a:rPr lang="zh-CN" altLang="zh-CN" sz="1800" b="1" dirty="0">
                <a:solidFill>
                  <a:srgbClr val="0054A6"/>
                </a:solidFill>
                <a:latin typeface="微软雅黑" panose="020B0503020204020204" pitchFamily="34" charset="-122"/>
                <a:ea typeface="微软雅黑" panose="020B0503020204020204" pitchFamily="34" charset="-122"/>
                <a:cs typeface="微软雅黑" panose="020B0503020204020204" pitchFamily="34" charset="-122"/>
              </a:rPr>
              <a:t>品牌协会成长计划”</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名单和民政部首批</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800" b="1" dirty="0">
                <a:solidFill>
                  <a:srgbClr val="0054A6"/>
                </a:solidFill>
                <a:latin typeface="微软雅黑" panose="020B0503020204020204" pitchFamily="34" charset="-122"/>
                <a:ea typeface="微软雅黑" panose="020B0503020204020204" pitchFamily="34" charset="-122"/>
                <a:cs typeface="微软雅黑" panose="020B0503020204020204" pitchFamily="34" charset="-122"/>
              </a:rPr>
              <a:t>10家行业协会商会推介名单</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grpSp>
        <p:nvGrpSpPr>
          <p:cNvPr id="2" name="组合 1"/>
          <p:cNvGrpSpPr/>
          <p:nvPr/>
        </p:nvGrpSpPr>
        <p:grpSpPr>
          <a:xfrm>
            <a:off x="781998" y="4577304"/>
            <a:ext cx="10628004" cy="1480038"/>
            <a:chOff x="829309" y="3302391"/>
            <a:chExt cx="10628004" cy="1480038"/>
          </a:xfrm>
        </p:grpSpPr>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309" y="3302392"/>
              <a:ext cx="2062663" cy="1480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353" t="1350" r="1501" b="1579"/>
            <a:stretch>
              <a:fillRect/>
            </a:stretch>
          </p:blipFill>
          <p:spPr bwMode="auto">
            <a:xfrm>
              <a:off x="7531469" y="3302392"/>
              <a:ext cx="1842754" cy="14800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五A奖牌"/>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5" t="3494" r="2623" b="3837"/>
            <a:stretch>
              <a:fillRect/>
            </a:stretch>
          </p:blipFill>
          <p:spPr bwMode="auto">
            <a:xfrm>
              <a:off x="5296741" y="3302391"/>
              <a:ext cx="2123109" cy="148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微信图片_20201019161007.jpg"/>
            <p:cNvPicPr>
              <a:picLocks noChangeAspect="1"/>
            </p:cNvPicPr>
            <p:nvPr/>
          </p:nvPicPr>
          <p:blipFill>
            <a:blip r:embed="rId5" cstate="print"/>
            <a:stretch>
              <a:fillRect/>
            </a:stretch>
          </p:blipFill>
          <p:spPr>
            <a:xfrm rot="16200000">
              <a:off x="9740598" y="3056674"/>
              <a:ext cx="1461958" cy="1971472"/>
            </a:xfrm>
            <a:prstGeom prst="rect">
              <a:avLst/>
            </a:prstGeom>
            <a:ln>
              <a:noFill/>
            </a:ln>
            <a:effectLst>
              <a:outerShdw blurRad="292100" dist="139700" dir="2700000" algn="tl" rotWithShape="0">
                <a:srgbClr val="333333">
                  <a:alpha val="65000"/>
                </a:srgbClr>
              </a:outerShdw>
            </a:effectLst>
          </p:spPr>
        </p:pic>
        <p:pic>
          <p:nvPicPr>
            <p:cNvPr id="19" name="图片 18" descr="图形用户界面, 文本, 应用程序&#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3591" y="3311432"/>
              <a:ext cx="2181531" cy="1461957"/>
            </a:xfrm>
            <a:prstGeom prst="rect">
              <a:avLst/>
            </a:prstGeom>
            <a:ln>
              <a:noFill/>
            </a:ln>
            <a:effectLst>
              <a:outerShdw blurRad="292100" dist="139700" dir="2700000" algn="tl" rotWithShape="0">
                <a:srgbClr val="333333">
                  <a:alpha val="65000"/>
                </a:srgbClr>
              </a:outerShdw>
            </a:effectLst>
          </p:spPr>
        </p:pic>
      </p:grpSp>
      <p:sp>
        <p:nvSpPr>
          <p:cNvPr id="3" name="矩形 2"/>
          <p:cNvSpPr/>
          <p:nvPr/>
        </p:nvSpPr>
        <p:spPr>
          <a:xfrm>
            <a:off x="1524000" y="1006019"/>
            <a:ext cx="9282545" cy="1754326"/>
          </a:xfrm>
          <a:prstGeom prst="rect">
            <a:avLst/>
          </a:prstGeom>
        </p:spPr>
        <p:txBody>
          <a:bodyPr wrap="square">
            <a:spAutoFit/>
          </a:bodyPr>
          <a:lstStyle/>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协会自</a:t>
            </a:r>
            <a:r>
              <a:rPr lang="en-US"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2007</a:t>
            </a:r>
            <a:r>
              <a:rPr lang="zh-CN"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年成立</a:t>
            </a:r>
            <a:r>
              <a:rPr lang="zh-Hans" altLang="en-US"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以来，取得很多重大成就，特别</a:t>
            </a:r>
            <a:r>
              <a:rPr lang="zh-CN"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是</a:t>
            </a:r>
            <a:r>
              <a:rPr lang="en-US"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2017</a:t>
            </a:r>
            <a:r>
              <a:rPr lang="zh-CN"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年第三届理事会换届以来，在传承中创新，在创新中提高，在提高中发展，始终秉承服务、创新、共享、卓越基本理念，坚持</a:t>
            </a:r>
            <a:r>
              <a:rPr lang="zh-CN" altLang="zh-CN" sz="2000" b="1" kern="1300" dirty="0">
                <a:solidFill>
                  <a:srgbClr val="0054A6"/>
                </a:solidFill>
                <a:latin typeface="微软雅黑" panose="020B0503020204020204" pitchFamily="34" charset="-122"/>
                <a:ea typeface="微软雅黑" panose="020B0503020204020204" pitchFamily="34" charset="-122"/>
                <a:cs typeface="微软雅黑" panose="020B0503020204020204" pitchFamily="34" charset="-122"/>
              </a:rPr>
              <a:t>以创建世界一流协会</a:t>
            </a:r>
            <a:r>
              <a:rPr lang="zh-CN" altLang="zh-CN"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为引领，服务品质大幅提高，新发展格局加快构建，服务能力大幅提升，办会实力显著增强，成为我国核能行业各方高度信赖的一支重要力量。</a:t>
            </a:r>
            <a:endParaRPr lang="zh-CN" altLang="en-US" sz="1600" kern="13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05462" y="1349690"/>
            <a:ext cx="3328177" cy="4755148"/>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为全面构建协会科学发展新格局，建设百年协会，构建核能安全发展命运共同体，协会提出坚持服务、创新、共享、卓越的基本理念；坚持服务会员需求、服务行业发展、服务政府管理的基本宗旨，并于</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年制定了《创建世界一流协会指导意见》，开启全面建设世界一流协会新征程。</a:t>
            </a: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品牌强会</a:t>
            </a:r>
          </a:p>
        </p:txBody>
      </p:sp>
      <p:pic>
        <p:nvPicPr>
          <p:cNvPr id="3" name="图片 2" descr="一流"/>
          <p:cNvPicPr>
            <a:picLocks noChangeAspect="1"/>
          </p:cNvPicPr>
          <p:nvPr/>
        </p:nvPicPr>
        <p:blipFill>
          <a:blip r:embed="rId2"/>
          <a:stretch>
            <a:fillRect/>
          </a:stretch>
        </p:blipFill>
        <p:spPr>
          <a:xfrm>
            <a:off x="6027420" y="748665"/>
            <a:ext cx="4085590" cy="5692140"/>
          </a:xfrm>
          <a:prstGeom prst="rect">
            <a:avLst/>
          </a:prstGeom>
          <a:ln>
            <a:solidFill>
              <a:schemeClr val="accent2">
                <a:lumMod val="60000"/>
                <a:lumOff val="40000"/>
              </a:schemeClr>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98930" y="1118870"/>
            <a:ext cx="9048750" cy="1892826"/>
          </a:xfrm>
          <a:prstGeom prst="rect">
            <a:avLst/>
          </a:prstGeom>
          <a:noFill/>
        </p:spPr>
        <p:txBody>
          <a:bodyPr wrap="square" rtlCol="0" anchor="t">
            <a:spAutoFit/>
          </a:bodyPr>
          <a:lstStyle/>
          <a:p>
            <a:pPr algn="ctr">
              <a:lnSpc>
                <a:spcPct val="150000"/>
              </a:lnSpc>
            </a:pPr>
            <a:r>
              <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“品牌协会成长计划”</a:t>
            </a:r>
            <a:r>
              <a:rPr lang="zh-CN" altLang="en-US" sz="24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正契合</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“建设世界一流协会”战略目标</a:t>
            </a:r>
          </a:p>
          <a:p>
            <a:pPr algn="just">
              <a:lnSpc>
                <a:spcPct val="150000"/>
              </a:lnSpc>
            </a:pP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是协会发展历程2.0版本的一项重要内容，</a:t>
            </a:r>
            <a:endPar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是“奋进新征程、建功创一流”的一个重要平台</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是助力全面建设世界一流协会取得新突破的重要抓手</a:t>
            </a:r>
            <a:r>
              <a:rPr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品牌强会</a:t>
            </a:r>
          </a:p>
        </p:txBody>
      </p:sp>
      <p:pic>
        <p:nvPicPr>
          <p:cNvPr id="6" name="图片 5" descr="契合"/>
          <p:cNvPicPr>
            <a:picLocks noChangeAspect="1"/>
          </p:cNvPicPr>
          <p:nvPr/>
        </p:nvPicPr>
        <p:blipFill>
          <a:blip r:embed="rId2"/>
          <a:stretch>
            <a:fillRect/>
          </a:stretch>
        </p:blipFill>
        <p:spPr>
          <a:xfrm>
            <a:off x="1598930" y="3613785"/>
            <a:ext cx="9049385" cy="27895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90015" y="826135"/>
            <a:ext cx="9604375" cy="3230245"/>
          </a:xfrm>
          <a:prstGeom prst="rect">
            <a:avLst/>
          </a:prstGeom>
          <a:noFill/>
        </p:spPr>
        <p:txBody>
          <a:bodyPr wrap="square" rtlCol="0" anchor="t">
            <a:spAutoFit/>
          </a:bodyPr>
          <a:lstStyle/>
          <a:p>
            <a:pPr algn="just">
              <a:lnSpc>
                <a:spcPct val="150000"/>
              </a:lnSpc>
            </a:pP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今天参会的</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各</a:t>
            </a:r>
            <a:r>
              <a:rPr lang="zh-Hans"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位</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代表</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都是企业品牌文化建设和文化宣传部门的骨干、精英，在各自的岗位上为我国核能行业发展</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企业文化建设、品牌产品宣传和品牌形象塑造等做出了积极的贡献</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品牌文化建设，可以帮助塑造</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团结</a:t>
            </a:r>
            <a:r>
              <a:rPr lang="zh-Hans"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协</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作、融合创新</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Hans"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共建共享、</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携手并进“等更加优质的行业形象，提高国内、国际社会</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影响力；品牌文化代表着行业的文化和价值观，也代表着行业信誉度，更代表着核能行业的核心竞争力</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p>
          <a:p>
            <a:pPr algn="just">
              <a:lnSpc>
                <a:spcPct val="150000"/>
              </a:lnSpc>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协会打造</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，需要协会与企业共同努力；行业品牌文化建设，需要协会与企业共同付出。</a:t>
            </a:r>
          </a:p>
          <a:p>
            <a:pPr algn="just">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6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希望我们</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同心协力</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，为了</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建设</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核能行业品牌文化，打造“中国核能”品牌形象再立新功，为“中国核能”走出国门、走向世界贡献力量！</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品牌强会</a:t>
            </a:r>
          </a:p>
        </p:txBody>
      </p:sp>
      <p:pic>
        <p:nvPicPr>
          <p:cNvPr id="5" name="图片 4">
            <a:extLst>
              <a:ext uri="{FF2B5EF4-FFF2-40B4-BE49-F238E27FC236}">
                <a16:creationId xmlns:a16="http://schemas.microsoft.com/office/drawing/2014/main" id="{332F39C5-1E03-A842-9365-1BEB111DB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80" y="4133850"/>
            <a:ext cx="10960768" cy="24705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0013"/>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3314896" y="969493"/>
            <a:ext cx="5562208" cy="4919014"/>
            <a:chOff x="1397" y="0"/>
            <a:chExt cx="4886" cy="4321"/>
          </a:xfrm>
          <a:solidFill>
            <a:schemeClr val="bg1">
              <a:alpha val="30000"/>
            </a:schemeClr>
          </a:solidFill>
        </p:grpSpPr>
        <p:sp>
          <p:nvSpPr>
            <p:cNvPr id="6"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1036664" y="5413688"/>
            <a:ext cx="8167493" cy="1015663"/>
          </a:xfrm>
          <a:prstGeom prst="rect">
            <a:avLst/>
          </a:prstGeom>
          <a:noFill/>
        </p:spPr>
        <p:txBody>
          <a:bodyPr wrap="square" rtlCol="0">
            <a:spAutoFit/>
          </a:bodyPr>
          <a:lstStyle/>
          <a:p>
            <a:pPr algn="ctr">
              <a:spcAft>
                <a:spcPts val="1200"/>
              </a:spcAft>
            </a:pPr>
            <a:r>
              <a:rPr lang="zh-CN" altLang="en-US" sz="6000" b="1" dirty="0">
                <a:solidFill>
                  <a:schemeClr val="bg1"/>
                </a:solidFill>
                <a:latin typeface="微软雅黑" panose="020B0503020204020204" pitchFamily="34" charset="-122"/>
                <a:ea typeface="微软雅黑" panose="020B0503020204020204" pitchFamily="34" charset="-122"/>
              </a:rPr>
              <a:t>感谢</a:t>
            </a:r>
            <a:r>
              <a:rPr lang="zh-Hans" altLang="en-US" sz="6000" b="1" dirty="0">
                <a:solidFill>
                  <a:schemeClr val="bg1"/>
                </a:solidFill>
                <a:latin typeface="微软雅黑" panose="020B0503020204020204" pitchFamily="34" charset="-122"/>
                <a:ea typeface="微软雅黑" panose="020B0503020204020204" pitchFamily="34" charset="-122"/>
              </a:rPr>
              <a:t> </a:t>
            </a:r>
            <a:r>
              <a:rPr lang="zh-CN" altLang="en-US" sz="6000" b="1" dirty="0">
                <a:solidFill>
                  <a:schemeClr val="bg1"/>
                </a:solidFill>
                <a:latin typeface="微软雅黑" panose="020B0503020204020204" pitchFamily="34" charset="-122"/>
                <a:ea typeface="微软雅黑" panose="020B0503020204020204" pitchFamily="34" charset="-122"/>
              </a:rPr>
              <a:t>各位新、老朋友！</a:t>
            </a:r>
          </a:p>
        </p:txBody>
      </p:sp>
      <p:pic>
        <p:nvPicPr>
          <p:cNvPr id="19" name="图片 18" descr="核宝-绿"/>
          <p:cNvPicPr>
            <a:picLocks noChangeAspect="1"/>
          </p:cNvPicPr>
          <p:nvPr/>
        </p:nvPicPr>
        <p:blipFill>
          <a:blip r:embed="rId2"/>
          <a:stretch>
            <a:fillRect/>
          </a:stretch>
        </p:blipFill>
        <p:spPr>
          <a:xfrm>
            <a:off x="10517843" y="5253782"/>
            <a:ext cx="961127" cy="1335473"/>
          </a:xfrm>
          <a:prstGeom prst="rect">
            <a:avLst/>
          </a:prstGeom>
          <a:effectLst>
            <a:outerShdw blurRad="165100" dir="18900000" sy="23000" kx="-1200000" algn="bl" rotWithShape="0">
              <a:prstClr val="black">
                <a:alpha val="20000"/>
              </a:prstClr>
            </a:outerShdw>
          </a:effectLst>
        </p:spPr>
      </p:pic>
      <p:pic>
        <p:nvPicPr>
          <p:cNvPr id="3" name="图片 2">
            <a:extLst>
              <a:ext uri="{FF2B5EF4-FFF2-40B4-BE49-F238E27FC236}">
                <a16:creationId xmlns:a16="http://schemas.microsoft.com/office/drawing/2014/main" id="{100BB37B-1FD0-F44A-B8A0-D1DD7E38D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044" y="0"/>
            <a:ext cx="11035956" cy="5196932"/>
          </a:xfrm>
          <a:prstGeom prst="rect">
            <a:avLst/>
          </a:prstGeom>
        </p:spPr>
      </p:pic>
      <p:pic>
        <p:nvPicPr>
          <p:cNvPr id="20" name="图形 19">
            <a:extLst>
              <a:ext uri="{FF2B5EF4-FFF2-40B4-BE49-F238E27FC236}">
                <a16:creationId xmlns:a16="http://schemas.microsoft.com/office/drawing/2014/main" id="{8A9AB333-6DA9-1640-8A38-64491F9D2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0142" y="152970"/>
            <a:ext cx="816523" cy="8165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3314896" y="969493"/>
            <a:ext cx="5562208" cy="4919014"/>
            <a:chOff x="1397" y="0"/>
            <a:chExt cx="4886" cy="4321"/>
          </a:xfrm>
          <a:solidFill>
            <a:schemeClr val="bg1">
              <a:alpha val="30000"/>
            </a:schemeClr>
          </a:solidFill>
        </p:grpSpPr>
        <p:sp>
          <p:nvSpPr>
            <p:cNvPr id="6" name="Freeform 5"/>
            <p:cNvSpPr>
              <a:spLocks noEditPoints="1"/>
            </p:cNvSpPr>
            <p:nvPr/>
          </p:nvSpPr>
          <p:spPr bwMode="auto">
            <a:xfrm>
              <a:off x="3490" y="0"/>
              <a:ext cx="2525" cy="2410"/>
            </a:xfrm>
            <a:custGeom>
              <a:avLst/>
              <a:gdLst>
                <a:gd name="T0" fmla="*/ 890 w 2228"/>
                <a:gd name="T1" fmla="*/ 80 h 2127"/>
                <a:gd name="T2" fmla="*/ 752 w 2228"/>
                <a:gd name="T3" fmla="*/ 122 h 2127"/>
                <a:gd name="T4" fmla="*/ 841 w 2228"/>
                <a:gd name="T5" fmla="*/ 112 h 2127"/>
                <a:gd name="T6" fmla="*/ 1212 w 2228"/>
                <a:gd name="T7" fmla="*/ 32 h 2127"/>
                <a:gd name="T8" fmla="*/ 694 w 2228"/>
                <a:gd name="T9" fmla="*/ 1991 h 2127"/>
                <a:gd name="T10" fmla="*/ 712 w 2228"/>
                <a:gd name="T11" fmla="*/ 2028 h 2127"/>
                <a:gd name="T12" fmla="*/ 728 w 2228"/>
                <a:gd name="T13" fmla="*/ 1989 h 2127"/>
                <a:gd name="T14" fmla="*/ 321 w 2228"/>
                <a:gd name="T15" fmla="*/ 2020 h 2127"/>
                <a:gd name="T16" fmla="*/ 719 w 2228"/>
                <a:gd name="T17" fmla="*/ 1722 h 2127"/>
                <a:gd name="T18" fmla="*/ 357 w 2228"/>
                <a:gd name="T19" fmla="*/ 1982 h 2127"/>
                <a:gd name="T20" fmla="*/ 206 w 2228"/>
                <a:gd name="T21" fmla="*/ 2053 h 2127"/>
                <a:gd name="T22" fmla="*/ 305 w 2228"/>
                <a:gd name="T23" fmla="*/ 2046 h 2127"/>
                <a:gd name="T24" fmla="*/ 595 w 2228"/>
                <a:gd name="T25" fmla="*/ 1921 h 2127"/>
                <a:gd name="T26" fmla="*/ 741 w 2228"/>
                <a:gd name="T27" fmla="*/ 1820 h 2127"/>
                <a:gd name="T28" fmla="*/ 587 w 2228"/>
                <a:gd name="T29" fmla="*/ 1904 h 2127"/>
                <a:gd name="T30" fmla="*/ 442 w 2228"/>
                <a:gd name="T31" fmla="*/ 1935 h 2127"/>
                <a:gd name="T32" fmla="*/ 681 w 2228"/>
                <a:gd name="T33" fmla="*/ 1459 h 2127"/>
                <a:gd name="T34" fmla="*/ 531 w 2228"/>
                <a:gd name="T35" fmla="*/ 1598 h 2127"/>
                <a:gd name="T36" fmla="*/ 386 w 2228"/>
                <a:gd name="T37" fmla="*/ 1690 h 2127"/>
                <a:gd name="T38" fmla="*/ 201 w 2228"/>
                <a:gd name="T39" fmla="*/ 1802 h 2127"/>
                <a:gd name="T40" fmla="*/ 46 w 2228"/>
                <a:gd name="T41" fmla="*/ 1890 h 2127"/>
                <a:gd name="T42" fmla="*/ 151 w 2228"/>
                <a:gd name="T43" fmla="*/ 1916 h 2127"/>
                <a:gd name="T44" fmla="*/ 307 w 2228"/>
                <a:gd name="T45" fmla="*/ 1863 h 2127"/>
                <a:gd name="T46" fmla="*/ 443 w 2228"/>
                <a:gd name="T47" fmla="*/ 1784 h 2127"/>
                <a:gd name="T48" fmla="*/ 642 w 2228"/>
                <a:gd name="T49" fmla="*/ 1649 h 2127"/>
                <a:gd name="T50" fmla="*/ 637 w 2228"/>
                <a:gd name="T51" fmla="*/ 1632 h 2127"/>
                <a:gd name="T52" fmla="*/ 431 w 2228"/>
                <a:gd name="T53" fmla="*/ 1769 h 2127"/>
                <a:gd name="T54" fmla="*/ 300 w 2228"/>
                <a:gd name="T55" fmla="*/ 1847 h 2127"/>
                <a:gd name="T56" fmla="*/ 130 w 2228"/>
                <a:gd name="T57" fmla="*/ 1909 h 2127"/>
                <a:gd name="T58" fmla="*/ 62 w 2228"/>
                <a:gd name="T59" fmla="*/ 1896 h 2127"/>
                <a:gd name="T60" fmla="*/ 216 w 2228"/>
                <a:gd name="T61" fmla="*/ 1814 h 2127"/>
                <a:gd name="T62" fmla="*/ 394 w 2228"/>
                <a:gd name="T63" fmla="*/ 1706 h 2127"/>
                <a:gd name="T64" fmla="*/ 536 w 2228"/>
                <a:gd name="T65" fmla="*/ 1615 h 2127"/>
                <a:gd name="T66" fmla="*/ 691 w 2228"/>
                <a:gd name="T67" fmla="*/ 1473 h 2127"/>
                <a:gd name="T68" fmla="*/ 1570 w 2228"/>
                <a:gd name="T69" fmla="*/ 1556 h 2127"/>
                <a:gd name="T70" fmla="*/ 1574 w 2228"/>
                <a:gd name="T71" fmla="*/ 1573 h 2127"/>
                <a:gd name="T72" fmla="*/ 1302 w 2228"/>
                <a:gd name="T73" fmla="*/ 769 h 2127"/>
                <a:gd name="T74" fmla="*/ 1259 w 2228"/>
                <a:gd name="T75" fmla="*/ 847 h 2127"/>
                <a:gd name="T76" fmla="*/ 1166 w 2228"/>
                <a:gd name="T77" fmla="*/ 996 h 2127"/>
                <a:gd name="T78" fmla="*/ 1031 w 2228"/>
                <a:gd name="T79" fmla="*/ 1153 h 2127"/>
                <a:gd name="T80" fmla="*/ 822 w 2228"/>
                <a:gd name="T81" fmla="*/ 1343 h 2127"/>
                <a:gd name="T82" fmla="*/ 827 w 2228"/>
                <a:gd name="T83" fmla="*/ 1367 h 2127"/>
                <a:gd name="T84" fmla="*/ 1023 w 2228"/>
                <a:gd name="T85" fmla="*/ 1193 h 2127"/>
                <a:gd name="T86" fmla="*/ 1176 w 2228"/>
                <a:gd name="T87" fmla="*/ 1010 h 2127"/>
                <a:gd name="T88" fmla="*/ 1263 w 2228"/>
                <a:gd name="T89" fmla="*/ 880 h 2127"/>
                <a:gd name="T90" fmla="*/ 1316 w 2228"/>
                <a:gd name="T91" fmla="*/ 783 h 2127"/>
                <a:gd name="T92" fmla="*/ 721 w 2228"/>
                <a:gd name="T93" fmla="*/ 134 h 2127"/>
                <a:gd name="T94" fmla="*/ 561 w 2228"/>
                <a:gd name="T95" fmla="*/ 195 h 2127"/>
                <a:gd name="T96" fmla="*/ 427 w 2228"/>
                <a:gd name="T97" fmla="*/ 255 h 2127"/>
                <a:gd name="T98" fmla="*/ 315 w 2228"/>
                <a:gd name="T99" fmla="*/ 310 h 2127"/>
                <a:gd name="T100" fmla="*/ 218 w 2228"/>
                <a:gd name="T101" fmla="*/ 360 h 2127"/>
                <a:gd name="T102" fmla="*/ 142 w 2228"/>
                <a:gd name="T103" fmla="*/ 439 h 2127"/>
                <a:gd name="T104" fmla="*/ 331 w 2228"/>
                <a:gd name="T105" fmla="*/ 367 h 2127"/>
                <a:gd name="T106" fmla="*/ 507 w 2228"/>
                <a:gd name="T107" fmla="*/ 315 h 2127"/>
                <a:gd name="T108" fmla="*/ 742 w 2228"/>
                <a:gd name="T109" fmla="*/ 249 h 2127"/>
                <a:gd name="T110" fmla="*/ 493 w 2228"/>
                <a:gd name="T111" fmla="*/ 302 h 2127"/>
                <a:gd name="T112" fmla="*/ 316 w 2228"/>
                <a:gd name="T113" fmla="*/ 356 h 2127"/>
                <a:gd name="T114" fmla="*/ 230 w 2228"/>
                <a:gd name="T115" fmla="*/ 372 h 2127"/>
                <a:gd name="T116" fmla="*/ 323 w 2228"/>
                <a:gd name="T117" fmla="*/ 326 h 2127"/>
                <a:gd name="T118" fmla="*/ 439 w 2228"/>
                <a:gd name="T119" fmla="*/ 270 h 2127"/>
                <a:gd name="T120" fmla="*/ 569 w 2228"/>
                <a:gd name="T121" fmla="*/ 213 h 2127"/>
                <a:gd name="T122" fmla="*/ 728 w 2228"/>
                <a:gd name="T123" fmla="*/ 15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28" h="2127">
                  <a:moveTo>
                    <a:pt x="1471" y="0"/>
                  </a:moveTo>
                  <a:cubicBezTo>
                    <a:pt x="1436" y="0"/>
                    <a:pt x="1410" y="1"/>
                    <a:pt x="1397" y="2"/>
                  </a:cubicBezTo>
                  <a:cubicBezTo>
                    <a:pt x="1383" y="1"/>
                    <a:pt x="1368" y="1"/>
                    <a:pt x="1353" y="1"/>
                  </a:cubicBezTo>
                  <a:cubicBezTo>
                    <a:pt x="1333" y="1"/>
                    <a:pt x="1314" y="2"/>
                    <a:pt x="1295" y="3"/>
                  </a:cubicBezTo>
                  <a:cubicBezTo>
                    <a:pt x="1278" y="5"/>
                    <a:pt x="1261" y="7"/>
                    <a:pt x="1246" y="11"/>
                  </a:cubicBezTo>
                  <a:cubicBezTo>
                    <a:pt x="1212" y="11"/>
                    <a:pt x="1212" y="11"/>
                    <a:pt x="1212" y="11"/>
                  </a:cubicBezTo>
                  <a:cubicBezTo>
                    <a:pt x="1210" y="11"/>
                    <a:pt x="1208" y="12"/>
                    <a:pt x="1206" y="14"/>
                  </a:cubicBezTo>
                  <a:cubicBezTo>
                    <a:pt x="1206" y="14"/>
                    <a:pt x="1205" y="15"/>
                    <a:pt x="1205" y="15"/>
                  </a:cubicBezTo>
                  <a:cubicBezTo>
                    <a:pt x="1184" y="15"/>
                    <a:pt x="1184" y="15"/>
                    <a:pt x="1184" y="15"/>
                  </a:cubicBezTo>
                  <a:cubicBezTo>
                    <a:pt x="1182" y="15"/>
                    <a:pt x="1180" y="16"/>
                    <a:pt x="1179" y="18"/>
                  </a:cubicBezTo>
                  <a:cubicBezTo>
                    <a:pt x="1178" y="18"/>
                    <a:pt x="1178" y="19"/>
                    <a:pt x="1177" y="20"/>
                  </a:cubicBezTo>
                  <a:cubicBezTo>
                    <a:pt x="1162" y="21"/>
                    <a:pt x="1148" y="22"/>
                    <a:pt x="1133" y="23"/>
                  </a:cubicBezTo>
                  <a:cubicBezTo>
                    <a:pt x="1132" y="23"/>
                    <a:pt x="1132" y="23"/>
                    <a:pt x="1131" y="23"/>
                  </a:cubicBezTo>
                  <a:cubicBezTo>
                    <a:pt x="1116" y="28"/>
                    <a:pt x="1099" y="31"/>
                    <a:pt x="1082" y="34"/>
                  </a:cubicBezTo>
                  <a:cubicBezTo>
                    <a:pt x="1065" y="38"/>
                    <a:pt x="1049" y="41"/>
                    <a:pt x="1034" y="46"/>
                  </a:cubicBezTo>
                  <a:cubicBezTo>
                    <a:pt x="1015" y="46"/>
                    <a:pt x="1015" y="46"/>
                    <a:pt x="1015" y="46"/>
                  </a:cubicBezTo>
                  <a:cubicBezTo>
                    <a:pt x="1013" y="46"/>
                    <a:pt x="1011" y="47"/>
                    <a:pt x="1010" y="48"/>
                  </a:cubicBezTo>
                  <a:cubicBezTo>
                    <a:pt x="1009" y="49"/>
                    <a:pt x="1008" y="50"/>
                    <a:pt x="1008" y="50"/>
                  </a:cubicBezTo>
                  <a:cubicBezTo>
                    <a:pt x="1000" y="51"/>
                    <a:pt x="991" y="53"/>
                    <a:pt x="983" y="53"/>
                  </a:cubicBezTo>
                  <a:cubicBezTo>
                    <a:pt x="980" y="54"/>
                    <a:pt x="978" y="56"/>
                    <a:pt x="976" y="58"/>
                  </a:cubicBezTo>
                  <a:cubicBezTo>
                    <a:pt x="968" y="59"/>
                    <a:pt x="960" y="60"/>
                    <a:pt x="952" y="61"/>
                  </a:cubicBezTo>
                  <a:cubicBezTo>
                    <a:pt x="949" y="61"/>
                    <a:pt x="947" y="63"/>
                    <a:pt x="945" y="65"/>
                  </a:cubicBezTo>
                  <a:cubicBezTo>
                    <a:pt x="941" y="65"/>
                    <a:pt x="941" y="65"/>
                    <a:pt x="941" y="65"/>
                  </a:cubicBezTo>
                  <a:cubicBezTo>
                    <a:pt x="939" y="65"/>
                    <a:pt x="936" y="66"/>
                    <a:pt x="935" y="67"/>
                  </a:cubicBezTo>
                  <a:cubicBezTo>
                    <a:pt x="934" y="68"/>
                    <a:pt x="934" y="69"/>
                    <a:pt x="933" y="70"/>
                  </a:cubicBezTo>
                  <a:cubicBezTo>
                    <a:pt x="926" y="71"/>
                    <a:pt x="919" y="72"/>
                    <a:pt x="912" y="73"/>
                  </a:cubicBezTo>
                  <a:cubicBezTo>
                    <a:pt x="910" y="73"/>
                    <a:pt x="907" y="74"/>
                    <a:pt x="906" y="76"/>
                  </a:cubicBezTo>
                  <a:cubicBezTo>
                    <a:pt x="897" y="76"/>
                    <a:pt x="897" y="76"/>
                    <a:pt x="897" y="76"/>
                  </a:cubicBezTo>
                  <a:cubicBezTo>
                    <a:pt x="895" y="76"/>
                    <a:pt x="893" y="77"/>
                    <a:pt x="891" y="79"/>
                  </a:cubicBezTo>
                  <a:cubicBezTo>
                    <a:pt x="891" y="79"/>
                    <a:pt x="891" y="80"/>
                    <a:pt x="890" y="80"/>
                  </a:cubicBezTo>
                  <a:cubicBezTo>
                    <a:pt x="886" y="80"/>
                    <a:pt x="886" y="80"/>
                    <a:pt x="886" y="80"/>
                  </a:cubicBezTo>
                  <a:cubicBezTo>
                    <a:pt x="883" y="80"/>
                    <a:pt x="881" y="81"/>
                    <a:pt x="880" y="83"/>
                  </a:cubicBezTo>
                  <a:cubicBezTo>
                    <a:pt x="879" y="83"/>
                    <a:pt x="879" y="83"/>
                    <a:pt x="879" y="84"/>
                  </a:cubicBezTo>
                  <a:cubicBezTo>
                    <a:pt x="870" y="84"/>
                    <a:pt x="870" y="84"/>
                    <a:pt x="870" y="84"/>
                  </a:cubicBezTo>
                  <a:cubicBezTo>
                    <a:pt x="868" y="84"/>
                    <a:pt x="865" y="85"/>
                    <a:pt x="864" y="86"/>
                  </a:cubicBezTo>
                  <a:cubicBezTo>
                    <a:pt x="863" y="87"/>
                    <a:pt x="863" y="88"/>
                    <a:pt x="862" y="89"/>
                  </a:cubicBezTo>
                  <a:cubicBezTo>
                    <a:pt x="856" y="90"/>
                    <a:pt x="851" y="91"/>
                    <a:pt x="845" y="92"/>
                  </a:cubicBezTo>
                  <a:cubicBezTo>
                    <a:pt x="843" y="92"/>
                    <a:pt x="841" y="94"/>
                    <a:pt x="839" y="96"/>
                  </a:cubicBezTo>
                  <a:cubicBezTo>
                    <a:pt x="834" y="96"/>
                    <a:pt x="834" y="96"/>
                    <a:pt x="834" y="96"/>
                  </a:cubicBezTo>
                  <a:cubicBezTo>
                    <a:pt x="832" y="96"/>
                    <a:pt x="830" y="96"/>
                    <a:pt x="829" y="98"/>
                  </a:cubicBezTo>
                  <a:cubicBezTo>
                    <a:pt x="828" y="98"/>
                    <a:pt x="828" y="99"/>
                    <a:pt x="827" y="99"/>
                  </a:cubicBezTo>
                  <a:cubicBezTo>
                    <a:pt x="823" y="99"/>
                    <a:pt x="823" y="99"/>
                    <a:pt x="823" y="99"/>
                  </a:cubicBezTo>
                  <a:cubicBezTo>
                    <a:pt x="820" y="99"/>
                    <a:pt x="818" y="100"/>
                    <a:pt x="817" y="102"/>
                  </a:cubicBezTo>
                  <a:cubicBezTo>
                    <a:pt x="816" y="102"/>
                    <a:pt x="816" y="103"/>
                    <a:pt x="816" y="103"/>
                  </a:cubicBezTo>
                  <a:cubicBezTo>
                    <a:pt x="811" y="103"/>
                    <a:pt x="811" y="103"/>
                    <a:pt x="811" y="103"/>
                  </a:cubicBezTo>
                  <a:cubicBezTo>
                    <a:pt x="809" y="103"/>
                    <a:pt x="806" y="104"/>
                    <a:pt x="805" y="106"/>
                  </a:cubicBezTo>
                  <a:cubicBezTo>
                    <a:pt x="804" y="106"/>
                    <a:pt x="804" y="106"/>
                    <a:pt x="804" y="107"/>
                  </a:cubicBezTo>
                  <a:cubicBezTo>
                    <a:pt x="799" y="107"/>
                    <a:pt x="799" y="107"/>
                    <a:pt x="799" y="107"/>
                  </a:cubicBezTo>
                  <a:cubicBezTo>
                    <a:pt x="797" y="107"/>
                    <a:pt x="795" y="108"/>
                    <a:pt x="793" y="109"/>
                  </a:cubicBezTo>
                  <a:cubicBezTo>
                    <a:pt x="793" y="110"/>
                    <a:pt x="792" y="110"/>
                    <a:pt x="792" y="111"/>
                  </a:cubicBezTo>
                  <a:cubicBezTo>
                    <a:pt x="787" y="111"/>
                    <a:pt x="787" y="111"/>
                    <a:pt x="787" y="111"/>
                  </a:cubicBezTo>
                  <a:cubicBezTo>
                    <a:pt x="785" y="111"/>
                    <a:pt x="783" y="112"/>
                    <a:pt x="781" y="113"/>
                  </a:cubicBezTo>
                  <a:cubicBezTo>
                    <a:pt x="781" y="114"/>
                    <a:pt x="781" y="114"/>
                    <a:pt x="780" y="115"/>
                  </a:cubicBezTo>
                  <a:cubicBezTo>
                    <a:pt x="775" y="115"/>
                    <a:pt x="775" y="115"/>
                    <a:pt x="775" y="115"/>
                  </a:cubicBezTo>
                  <a:cubicBezTo>
                    <a:pt x="773" y="115"/>
                    <a:pt x="771" y="115"/>
                    <a:pt x="770" y="117"/>
                  </a:cubicBezTo>
                  <a:cubicBezTo>
                    <a:pt x="769" y="117"/>
                    <a:pt x="769" y="118"/>
                    <a:pt x="768" y="118"/>
                  </a:cubicBezTo>
                  <a:cubicBezTo>
                    <a:pt x="764" y="118"/>
                    <a:pt x="764" y="118"/>
                    <a:pt x="764" y="118"/>
                  </a:cubicBezTo>
                  <a:cubicBezTo>
                    <a:pt x="762" y="118"/>
                    <a:pt x="759" y="119"/>
                    <a:pt x="758" y="121"/>
                  </a:cubicBezTo>
                  <a:cubicBezTo>
                    <a:pt x="757" y="121"/>
                    <a:pt x="757" y="122"/>
                    <a:pt x="757" y="122"/>
                  </a:cubicBezTo>
                  <a:cubicBezTo>
                    <a:pt x="752" y="122"/>
                    <a:pt x="752" y="122"/>
                    <a:pt x="752" y="122"/>
                  </a:cubicBezTo>
                  <a:cubicBezTo>
                    <a:pt x="750" y="122"/>
                    <a:pt x="748" y="123"/>
                    <a:pt x="746" y="125"/>
                  </a:cubicBezTo>
                  <a:cubicBezTo>
                    <a:pt x="746" y="125"/>
                    <a:pt x="745" y="126"/>
                    <a:pt x="745" y="126"/>
                  </a:cubicBezTo>
                  <a:cubicBezTo>
                    <a:pt x="742" y="126"/>
                    <a:pt x="742" y="126"/>
                    <a:pt x="742" y="126"/>
                  </a:cubicBezTo>
                  <a:cubicBezTo>
                    <a:pt x="742" y="146"/>
                    <a:pt x="742" y="146"/>
                    <a:pt x="742" y="146"/>
                  </a:cubicBezTo>
                  <a:cubicBezTo>
                    <a:pt x="744" y="146"/>
                    <a:pt x="745" y="145"/>
                    <a:pt x="746" y="144"/>
                  </a:cubicBezTo>
                  <a:cubicBezTo>
                    <a:pt x="746" y="144"/>
                    <a:pt x="747" y="143"/>
                    <a:pt x="747" y="143"/>
                  </a:cubicBezTo>
                  <a:cubicBezTo>
                    <a:pt x="752" y="143"/>
                    <a:pt x="752" y="143"/>
                    <a:pt x="752" y="143"/>
                  </a:cubicBezTo>
                  <a:cubicBezTo>
                    <a:pt x="754" y="143"/>
                    <a:pt x="756" y="142"/>
                    <a:pt x="758" y="140"/>
                  </a:cubicBezTo>
                  <a:cubicBezTo>
                    <a:pt x="758" y="140"/>
                    <a:pt x="759" y="139"/>
                    <a:pt x="759" y="139"/>
                  </a:cubicBezTo>
                  <a:cubicBezTo>
                    <a:pt x="764" y="139"/>
                    <a:pt x="764" y="139"/>
                    <a:pt x="764" y="139"/>
                  </a:cubicBezTo>
                  <a:cubicBezTo>
                    <a:pt x="766" y="139"/>
                    <a:pt x="768" y="138"/>
                    <a:pt x="770" y="136"/>
                  </a:cubicBezTo>
                  <a:cubicBezTo>
                    <a:pt x="770" y="136"/>
                    <a:pt x="770" y="136"/>
                    <a:pt x="771" y="135"/>
                  </a:cubicBezTo>
                  <a:cubicBezTo>
                    <a:pt x="775" y="135"/>
                    <a:pt x="775" y="135"/>
                    <a:pt x="775" y="135"/>
                  </a:cubicBezTo>
                  <a:cubicBezTo>
                    <a:pt x="778" y="135"/>
                    <a:pt x="780" y="134"/>
                    <a:pt x="781" y="133"/>
                  </a:cubicBezTo>
                  <a:cubicBezTo>
                    <a:pt x="782" y="132"/>
                    <a:pt x="782" y="132"/>
                    <a:pt x="782" y="131"/>
                  </a:cubicBezTo>
                  <a:cubicBezTo>
                    <a:pt x="787" y="131"/>
                    <a:pt x="787" y="131"/>
                    <a:pt x="787" y="131"/>
                  </a:cubicBezTo>
                  <a:cubicBezTo>
                    <a:pt x="790" y="131"/>
                    <a:pt x="792" y="130"/>
                    <a:pt x="793" y="129"/>
                  </a:cubicBezTo>
                  <a:cubicBezTo>
                    <a:pt x="794" y="128"/>
                    <a:pt x="794" y="128"/>
                    <a:pt x="794" y="127"/>
                  </a:cubicBezTo>
                  <a:cubicBezTo>
                    <a:pt x="799" y="127"/>
                    <a:pt x="799" y="127"/>
                    <a:pt x="799" y="127"/>
                  </a:cubicBezTo>
                  <a:cubicBezTo>
                    <a:pt x="801" y="127"/>
                    <a:pt x="803" y="126"/>
                    <a:pt x="805" y="125"/>
                  </a:cubicBezTo>
                  <a:cubicBezTo>
                    <a:pt x="805" y="125"/>
                    <a:pt x="806" y="124"/>
                    <a:pt x="806" y="124"/>
                  </a:cubicBezTo>
                  <a:cubicBezTo>
                    <a:pt x="811" y="124"/>
                    <a:pt x="811" y="124"/>
                    <a:pt x="811" y="124"/>
                  </a:cubicBezTo>
                  <a:cubicBezTo>
                    <a:pt x="813" y="124"/>
                    <a:pt x="815" y="123"/>
                    <a:pt x="817" y="121"/>
                  </a:cubicBezTo>
                  <a:cubicBezTo>
                    <a:pt x="817" y="121"/>
                    <a:pt x="817" y="120"/>
                    <a:pt x="818" y="120"/>
                  </a:cubicBezTo>
                  <a:cubicBezTo>
                    <a:pt x="823" y="120"/>
                    <a:pt x="823" y="120"/>
                    <a:pt x="823" y="120"/>
                  </a:cubicBezTo>
                  <a:cubicBezTo>
                    <a:pt x="825" y="120"/>
                    <a:pt x="827" y="119"/>
                    <a:pt x="828" y="117"/>
                  </a:cubicBezTo>
                  <a:cubicBezTo>
                    <a:pt x="829" y="117"/>
                    <a:pt x="829" y="116"/>
                    <a:pt x="830" y="116"/>
                  </a:cubicBezTo>
                  <a:cubicBezTo>
                    <a:pt x="834" y="116"/>
                    <a:pt x="834" y="116"/>
                    <a:pt x="834" y="116"/>
                  </a:cubicBezTo>
                  <a:cubicBezTo>
                    <a:pt x="837" y="116"/>
                    <a:pt x="839" y="115"/>
                    <a:pt x="840" y="114"/>
                  </a:cubicBezTo>
                  <a:cubicBezTo>
                    <a:pt x="841" y="113"/>
                    <a:pt x="841" y="113"/>
                    <a:pt x="841" y="112"/>
                  </a:cubicBezTo>
                  <a:cubicBezTo>
                    <a:pt x="846" y="112"/>
                    <a:pt x="846" y="112"/>
                    <a:pt x="846" y="112"/>
                  </a:cubicBezTo>
                  <a:cubicBezTo>
                    <a:pt x="849" y="112"/>
                    <a:pt x="851" y="111"/>
                    <a:pt x="852" y="110"/>
                  </a:cubicBezTo>
                  <a:cubicBezTo>
                    <a:pt x="853" y="109"/>
                    <a:pt x="853" y="108"/>
                    <a:pt x="854" y="107"/>
                  </a:cubicBezTo>
                  <a:cubicBezTo>
                    <a:pt x="860" y="106"/>
                    <a:pt x="865" y="105"/>
                    <a:pt x="871" y="104"/>
                  </a:cubicBezTo>
                  <a:cubicBezTo>
                    <a:pt x="873" y="104"/>
                    <a:pt x="876" y="103"/>
                    <a:pt x="877" y="101"/>
                  </a:cubicBezTo>
                  <a:cubicBezTo>
                    <a:pt x="886" y="101"/>
                    <a:pt x="886" y="101"/>
                    <a:pt x="886" y="101"/>
                  </a:cubicBezTo>
                  <a:cubicBezTo>
                    <a:pt x="888" y="101"/>
                    <a:pt x="890" y="100"/>
                    <a:pt x="891" y="98"/>
                  </a:cubicBezTo>
                  <a:cubicBezTo>
                    <a:pt x="892" y="98"/>
                    <a:pt x="892" y="97"/>
                    <a:pt x="893" y="97"/>
                  </a:cubicBezTo>
                  <a:cubicBezTo>
                    <a:pt x="897" y="97"/>
                    <a:pt x="897" y="97"/>
                    <a:pt x="897" y="97"/>
                  </a:cubicBezTo>
                  <a:cubicBezTo>
                    <a:pt x="900" y="97"/>
                    <a:pt x="902" y="96"/>
                    <a:pt x="903" y="94"/>
                  </a:cubicBezTo>
                  <a:cubicBezTo>
                    <a:pt x="904" y="94"/>
                    <a:pt x="904" y="94"/>
                    <a:pt x="904" y="93"/>
                  </a:cubicBezTo>
                  <a:cubicBezTo>
                    <a:pt x="913" y="93"/>
                    <a:pt x="913" y="93"/>
                    <a:pt x="913" y="93"/>
                  </a:cubicBezTo>
                  <a:cubicBezTo>
                    <a:pt x="915" y="93"/>
                    <a:pt x="918" y="92"/>
                    <a:pt x="919" y="91"/>
                  </a:cubicBezTo>
                  <a:cubicBezTo>
                    <a:pt x="920" y="90"/>
                    <a:pt x="920" y="89"/>
                    <a:pt x="921" y="88"/>
                  </a:cubicBezTo>
                  <a:cubicBezTo>
                    <a:pt x="928" y="87"/>
                    <a:pt x="935" y="86"/>
                    <a:pt x="942" y="85"/>
                  </a:cubicBezTo>
                  <a:cubicBezTo>
                    <a:pt x="944" y="85"/>
                    <a:pt x="946" y="83"/>
                    <a:pt x="948" y="81"/>
                  </a:cubicBezTo>
                  <a:cubicBezTo>
                    <a:pt x="952" y="81"/>
                    <a:pt x="952" y="81"/>
                    <a:pt x="952" y="81"/>
                  </a:cubicBezTo>
                  <a:cubicBezTo>
                    <a:pt x="955" y="81"/>
                    <a:pt x="957" y="81"/>
                    <a:pt x="958" y="79"/>
                  </a:cubicBezTo>
                  <a:cubicBezTo>
                    <a:pt x="959" y="78"/>
                    <a:pt x="959" y="78"/>
                    <a:pt x="960" y="77"/>
                  </a:cubicBezTo>
                  <a:cubicBezTo>
                    <a:pt x="968" y="76"/>
                    <a:pt x="977" y="75"/>
                    <a:pt x="985" y="74"/>
                  </a:cubicBezTo>
                  <a:cubicBezTo>
                    <a:pt x="988" y="73"/>
                    <a:pt x="990" y="72"/>
                    <a:pt x="991" y="69"/>
                  </a:cubicBezTo>
                  <a:cubicBezTo>
                    <a:pt x="1000" y="68"/>
                    <a:pt x="1008" y="67"/>
                    <a:pt x="1016" y="66"/>
                  </a:cubicBezTo>
                  <a:cubicBezTo>
                    <a:pt x="1019" y="66"/>
                    <a:pt x="1021" y="64"/>
                    <a:pt x="1022" y="62"/>
                  </a:cubicBezTo>
                  <a:cubicBezTo>
                    <a:pt x="1035" y="62"/>
                    <a:pt x="1035" y="62"/>
                    <a:pt x="1035" y="62"/>
                  </a:cubicBezTo>
                  <a:cubicBezTo>
                    <a:pt x="1036" y="62"/>
                    <a:pt x="1037" y="62"/>
                    <a:pt x="1038" y="62"/>
                  </a:cubicBezTo>
                  <a:cubicBezTo>
                    <a:pt x="1051" y="58"/>
                    <a:pt x="1068" y="54"/>
                    <a:pt x="1085" y="51"/>
                  </a:cubicBezTo>
                  <a:cubicBezTo>
                    <a:pt x="1102" y="47"/>
                    <a:pt x="1119" y="44"/>
                    <a:pt x="1135" y="39"/>
                  </a:cubicBezTo>
                  <a:cubicBezTo>
                    <a:pt x="1152" y="38"/>
                    <a:pt x="1168" y="37"/>
                    <a:pt x="1185" y="36"/>
                  </a:cubicBezTo>
                  <a:cubicBezTo>
                    <a:pt x="1188" y="35"/>
                    <a:pt x="1190" y="34"/>
                    <a:pt x="1191" y="32"/>
                  </a:cubicBezTo>
                  <a:cubicBezTo>
                    <a:pt x="1212" y="32"/>
                    <a:pt x="1212" y="32"/>
                    <a:pt x="1212" y="32"/>
                  </a:cubicBezTo>
                  <a:cubicBezTo>
                    <a:pt x="1214" y="32"/>
                    <a:pt x="1216" y="31"/>
                    <a:pt x="1218" y="29"/>
                  </a:cubicBezTo>
                  <a:cubicBezTo>
                    <a:pt x="1218" y="29"/>
                    <a:pt x="1219" y="28"/>
                    <a:pt x="1219" y="28"/>
                  </a:cubicBezTo>
                  <a:cubicBezTo>
                    <a:pt x="1247" y="28"/>
                    <a:pt x="1247" y="28"/>
                    <a:pt x="1247" y="28"/>
                  </a:cubicBezTo>
                  <a:cubicBezTo>
                    <a:pt x="1248" y="28"/>
                    <a:pt x="1249" y="28"/>
                    <a:pt x="1250" y="28"/>
                  </a:cubicBezTo>
                  <a:cubicBezTo>
                    <a:pt x="1263" y="24"/>
                    <a:pt x="1279" y="21"/>
                    <a:pt x="1297" y="20"/>
                  </a:cubicBezTo>
                  <a:cubicBezTo>
                    <a:pt x="1315" y="18"/>
                    <a:pt x="1334" y="18"/>
                    <a:pt x="1353" y="18"/>
                  </a:cubicBezTo>
                  <a:cubicBezTo>
                    <a:pt x="1368" y="18"/>
                    <a:pt x="1383" y="18"/>
                    <a:pt x="1397" y="19"/>
                  </a:cubicBezTo>
                  <a:cubicBezTo>
                    <a:pt x="1398" y="19"/>
                    <a:pt x="1398" y="19"/>
                    <a:pt x="1398" y="19"/>
                  </a:cubicBezTo>
                  <a:cubicBezTo>
                    <a:pt x="1410" y="18"/>
                    <a:pt x="1436" y="17"/>
                    <a:pt x="1471" y="17"/>
                  </a:cubicBezTo>
                  <a:cubicBezTo>
                    <a:pt x="1471" y="17"/>
                    <a:pt x="1471" y="17"/>
                    <a:pt x="1471" y="17"/>
                  </a:cubicBezTo>
                  <a:cubicBezTo>
                    <a:pt x="1476" y="17"/>
                    <a:pt x="1481" y="17"/>
                    <a:pt x="1486" y="17"/>
                  </a:cubicBezTo>
                  <a:cubicBezTo>
                    <a:pt x="1486" y="0"/>
                    <a:pt x="1486" y="0"/>
                    <a:pt x="1486" y="0"/>
                  </a:cubicBezTo>
                  <a:cubicBezTo>
                    <a:pt x="1481" y="0"/>
                    <a:pt x="1476" y="0"/>
                    <a:pt x="1471" y="0"/>
                  </a:cubicBezTo>
                  <a:moveTo>
                    <a:pt x="684" y="2021"/>
                  </a:moveTo>
                  <a:cubicBezTo>
                    <a:pt x="684" y="2021"/>
                    <a:pt x="685" y="2020"/>
                    <a:pt x="685" y="2020"/>
                  </a:cubicBezTo>
                  <a:cubicBezTo>
                    <a:pt x="689" y="2020"/>
                    <a:pt x="689" y="2020"/>
                    <a:pt x="689" y="2020"/>
                  </a:cubicBezTo>
                  <a:cubicBezTo>
                    <a:pt x="689" y="2020"/>
                    <a:pt x="689" y="2020"/>
                    <a:pt x="689" y="2020"/>
                  </a:cubicBezTo>
                  <a:cubicBezTo>
                    <a:pt x="689" y="2020"/>
                    <a:pt x="689" y="2020"/>
                    <a:pt x="689" y="2020"/>
                  </a:cubicBezTo>
                  <a:cubicBezTo>
                    <a:pt x="687" y="2021"/>
                    <a:pt x="686" y="2021"/>
                    <a:pt x="684" y="2021"/>
                  </a:cubicBezTo>
                  <a:moveTo>
                    <a:pt x="742" y="1957"/>
                  </a:moveTo>
                  <a:cubicBezTo>
                    <a:pt x="740" y="1957"/>
                    <a:pt x="740" y="1957"/>
                    <a:pt x="740" y="1957"/>
                  </a:cubicBezTo>
                  <a:cubicBezTo>
                    <a:pt x="738" y="1957"/>
                    <a:pt x="735" y="1959"/>
                    <a:pt x="734" y="1961"/>
                  </a:cubicBezTo>
                  <a:cubicBezTo>
                    <a:pt x="730" y="1965"/>
                    <a:pt x="727" y="1969"/>
                    <a:pt x="724" y="1973"/>
                  </a:cubicBezTo>
                  <a:cubicBezTo>
                    <a:pt x="720" y="1973"/>
                    <a:pt x="720" y="1973"/>
                    <a:pt x="720" y="1973"/>
                  </a:cubicBezTo>
                  <a:cubicBezTo>
                    <a:pt x="717" y="1973"/>
                    <a:pt x="714" y="1975"/>
                    <a:pt x="713" y="1977"/>
                  </a:cubicBezTo>
                  <a:cubicBezTo>
                    <a:pt x="712" y="1978"/>
                    <a:pt x="712" y="1979"/>
                    <a:pt x="711" y="1981"/>
                  </a:cubicBezTo>
                  <a:cubicBezTo>
                    <a:pt x="709" y="1981"/>
                    <a:pt x="707" y="1983"/>
                    <a:pt x="705" y="1985"/>
                  </a:cubicBezTo>
                  <a:cubicBezTo>
                    <a:pt x="705" y="1986"/>
                    <a:pt x="704" y="1987"/>
                    <a:pt x="704" y="1988"/>
                  </a:cubicBezTo>
                  <a:cubicBezTo>
                    <a:pt x="701" y="1988"/>
                    <a:pt x="701" y="1988"/>
                    <a:pt x="701" y="1988"/>
                  </a:cubicBezTo>
                  <a:cubicBezTo>
                    <a:pt x="698" y="1988"/>
                    <a:pt x="696" y="1989"/>
                    <a:pt x="694" y="1991"/>
                  </a:cubicBezTo>
                  <a:cubicBezTo>
                    <a:pt x="691" y="1995"/>
                    <a:pt x="688" y="1999"/>
                    <a:pt x="685" y="2003"/>
                  </a:cubicBezTo>
                  <a:cubicBezTo>
                    <a:pt x="681" y="2003"/>
                    <a:pt x="681" y="2003"/>
                    <a:pt x="681" y="2003"/>
                  </a:cubicBezTo>
                  <a:cubicBezTo>
                    <a:pt x="678" y="2003"/>
                    <a:pt x="676" y="2005"/>
                    <a:pt x="674" y="2007"/>
                  </a:cubicBezTo>
                  <a:cubicBezTo>
                    <a:pt x="671" y="2011"/>
                    <a:pt x="668" y="2015"/>
                    <a:pt x="665" y="2019"/>
                  </a:cubicBezTo>
                  <a:cubicBezTo>
                    <a:pt x="661" y="2019"/>
                    <a:pt x="661" y="2019"/>
                    <a:pt x="661" y="2019"/>
                  </a:cubicBezTo>
                  <a:cubicBezTo>
                    <a:pt x="659" y="2019"/>
                    <a:pt x="656" y="2020"/>
                    <a:pt x="655" y="2022"/>
                  </a:cubicBezTo>
                  <a:cubicBezTo>
                    <a:pt x="652" y="2026"/>
                    <a:pt x="649" y="2030"/>
                    <a:pt x="646" y="2034"/>
                  </a:cubicBezTo>
                  <a:cubicBezTo>
                    <a:pt x="642" y="2034"/>
                    <a:pt x="642" y="2034"/>
                    <a:pt x="642" y="2034"/>
                  </a:cubicBezTo>
                  <a:cubicBezTo>
                    <a:pt x="639" y="2034"/>
                    <a:pt x="637" y="2035"/>
                    <a:pt x="635" y="2037"/>
                  </a:cubicBezTo>
                  <a:cubicBezTo>
                    <a:pt x="631" y="2042"/>
                    <a:pt x="627" y="2047"/>
                    <a:pt x="623" y="2053"/>
                  </a:cubicBezTo>
                  <a:cubicBezTo>
                    <a:pt x="621" y="2055"/>
                    <a:pt x="621" y="2058"/>
                    <a:pt x="623" y="2061"/>
                  </a:cubicBezTo>
                  <a:cubicBezTo>
                    <a:pt x="624" y="2064"/>
                    <a:pt x="627" y="2066"/>
                    <a:pt x="630" y="2066"/>
                  </a:cubicBezTo>
                  <a:cubicBezTo>
                    <a:pt x="634" y="2066"/>
                    <a:pt x="634" y="2066"/>
                    <a:pt x="634" y="2066"/>
                  </a:cubicBezTo>
                  <a:cubicBezTo>
                    <a:pt x="636" y="2066"/>
                    <a:pt x="638" y="2065"/>
                    <a:pt x="640" y="2063"/>
                  </a:cubicBezTo>
                  <a:cubicBezTo>
                    <a:pt x="641" y="2063"/>
                    <a:pt x="641" y="2061"/>
                    <a:pt x="642" y="2060"/>
                  </a:cubicBezTo>
                  <a:cubicBezTo>
                    <a:pt x="645" y="2060"/>
                    <a:pt x="648" y="2059"/>
                    <a:pt x="652" y="2058"/>
                  </a:cubicBezTo>
                  <a:cubicBezTo>
                    <a:pt x="654" y="2057"/>
                    <a:pt x="655" y="2056"/>
                    <a:pt x="657" y="2054"/>
                  </a:cubicBezTo>
                  <a:cubicBezTo>
                    <a:pt x="658" y="2054"/>
                    <a:pt x="658" y="2054"/>
                    <a:pt x="658" y="2054"/>
                  </a:cubicBezTo>
                  <a:cubicBezTo>
                    <a:pt x="660" y="2054"/>
                    <a:pt x="662" y="2054"/>
                    <a:pt x="663" y="2052"/>
                  </a:cubicBezTo>
                  <a:cubicBezTo>
                    <a:pt x="664" y="2052"/>
                    <a:pt x="664" y="2051"/>
                    <a:pt x="665" y="2051"/>
                  </a:cubicBezTo>
                  <a:cubicBezTo>
                    <a:pt x="665" y="2051"/>
                    <a:pt x="665" y="2051"/>
                    <a:pt x="665" y="2051"/>
                  </a:cubicBezTo>
                  <a:cubicBezTo>
                    <a:pt x="668" y="2051"/>
                    <a:pt x="670" y="2050"/>
                    <a:pt x="671" y="2048"/>
                  </a:cubicBezTo>
                  <a:cubicBezTo>
                    <a:pt x="672" y="2047"/>
                    <a:pt x="673" y="2046"/>
                    <a:pt x="673" y="2045"/>
                  </a:cubicBezTo>
                  <a:cubicBezTo>
                    <a:pt x="676" y="2044"/>
                    <a:pt x="680" y="2043"/>
                    <a:pt x="683" y="2043"/>
                  </a:cubicBezTo>
                  <a:cubicBezTo>
                    <a:pt x="686" y="2042"/>
                    <a:pt x="688" y="2040"/>
                    <a:pt x="689" y="2037"/>
                  </a:cubicBezTo>
                  <a:cubicBezTo>
                    <a:pt x="692" y="2037"/>
                    <a:pt x="695" y="2036"/>
                    <a:pt x="699" y="2035"/>
                  </a:cubicBezTo>
                  <a:cubicBezTo>
                    <a:pt x="701" y="2035"/>
                    <a:pt x="703" y="2033"/>
                    <a:pt x="704" y="2031"/>
                  </a:cubicBezTo>
                  <a:cubicBezTo>
                    <a:pt x="705" y="2031"/>
                    <a:pt x="705" y="2031"/>
                    <a:pt x="705" y="2031"/>
                  </a:cubicBezTo>
                  <a:cubicBezTo>
                    <a:pt x="707" y="2031"/>
                    <a:pt x="709" y="2031"/>
                    <a:pt x="711" y="2029"/>
                  </a:cubicBezTo>
                  <a:cubicBezTo>
                    <a:pt x="711" y="2029"/>
                    <a:pt x="711" y="2028"/>
                    <a:pt x="712" y="2028"/>
                  </a:cubicBezTo>
                  <a:cubicBezTo>
                    <a:pt x="713" y="2028"/>
                    <a:pt x="713" y="2028"/>
                    <a:pt x="713" y="2028"/>
                  </a:cubicBezTo>
                  <a:cubicBezTo>
                    <a:pt x="715" y="2028"/>
                    <a:pt x="717" y="2027"/>
                    <a:pt x="718" y="2025"/>
                  </a:cubicBezTo>
                  <a:cubicBezTo>
                    <a:pt x="719" y="2025"/>
                    <a:pt x="719" y="2024"/>
                    <a:pt x="720" y="2024"/>
                  </a:cubicBezTo>
                  <a:cubicBezTo>
                    <a:pt x="720" y="2024"/>
                    <a:pt x="720" y="2024"/>
                    <a:pt x="720" y="2024"/>
                  </a:cubicBezTo>
                  <a:cubicBezTo>
                    <a:pt x="723" y="2024"/>
                    <a:pt x="725" y="2023"/>
                    <a:pt x="726" y="2021"/>
                  </a:cubicBezTo>
                  <a:cubicBezTo>
                    <a:pt x="727" y="2021"/>
                    <a:pt x="727" y="2020"/>
                    <a:pt x="727" y="2020"/>
                  </a:cubicBezTo>
                  <a:cubicBezTo>
                    <a:pt x="728" y="2020"/>
                    <a:pt x="728" y="2020"/>
                    <a:pt x="728" y="2020"/>
                  </a:cubicBezTo>
                  <a:cubicBezTo>
                    <a:pt x="730" y="2020"/>
                    <a:pt x="733" y="2019"/>
                    <a:pt x="734" y="2018"/>
                  </a:cubicBezTo>
                  <a:cubicBezTo>
                    <a:pt x="735" y="2017"/>
                    <a:pt x="736" y="2015"/>
                    <a:pt x="736" y="2014"/>
                  </a:cubicBezTo>
                  <a:cubicBezTo>
                    <a:pt x="738" y="2013"/>
                    <a:pt x="740" y="2013"/>
                    <a:pt x="742" y="2012"/>
                  </a:cubicBezTo>
                  <a:cubicBezTo>
                    <a:pt x="742" y="1995"/>
                    <a:pt x="742" y="1995"/>
                    <a:pt x="742" y="1995"/>
                  </a:cubicBezTo>
                  <a:cubicBezTo>
                    <a:pt x="737" y="1996"/>
                    <a:pt x="731" y="1998"/>
                    <a:pt x="726" y="2000"/>
                  </a:cubicBezTo>
                  <a:cubicBezTo>
                    <a:pt x="724" y="2001"/>
                    <a:pt x="722" y="2002"/>
                    <a:pt x="721" y="2003"/>
                  </a:cubicBezTo>
                  <a:cubicBezTo>
                    <a:pt x="720" y="2003"/>
                    <a:pt x="720" y="2003"/>
                    <a:pt x="720" y="2003"/>
                  </a:cubicBezTo>
                  <a:cubicBezTo>
                    <a:pt x="718" y="2003"/>
                    <a:pt x="716" y="2004"/>
                    <a:pt x="715" y="2006"/>
                  </a:cubicBezTo>
                  <a:cubicBezTo>
                    <a:pt x="714" y="2006"/>
                    <a:pt x="714" y="2007"/>
                    <a:pt x="713" y="2007"/>
                  </a:cubicBezTo>
                  <a:cubicBezTo>
                    <a:pt x="713" y="2007"/>
                    <a:pt x="713" y="2007"/>
                    <a:pt x="713" y="2007"/>
                  </a:cubicBezTo>
                  <a:cubicBezTo>
                    <a:pt x="710" y="2007"/>
                    <a:pt x="708" y="2008"/>
                    <a:pt x="707" y="2010"/>
                  </a:cubicBezTo>
                  <a:cubicBezTo>
                    <a:pt x="706" y="2010"/>
                    <a:pt x="706" y="2010"/>
                    <a:pt x="706" y="2011"/>
                  </a:cubicBezTo>
                  <a:cubicBezTo>
                    <a:pt x="705" y="2011"/>
                    <a:pt x="705" y="2011"/>
                    <a:pt x="705" y="2011"/>
                  </a:cubicBezTo>
                  <a:cubicBezTo>
                    <a:pt x="702" y="2011"/>
                    <a:pt x="700" y="2012"/>
                    <a:pt x="699" y="2013"/>
                  </a:cubicBezTo>
                  <a:cubicBezTo>
                    <a:pt x="698" y="2014"/>
                    <a:pt x="698" y="2014"/>
                    <a:pt x="698" y="2015"/>
                  </a:cubicBezTo>
                  <a:cubicBezTo>
                    <a:pt x="697" y="2015"/>
                    <a:pt x="697" y="2015"/>
                    <a:pt x="697" y="2015"/>
                  </a:cubicBezTo>
                  <a:cubicBezTo>
                    <a:pt x="700" y="2011"/>
                    <a:pt x="702" y="2008"/>
                    <a:pt x="705" y="2005"/>
                  </a:cubicBezTo>
                  <a:cubicBezTo>
                    <a:pt x="709" y="2005"/>
                    <a:pt x="709" y="2005"/>
                    <a:pt x="709" y="2005"/>
                  </a:cubicBezTo>
                  <a:cubicBezTo>
                    <a:pt x="712" y="2005"/>
                    <a:pt x="714" y="2003"/>
                    <a:pt x="716" y="2000"/>
                  </a:cubicBezTo>
                  <a:cubicBezTo>
                    <a:pt x="716" y="1999"/>
                    <a:pt x="717" y="1998"/>
                    <a:pt x="718" y="1997"/>
                  </a:cubicBezTo>
                  <a:cubicBezTo>
                    <a:pt x="720" y="1997"/>
                    <a:pt x="723" y="1995"/>
                    <a:pt x="724" y="1992"/>
                  </a:cubicBezTo>
                  <a:cubicBezTo>
                    <a:pt x="724" y="1991"/>
                    <a:pt x="725" y="1990"/>
                    <a:pt x="725" y="1989"/>
                  </a:cubicBezTo>
                  <a:cubicBezTo>
                    <a:pt x="728" y="1989"/>
                    <a:pt x="728" y="1989"/>
                    <a:pt x="728" y="1989"/>
                  </a:cubicBezTo>
                  <a:cubicBezTo>
                    <a:pt x="731" y="1989"/>
                    <a:pt x="733" y="1988"/>
                    <a:pt x="735" y="1986"/>
                  </a:cubicBezTo>
                  <a:cubicBezTo>
                    <a:pt x="737" y="1983"/>
                    <a:pt x="740" y="1980"/>
                    <a:pt x="742" y="1976"/>
                  </a:cubicBezTo>
                  <a:cubicBezTo>
                    <a:pt x="742" y="1957"/>
                    <a:pt x="742" y="1957"/>
                    <a:pt x="742" y="1957"/>
                  </a:cubicBezTo>
                  <a:moveTo>
                    <a:pt x="187" y="2097"/>
                  </a:moveTo>
                  <a:cubicBezTo>
                    <a:pt x="195" y="2090"/>
                    <a:pt x="203" y="2083"/>
                    <a:pt x="211" y="2075"/>
                  </a:cubicBezTo>
                  <a:cubicBezTo>
                    <a:pt x="212" y="2075"/>
                    <a:pt x="212" y="2074"/>
                    <a:pt x="212" y="2074"/>
                  </a:cubicBezTo>
                  <a:cubicBezTo>
                    <a:pt x="214" y="2071"/>
                    <a:pt x="216" y="2069"/>
                    <a:pt x="218" y="2066"/>
                  </a:cubicBezTo>
                  <a:cubicBezTo>
                    <a:pt x="221" y="2066"/>
                    <a:pt x="221" y="2066"/>
                    <a:pt x="221" y="2066"/>
                  </a:cubicBezTo>
                  <a:cubicBezTo>
                    <a:pt x="224" y="2066"/>
                    <a:pt x="226" y="2065"/>
                    <a:pt x="228" y="2062"/>
                  </a:cubicBezTo>
                  <a:cubicBezTo>
                    <a:pt x="230" y="2059"/>
                    <a:pt x="232" y="2056"/>
                    <a:pt x="234" y="2053"/>
                  </a:cubicBezTo>
                  <a:cubicBezTo>
                    <a:pt x="238" y="2052"/>
                    <a:pt x="242" y="2051"/>
                    <a:pt x="247" y="2050"/>
                  </a:cubicBezTo>
                  <a:cubicBezTo>
                    <a:pt x="249" y="2050"/>
                    <a:pt x="251" y="2048"/>
                    <a:pt x="252" y="2046"/>
                  </a:cubicBezTo>
                  <a:cubicBezTo>
                    <a:pt x="252" y="2045"/>
                    <a:pt x="253" y="2044"/>
                    <a:pt x="254" y="2043"/>
                  </a:cubicBezTo>
                  <a:cubicBezTo>
                    <a:pt x="256" y="2043"/>
                    <a:pt x="256" y="2043"/>
                    <a:pt x="256" y="2043"/>
                  </a:cubicBezTo>
                  <a:cubicBezTo>
                    <a:pt x="259" y="2043"/>
                    <a:pt x="261" y="2042"/>
                    <a:pt x="262" y="2041"/>
                  </a:cubicBezTo>
                  <a:cubicBezTo>
                    <a:pt x="263" y="2040"/>
                    <a:pt x="264" y="2039"/>
                    <a:pt x="264" y="2037"/>
                  </a:cubicBezTo>
                  <a:cubicBezTo>
                    <a:pt x="267" y="2037"/>
                    <a:pt x="271" y="2036"/>
                    <a:pt x="274" y="2035"/>
                  </a:cubicBezTo>
                  <a:cubicBezTo>
                    <a:pt x="276" y="2035"/>
                    <a:pt x="278" y="2033"/>
                    <a:pt x="279" y="2031"/>
                  </a:cubicBezTo>
                  <a:cubicBezTo>
                    <a:pt x="284" y="2031"/>
                    <a:pt x="284" y="2031"/>
                    <a:pt x="284" y="2031"/>
                  </a:cubicBezTo>
                  <a:cubicBezTo>
                    <a:pt x="286" y="2031"/>
                    <a:pt x="288" y="2031"/>
                    <a:pt x="290" y="2029"/>
                  </a:cubicBezTo>
                  <a:cubicBezTo>
                    <a:pt x="290" y="2029"/>
                    <a:pt x="291" y="2028"/>
                    <a:pt x="291" y="2028"/>
                  </a:cubicBezTo>
                  <a:cubicBezTo>
                    <a:pt x="296" y="2028"/>
                    <a:pt x="296" y="2028"/>
                    <a:pt x="296" y="2028"/>
                  </a:cubicBezTo>
                  <a:cubicBezTo>
                    <a:pt x="298" y="2028"/>
                    <a:pt x="300" y="2027"/>
                    <a:pt x="302" y="2025"/>
                  </a:cubicBezTo>
                  <a:cubicBezTo>
                    <a:pt x="302" y="2025"/>
                    <a:pt x="302" y="2024"/>
                    <a:pt x="303" y="2024"/>
                  </a:cubicBezTo>
                  <a:cubicBezTo>
                    <a:pt x="307" y="2024"/>
                    <a:pt x="307" y="2024"/>
                    <a:pt x="307" y="2024"/>
                  </a:cubicBezTo>
                  <a:cubicBezTo>
                    <a:pt x="310" y="2024"/>
                    <a:pt x="312" y="2023"/>
                    <a:pt x="313" y="2021"/>
                  </a:cubicBezTo>
                  <a:cubicBezTo>
                    <a:pt x="314" y="2021"/>
                    <a:pt x="314" y="2020"/>
                    <a:pt x="314" y="2020"/>
                  </a:cubicBezTo>
                  <a:cubicBezTo>
                    <a:pt x="319" y="2020"/>
                    <a:pt x="319" y="2020"/>
                    <a:pt x="319" y="2020"/>
                  </a:cubicBezTo>
                  <a:cubicBezTo>
                    <a:pt x="320" y="2020"/>
                    <a:pt x="321" y="2020"/>
                    <a:pt x="322" y="2020"/>
                  </a:cubicBezTo>
                  <a:cubicBezTo>
                    <a:pt x="321" y="2020"/>
                    <a:pt x="321" y="2020"/>
                    <a:pt x="321" y="2020"/>
                  </a:cubicBezTo>
                  <a:cubicBezTo>
                    <a:pt x="318" y="2021"/>
                    <a:pt x="316" y="2022"/>
                    <a:pt x="313" y="2023"/>
                  </a:cubicBezTo>
                  <a:cubicBezTo>
                    <a:pt x="310" y="2023"/>
                    <a:pt x="308" y="2025"/>
                    <a:pt x="307" y="2028"/>
                  </a:cubicBezTo>
                  <a:cubicBezTo>
                    <a:pt x="304" y="2029"/>
                    <a:pt x="301" y="2030"/>
                    <a:pt x="298" y="2030"/>
                  </a:cubicBezTo>
                  <a:cubicBezTo>
                    <a:pt x="295" y="2031"/>
                    <a:pt x="293" y="2032"/>
                    <a:pt x="292" y="2034"/>
                  </a:cubicBezTo>
                  <a:cubicBezTo>
                    <a:pt x="292" y="2036"/>
                    <a:pt x="291" y="2037"/>
                    <a:pt x="291" y="2038"/>
                  </a:cubicBezTo>
                  <a:cubicBezTo>
                    <a:pt x="288" y="2038"/>
                    <a:pt x="288" y="2038"/>
                    <a:pt x="288" y="2038"/>
                  </a:cubicBezTo>
                  <a:cubicBezTo>
                    <a:pt x="285" y="2038"/>
                    <a:pt x="282" y="2040"/>
                    <a:pt x="280" y="2042"/>
                  </a:cubicBezTo>
                  <a:cubicBezTo>
                    <a:pt x="280" y="2043"/>
                    <a:pt x="279" y="2044"/>
                    <a:pt x="279" y="2045"/>
                  </a:cubicBezTo>
                  <a:cubicBezTo>
                    <a:pt x="276" y="2045"/>
                    <a:pt x="276" y="2045"/>
                    <a:pt x="276" y="2045"/>
                  </a:cubicBezTo>
                  <a:cubicBezTo>
                    <a:pt x="273" y="2045"/>
                    <a:pt x="270" y="2047"/>
                    <a:pt x="268" y="2050"/>
                  </a:cubicBezTo>
                  <a:cubicBezTo>
                    <a:pt x="268" y="2052"/>
                    <a:pt x="267" y="2053"/>
                    <a:pt x="266" y="2054"/>
                  </a:cubicBezTo>
                  <a:cubicBezTo>
                    <a:pt x="262" y="2055"/>
                    <a:pt x="259" y="2056"/>
                    <a:pt x="254" y="2057"/>
                  </a:cubicBezTo>
                  <a:cubicBezTo>
                    <a:pt x="252" y="2058"/>
                    <a:pt x="250" y="2059"/>
                    <a:pt x="249" y="2061"/>
                  </a:cubicBezTo>
                  <a:cubicBezTo>
                    <a:pt x="248" y="2062"/>
                    <a:pt x="248" y="2064"/>
                    <a:pt x="247" y="2065"/>
                  </a:cubicBezTo>
                  <a:cubicBezTo>
                    <a:pt x="245" y="2065"/>
                    <a:pt x="245" y="2065"/>
                    <a:pt x="245" y="2065"/>
                  </a:cubicBezTo>
                  <a:cubicBezTo>
                    <a:pt x="241" y="2065"/>
                    <a:pt x="238" y="2066"/>
                    <a:pt x="237" y="2069"/>
                  </a:cubicBezTo>
                  <a:cubicBezTo>
                    <a:pt x="237" y="2070"/>
                    <a:pt x="236" y="2071"/>
                    <a:pt x="236" y="2072"/>
                  </a:cubicBezTo>
                  <a:cubicBezTo>
                    <a:pt x="233" y="2072"/>
                    <a:pt x="233" y="2072"/>
                    <a:pt x="233" y="2072"/>
                  </a:cubicBezTo>
                  <a:cubicBezTo>
                    <a:pt x="231" y="2072"/>
                    <a:pt x="228" y="2073"/>
                    <a:pt x="227" y="2075"/>
                  </a:cubicBezTo>
                  <a:cubicBezTo>
                    <a:pt x="226" y="2075"/>
                    <a:pt x="226" y="2075"/>
                    <a:pt x="226" y="2076"/>
                  </a:cubicBezTo>
                  <a:cubicBezTo>
                    <a:pt x="225" y="2076"/>
                    <a:pt x="225" y="2076"/>
                    <a:pt x="225" y="2076"/>
                  </a:cubicBezTo>
                  <a:cubicBezTo>
                    <a:pt x="222" y="2076"/>
                    <a:pt x="219" y="2078"/>
                    <a:pt x="218" y="2080"/>
                  </a:cubicBezTo>
                  <a:cubicBezTo>
                    <a:pt x="217" y="2082"/>
                    <a:pt x="216" y="2084"/>
                    <a:pt x="215" y="2086"/>
                  </a:cubicBezTo>
                  <a:cubicBezTo>
                    <a:pt x="208" y="2090"/>
                    <a:pt x="199" y="2093"/>
                    <a:pt x="189" y="2096"/>
                  </a:cubicBezTo>
                  <a:cubicBezTo>
                    <a:pt x="188" y="2096"/>
                    <a:pt x="188" y="2097"/>
                    <a:pt x="187" y="2097"/>
                  </a:cubicBezTo>
                  <a:moveTo>
                    <a:pt x="742" y="1697"/>
                  </a:moveTo>
                  <a:cubicBezTo>
                    <a:pt x="740" y="1699"/>
                    <a:pt x="737" y="1701"/>
                    <a:pt x="735" y="1703"/>
                  </a:cubicBezTo>
                  <a:cubicBezTo>
                    <a:pt x="733" y="1705"/>
                    <a:pt x="732" y="1707"/>
                    <a:pt x="732" y="1710"/>
                  </a:cubicBezTo>
                  <a:cubicBezTo>
                    <a:pt x="732" y="1713"/>
                    <a:pt x="732" y="1713"/>
                    <a:pt x="732" y="1713"/>
                  </a:cubicBezTo>
                  <a:cubicBezTo>
                    <a:pt x="728" y="1716"/>
                    <a:pt x="724" y="1719"/>
                    <a:pt x="719" y="1722"/>
                  </a:cubicBezTo>
                  <a:cubicBezTo>
                    <a:pt x="719" y="1723"/>
                    <a:pt x="718" y="1723"/>
                    <a:pt x="717" y="1724"/>
                  </a:cubicBezTo>
                  <a:cubicBezTo>
                    <a:pt x="716" y="1724"/>
                    <a:pt x="716" y="1724"/>
                    <a:pt x="716" y="1724"/>
                  </a:cubicBezTo>
                  <a:cubicBezTo>
                    <a:pt x="713" y="1724"/>
                    <a:pt x="710" y="1726"/>
                    <a:pt x="709" y="1729"/>
                  </a:cubicBezTo>
                  <a:cubicBezTo>
                    <a:pt x="708" y="1730"/>
                    <a:pt x="707" y="1732"/>
                    <a:pt x="707" y="1734"/>
                  </a:cubicBezTo>
                  <a:cubicBezTo>
                    <a:pt x="659" y="1752"/>
                    <a:pt x="612" y="1771"/>
                    <a:pt x="564" y="1790"/>
                  </a:cubicBezTo>
                  <a:cubicBezTo>
                    <a:pt x="563" y="1790"/>
                    <a:pt x="562" y="1791"/>
                    <a:pt x="561" y="1792"/>
                  </a:cubicBezTo>
                  <a:cubicBezTo>
                    <a:pt x="551" y="1803"/>
                    <a:pt x="542" y="1813"/>
                    <a:pt x="532" y="1824"/>
                  </a:cubicBezTo>
                  <a:cubicBezTo>
                    <a:pt x="528" y="1824"/>
                    <a:pt x="528" y="1824"/>
                    <a:pt x="528" y="1824"/>
                  </a:cubicBezTo>
                  <a:cubicBezTo>
                    <a:pt x="525" y="1824"/>
                    <a:pt x="523" y="1824"/>
                    <a:pt x="522" y="1826"/>
                  </a:cubicBezTo>
                  <a:cubicBezTo>
                    <a:pt x="500" y="1849"/>
                    <a:pt x="477" y="1872"/>
                    <a:pt x="455" y="1895"/>
                  </a:cubicBezTo>
                  <a:cubicBezTo>
                    <a:pt x="447" y="1901"/>
                    <a:pt x="440" y="1907"/>
                    <a:pt x="432" y="1913"/>
                  </a:cubicBezTo>
                  <a:cubicBezTo>
                    <a:pt x="430" y="1915"/>
                    <a:pt x="429" y="1917"/>
                    <a:pt x="429" y="1920"/>
                  </a:cubicBezTo>
                  <a:cubicBezTo>
                    <a:pt x="429" y="1923"/>
                    <a:pt x="429" y="1923"/>
                    <a:pt x="429" y="1923"/>
                  </a:cubicBezTo>
                  <a:cubicBezTo>
                    <a:pt x="426" y="1925"/>
                    <a:pt x="424" y="1927"/>
                    <a:pt x="421" y="1928"/>
                  </a:cubicBezTo>
                  <a:cubicBezTo>
                    <a:pt x="419" y="1930"/>
                    <a:pt x="417" y="1932"/>
                    <a:pt x="417" y="1935"/>
                  </a:cubicBezTo>
                  <a:cubicBezTo>
                    <a:pt x="417" y="1936"/>
                    <a:pt x="417" y="1936"/>
                    <a:pt x="417" y="1936"/>
                  </a:cubicBezTo>
                  <a:cubicBezTo>
                    <a:pt x="416" y="1937"/>
                    <a:pt x="415" y="1938"/>
                    <a:pt x="414" y="1939"/>
                  </a:cubicBezTo>
                  <a:cubicBezTo>
                    <a:pt x="414" y="1940"/>
                    <a:pt x="413" y="1941"/>
                    <a:pt x="412" y="1942"/>
                  </a:cubicBezTo>
                  <a:cubicBezTo>
                    <a:pt x="410" y="1942"/>
                    <a:pt x="410" y="1942"/>
                    <a:pt x="410" y="1942"/>
                  </a:cubicBezTo>
                  <a:cubicBezTo>
                    <a:pt x="407" y="1942"/>
                    <a:pt x="405" y="1943"/>
                    <a:pt x="403" y="1946"/>
                  </a:cubicBezTo>
                  <a:cubicBezTo>
                    <a:pt x="400" y="1949"/>
                    <a:pt x="397" y="1954"/>
                    <a:pt x="394" y="1957"/>
                  </a:cubicBezTo>
                  <a:cubicBezTo>
                    <a:pt x="390" y="1957"/>
                    <a:pt x="390" y="1957"/>
                    <a:pt x="390" y="1957"/>
                  </a:cubicBezTo>
                  <a:cubicBezTo>
                    <a:pt x="387" y="1957"/>
                    <a:pt x="384" y="1959"/>
                    <a:pt x="383" y="1962"/>
                  </a:cubicBezTo>
                  <a:cubicBezTo>
                    <a:pt x="382" y="1963"/>
                    <a:pt x="382" y="1964"/>
                    <a:pt x="381" y="1965"/>
                  </a:cubicBezTo>
                  <a:cubicBezTo>
                    <a:pt x="378" y="1965"/>
                    <a:pt x="378" y="1965"/>
                    <a:pt x="378" y="1965"/>
                  </a:cubicBezTo>
                  <a:cubicBezTo>
                    <a:pt x="375" y="1965"/>
                    <a:pt x="372" y="1967"/>
                    <a:pt x="371" y="1970"/>
                  </a:cubicBezTo>
                  <a:cubicBezTo>
                    <a:pt x="370" y="1971"/>
                    <a:pt x="370" y="1972"/>
                    <a:pt x="369" y="1973"/>
                  </a:cubicBezTo>
                  <a:cubicBezTo>
                    <a:pt x="366" y="1973"/>
                    <a:pt x="366" y="1973"/>
                    <a:pt x="366" y="1973"/>
                  </a:cubicBezTo>
                  <a:cubicBezTo>
                    <a:pt x="363" y="1973"/>
                    <a:pt x="361" y="1974"/>
                    <a:pt x="359" y="1977"/>
                  </a:cubicBezTo>
                  <a:cubicBezTo>
                    <a:pt x="358" y="1979"/>
                    <a:pt x="358" y="1980"/>
                    <a:pt x="357" y="1982"/>
                  </a:cubicBezTo>
                  <a:cubicBezTo>
                    <a:pt x="353" y="1983"/>
                    <a:pt x="349" y="1984"/>
                    <a:pt x="345" y="1984"/>
                  </a:cubicBezTo>
                  <a:cubicBezTo>
                    <a:pt x="342" y="1985"/>
                    <a:pt x="340" y="1987"/>
                    <a:pt x="339" y="1989"/>
                  </a:cubicBezTo>
                  <a:cubicBezTo>
                    <a:pt x="339" y="1990"/>
                    <a:pt x="338" y="1991"/>
                    <a:pt x="338" y="1992"/>
                  </a:cubicBezTo>
                  <a:cubicBezTo>
                    <a:pt x="335" y="1992"/>
                    <a:pt x="335" y="1992"/>
                    <a:pt x="335" y="1992"/>
                  </a:cubicBezTo>
                  <a:cubicBezTo>
                    <a:pt x="333" y="1992"/>
                    <a:pt x="331" y="1993"/>
                    <a:pt x="329" y="1994"/>
                  </a:cubicBezTo>
                  <a:cubicBezTo>
                    <a:pt x="328" y="1995"/>
                    <a:pt x="328" y="1996"/>
                    <a:pt x="327" y="1997"/>
                  </a:cubicBezTo>
                  <a:cubicBezTo>
                    <a:pt x="324" y="1998"/>
                    <a:pt x="321" y="1999"/>
                    <a:pt x="317" y="2000"/>
                  </a:cubicBezTo>
                  <a:cubicBezTo>
                    <a:pt x="315" y="2000"/>
                    <a:pt x="313" y="2002"/>
                    <a:pt x="312" y="2003"/>
                  </a:cubicBezTo>
                  <a:cubicBezTo>
                    <a:pt x="307" y="2003"/>
                    <a:pt x="307" y="2003"/>
                    <a:pt x="307" y="2003"/>
                  </a:cubicBezTo>
                  <a:cubicBezTo>
                    <a:pt x="305" y="2003"/>
                    <a:pt x="303" y="2004"/>
                    <a:pt x="302" y="2006"/>
                  </a:cubicBezTo>
                  <a:cubicBezTo>
                    <a:pt x="301" y="2006"/>
                    <a:pt x="301" y="2007"/>
                    <a:pt x="300" y="2007"/>
                  </a:cubicBezTo>
                  <a:cubicBezTo>
                    <a:pt x="296" y="2007"/>
                    <a:pt x="296" y="2007"/>
                    <a:pt x="296" y="2007"/>
                  </a:cubicBezTo>
                  <a:cubicBezTo>
                    <a:pt x="293" y="2007"/>
                    <a:pt x="291" y="2008"/>
                    <a:pt x="290" y="2010"/>
                  </a:cubicBezTo>
                  <a:cubicBezTo>
                    <a:pt x="289" y="2010"/>
                    <a:pt x="289" y="2010"/>
                    <a:pt x="289" y="2011"/>
                  </a:cubicBezTo>
                  <a:cubicBezTo>
                    <a:pt x="284" y="2011"/>
                    <a:pt x="284" y="2011"/>
                    <a:pt x="284" y="2011"/>
                  </a:cubicBezTo>
                  <a:cubicBezTo>
                    <a:pt x="282" y="2011"/>
                    <a:pt x="280" y="2012"/>
                    <a:pt x="278" y="2013"/>
                  </a:cubicBezTo>
                  <a:cubicBezTo>
                    <a:pt x="278" y="2014"/>
                    <a:pt x="277" y="2014"/>
                    <a:pt x="277" y="2015"/>
                  </a:cubicBezTo>
                  <a:cubicBezTo>
                    <a:pt x="272" y="2015"/>
                    <a:pt x="272" y="2015"/>
                    <a:pt x="272" y="2015"/>
                  </a:cubicBezTo>
                  <a:cubicBezTo>
                    <a:pt x="270" y="2015"/>
                    <a:pt x="268" y="2016"/>
                    <a:pt x="266" y="2017"/>
                  </a:cubicBezTo>
                  <a:cubicBezTo>
                    <a:pt x="265" y="2018"/>
                    <a:pt x="265" y="2019"/>
                    <a:pt x="264" y="2020"/>
                  </a:cubicBezTo>
                  <a:cubicBezTo>
                    <a:pt x="261" y="2021"/>
                    <a:pt x="258" y="2022"/>
                    <a:pt x="255" y="2023"/>
                  </a:cubicBezTo>
                  <a:cubicBezTo>
                    <a:pt x="252" y="2023"/>
                    <a:pt x="250" y="2024"/>
                    <a:pt x="249" y="2026"/>
                  </a:cubicBezTo>
                  <a:cubicBezTo>
                    <a:pt x="248" y="2026"/>
                    <a:pt x="248" y="2026"/>
                    <a:pt x="248" y="2026"/>
                  </a:cubicBezTo>
                  <a:cubicBezTo>
                    <a:pt x="245" y="2026"/>
                    <a:pt x="242" y="2028"/>
                    <a:pt x="241" y="2031"/>
                  </a:cubicBezTo>
                  <a:cubicBezTo>
                    <a:pt x="240" y="2032"/>
                    <a:pt x="240" y="2034"/>
                    <a:pt x="239" y="2035"/>
                  </a:cubicBezTo>
                  <a:cubicBezTo>
                    <a:pt x="235" y="2036"/>
                    <a:pt x="231" y="2037"/>
                    <a:pt x="227" y="2038"/>
                  </a:cubicBezTo>
                  <a:cubicBezTo>
                    <a:pt x="225" y="2039"/>
                    <a:pt x="223" y="2040"/>
                    <a:pt x="222" y="2041"/>
                  </a:cubicBezTo>
                  <a:cubicBezTo>
                    <a:pt x="220" y="2044"/>
                    <a:pt x="218" y="2047"/>
                    <a:pt x="217" y="2049"/>
                  </a:cubicBezTo>
                  <a:cubicBezTo>
                    <a:pt x="213" y="2049"/>
                    <a:pt x="213" y="2049"/>
                    <a:pt x="213" y="2049"/>
                  </a:cubicBezTo>
                  <a:cubicBezTo>
                    <a:pt x="210" y="2049"/>
                    <a:pt x="208" y="2051"/>
                    <a:pt x="206" y="2053"/>
                  </a:cubicBezTo>
                  <a:cubicBezTo>
                    <a:pt x="204" y="2056"/>
                    <a:pt x="201" y="2060"/>
                    <a:pt x="199" y="2064"/>
                  </a:cubicBezTo>
                  <a:cubicBezTo>
                    <a:pt x="191" y="2071"/>
                    <a:pt x="182" y="2078"/>
                    <a:pt x="174" y="2086"/>
                  </a:cubicBezTo>
                  <a:cubicBezTo>
                    <a:pt x="166" y="2094"/>
                    <a:pt x="157" y="2103"/>
                    <a:pt x="151" y="2115"/>
                  </a:cubicBezTo>
                  <a:cubicBezTo>
                    <a:pt x="149" y="2117"/>
                    <a:pt x="149" y="2120"/>
                    <a:pt x="151" y="2123"/>
                  </a:cubicBezTo>
                  <a:cubicBezTo>
                    <a:pt x="152" y="2125"/>
                    <a:pt x="155" y="2127"/>
                    <a:pt x="158" y="2127"/>
                  </a:cubicBezTo>
                  <a:cubicBezTo>
                    <a:pt x="166" y="2127"/>
                    <a:pt x="166" y="2127"/>
                    <a:pt x="166" y="2127"/>
                  </a:cubicBezTo>
                  <a:cubicBezTo>
                    <a:pt x="168" y="2127"/>
                    <a:pt x="170" y="2126"/>
                    <a:pt x="172" y="2124"/>
                  </a:cubicBezTo>
                  <a:cubicBezTo>
                    <a:pt x="174" y="2122"/>
                    <a:pt x="178" y="2120"/>
                    <a:pt x="182" y="2117"/>
                  </a:cubicBezTo>
                  <a:cubicBezTo>
                    <a:pt x="187" y="2114"/>
                    <a:pt x="195" y="2112"/>
                    <a:pt x="202" y="2109"/>
                  </a:cubicBezTo>
                  <a:cubicBezTo>
                    <a:pt x="210" y="2106"/>
                    <a:pt x="218" y="2103"/>
                    <a:pt x="225" y="2099"/>
                  </a:cubicBezTo>
                  <a:cubicBezTo>
                    <a:pt x="226" y="2098"/>
                    <a:pt x="227" y="2097"/>
                    <a:pt x="228" y="2096"/>
                  </a:cubicBezTo>
                  <a:cubicBezTo>
                    <a:pt x="229" y="2095"/>
                    <a:pt x="229" y="2094"/>
                    <a:pt x="230" y="2093"/>
                  </a:cubicBezTo>
                  <a:cubicBezTo>
                    <a:pt x="233" y="2093"/>
                    <a:pt x="233" y="2093"/>
                    <a:pt x="233" y="2093"/>
                  </a:cubicBezTo>
                  <a:cubicBezTo>
                    <a:pt x="235" y="2093"/>
                    <a:pt x="237" y="2092"/>
                    <a:pt x="239" y="2090"/>
                  </a:cubicBezTo>
                  <a:cubicBezTo>
                    <a:pt x="239" y="2090"/>
                    <a:pt x="239" y="2089"/>
                    <a:pt x="240" y="2089"/>
                  </a:cubicBezTo>
                  <a:cubicBezTo>
                    <a:pt x="241" y="2089"/>
                    <a:pt x="241" y="2089"/>
                    <a:pt x="241" y="2089"/>
                  </a:cubicBezTo>
                  <a:cubicBezTo>
                    <a:pt x="244" y="2089"/>
                    <a:pt x="246" y="2087"/>
                    <a:pt x="248" y="2084"/>
                  </a:cubicBezTo>
                  <a:cubicBezTo>
                    <a:pt x="248" y="2083"/>
                    <a:pt x="249" y="2082"/>
                    <a:pt x="250" y="2081"/>
                  </a:cubicBezTo>
                  <a:cubicBezTo>
                    <a:pt x="252" y="2081"/>
                    <a:pt x="252" y="2081"/>
                    <a:pt x="252" y="2081"/>
                  </a:cubicBezTo>
                  <a:cubicBezTo>
                    <a:pt x="255" y="2081"/>
                    <a:pt x="258" y="2080"/>
                    <a:pt x="260" y="2077"/>
                  </a:cubicBezTo>
                  <a:cubicBezTo>
                    <a:pt x="260" y="2075"/>
                    <a:pt x="261" y="2074"/>
                    <a:pt x="262" y="2072"/>
                  </a:cubicBezTo>
                  <a:cubicBezTo>
                    <a:pt x="266" y="2071"/>
                    <a:pt x="270" y="2071"/>
                    <a:pt x="274" y="2070"/>
                  </a:cubicBezTo>
                  <a:cubicBezTo>
                    <a:pt x="276" y="2069"/>
                    <a:pt x="278" y="2067"/>
                    <a:pt x="280" y="2065"/>
                  </a:cubicBezTo>
                  <a:cubicBezTo>
                    <a:pt x="280" y="2064"/>
                    <a:pt x="281" y="2063"/>
                    <a:pt x="281" y="2062"/>
                  </a:cubicBezTo>
                  <a:cubicBezTo>
                    <a:pt x="284" y="2062"/>
                    <a:pt x="284" y="2062"/>
                    <a:pt x="284" y="2062"/>
                  </a:cubicBezTo>
                  <a:cubicBezTo>
                    <a:pt x="287" y="2062"/>
                    <a:pt x="290" y="2060"/>
                    <a:pt x="291" y="2058"/>
                  </a:cubicBezTo>
                  <a:cubicBezTo>
                    <a:pt x="292" y="2056"/>
                    <a:pt x="292" y="2055"/>
                    <a:pt x="293" y="2054"/>
                  </a:cubicBezTo>
                  <a:cubicBezTo>
                    <a:pt x="296" y="2054"/>
                    <a:pt x="296" y="2054"/>
                    <a:pt x="296" y="2054"/>
                  </a:cubicBezTo>
                  <a:cubicBezTo>
                    <a:pt x="299" y="2054"/>
                    <a:pt x="302" y="2053"/>
                    <a:pt x="303" y="2050"/>
                  </a:cubicBezTo>
                  <a:cubicBezTo>
                    <a:pt x="304" y="2048"/>
                    <a:pt x="304" y="2047"/>
                    <a:pt x="305" y="2046"/>
                  </a:cubicBezTo>
                  <a:cubicBezTo>
                    <a:pt x="309" y="2045"/>
                    <a:pt x="313" y="2044"/>
                    <a:pt x="317" y="2043"/>
                  </a:cubicBezTo>
                  <a:cubicBezTo>
                    <a:pt x="320" y="2042"/>
                    <a:pt x="322" y="2040"/>
                    <a:pt x="323" y="2037"/>
                  </a:cubicBezTo>
                  <a:cubicBezTo>
                    <a:pt x="325" y="2036"/>
                    <a:pt x="327" y="2036"/>
                    <a:pt x="329" y="2035"/>
                  </a:cubicBezTo>
                  <a:cubicBezTo>
                    <a:pt x="332" y="2034"/>
                    <a:pt x="334" y="2033"/>
                    <a:pt x="335" y="2031"/>
                  </a:cubicBezTo>
                  <a:cubicBezTo>
                    <a:pt x="335" y="2030"/>
                    <a:pt x="336" y="2029"/>
                    <a:pt x="336" y="2028"/>
                  </a:cubicBezTo>
                  <a:cubicBezTo>
                    <a:pt x="339" y="2028"/>
                    <a:pt x="339" y="2028"/>
                    <a:pt x="339" y="2028"/>
                  </a:cubicBezTo>
                  <a:cubicBezTo>
                    <a:pt x="342" y="2028"/>
                    <a:pt x="345" y="2026"/>
                    <a:pt x="346" y="2023"/>
                  </a:cubicBezTo>
                  <a:cubicBezTo>
                    <a:pt x="347" y="2022"/>
                    <a:pt x="347" y="2021"/>
                    <a:pt x="348" y="2020"/>
                  </a:cubicBezTo>
                  <a:cubicBezTo>
                    <a:pt x="351" y="2020"/>
                    <a:pt x="351" y="2020"/>
                    <a:pt x="351" y="2020"/>
                  </a:cubicBezTo>
                  <a:cubicBezTo>
                    <a:pt x="353" y="2020"/>
                    <a:pt x="356" y="2019"/>
                    <a:pt x="357" y="2017"/>
                  </a:cubicBezTo>
                  <a:cubicBezTo>
                    <a:pt x="359" y="2014"/>
                    <a:pt x="361" y="2011"/>
                    <a:pt x="363" y="2008"/>
                  </a:cubicBezTo>
                  <a:cubicBezTo>
                    <a:pt x="366" y="2008"/>
                    <a:pt x="366" y="2008"/>
                    <a:pt x="366" y="2008"/>
                  </a:cubicBezTo>
                  <a:cubicBezTo>
                    <a:pt x="370" y="2008"/>
                    <a:pt x="372" y="2007"/>
                    <a:pt x="374" y="2004"/>
                  </a:cubicBezTo>
                  <a:cubicBezTo>
                    <a:pt x="374" y="2003"/>
                    <a:pt x="375" y="2002"/>
                    <a:pt x="376" y="2001"/>
                  </a:cubicBezTo>
                  <a:cubicBezTo>
                    <a:pt x="437" y="2001"/>
                    <a:pt x="437" y="2001"/>
                    <a:pt x="437" y="2001"/>
                  </a:cubicBezTo>
                  <a:cubicBezTo>
                    <a:pt x="438" y="2001"/>
                    <a:pt x="439" y="2001"/>
                    <a:pt x="440" y="2000"/>
                  </a:cubicBezTo>
                  <a:cubicBezTo>
                    <a:pt x="465" y="1993"/>
                    <a:pt x="489" y="1985"/>
                    <a:pt x="514" y="1978"/>
                  </a:cubicBezTo>
                  <a:cubicBezTo>
                    <a:pt x="516" y="1977"/>
                    <a:pt x="518" y="1976"/>
                    <a:pt x="519" y="1974"/>
                  </a:cubicBezTo>
                  <a:cubicBezTo>
                    <a:pt x="520" y="1974"/>
                    <a:pt x="520" y="1974"/>
                    <a:pt x="520" y="1974"/>
                  </a:cubicBezTo>
                  <a:cubicBezTo>
                    <a:pt x="522" y="1974"/>
                    <a:pt x="524" y="1973"/>
                    <a:pt x="526" y="1971"/>
                  </a:cubicBezTo>
                  <a:cubicBezTo>
                    <a:pt x="533" y="1963"/>
                    <a:pt x="540" y="1955"/>
                    <a:pt x="547" y="1947"/>
                  </a:cubicBezTo>
                  <a:cubicBezTo>
                    <a:pt x="551" y="1947"/>
                    <a:pt x="551" y="1947"/>
                    <a:pt x="551" y="1947"/>
                  </a:cubicBezTo>
                  <a:cubicBezTo>
                    <a:pt x="554" y="1947"/>
                    <a:pt x="557" y="1946"/>
                    <a:pt x="558" y="1944"/>
                  </a:cubicBezTo>
                  <a:cubicBezTo>
                    <a:pt x="560" y="1941"/>
                    <a:pt x="562" y="1938"/>
                    <a:pt x="564" y="1936"/>
                  </a:cubicBezTo>
                  <a:cubicBezTo>
                    <a:pt x="567" y="1936"/>
                    <a:pt x="567" y="1936"/>
                    <a:pt x="567" y="1936"/>
                  </a:cubicBezTo>
                  <a:cubicBezTo>
                    <a:pt x="570" y="1936"/>
                    <a:pt x="573" y="1934"/>
                    <a:pt x="574" y="1931"/>
                  </a:cubicBezTo>
                  <a:cubicBezTo>
                    <a:pt x="575" y="1930"/>
                    <a:pt x="576" y="1929"/>
                    <a:pt x="577" y="1927"/>
                  </a:cubicBezTo>
                  <a:cubicBezTo>
                    <a:pt x="581" y="1926"/>
                    <a:pt x="585" y="1925"/>
                    <a:pt x="589" y="1924"/>
                  </a:cubicBezTo>
                  <a:cubicBezTo>
                    <a:pt x="591" y="1924"/>
                    <a:pt x="593" y="1922"/>
                    <a:pt x="594" y="1921"/>
                  </a:cubicBezTo>
                  <a:cubicBezTo>
                    <a:pt x="595" y="1921"/>
                    <a:pt x="595" y="1921"/>
                    <a:pt x="595" y="1921"/>
                  </a:cubicBezTo>
                  <a:cubicBezTo>
                    <a:pt x="597" y="1921"/>
                    <a:pt x="599" y="1920"/>
                    <a:pt x="600" y="1918"/>
                  </a:cubicBezTo>
                  <a:cubicBezTo>
                    <a:pt x="601" y="1917"/>
                    <a:pt x="602" y="1916"/>
                    <a:pt x="603" y="1915"/>
                  </a:cubicBezTo>
                  <a:cubicBezTo>
                    <a:pt x="609" y="1913"/>
                    <a:pt x="615" y="1911"/>
                    <a:pt x="621" y="1909"/>
                  </a:cubicBezTo>
                  <a:cubicBezTo>
                    <a:pt x="623" y="1908"/>
                    <a:pt x="625" y="1906"/>
                    <a:pt x="626" y="1904"/>
                  </a:cubicBezTo>
                  <a:cubicBezTo>
                    <a:pt x="632" y="1903"/>
                    <a:pt x="637" y="1902"/>
                    <a:pt x="643" y="1901"/>
                  </a:cubicBezTo>
                  <a:cubicBezTo>
                    <a:pt x="645" y="1901"/>
                    <a:pt x="647" y="1900"/>
                    <a:pt x="649" y="1898"/>
                  </a:cubicBezTo>
                  <a:cubicBezTo>
                    <a:pt x="650" y="1898"/>
                    <a:pt x="650" y="1898"/>
                    <a:pt x="650" y="1898"/>
                  </a:cubicBezTo>
                  <a:cubicBezTo>
                    <a:pt x="652" y="1898"/>
                    <a:pt x="654" y="1897"/>
                    <a:pt x="656" y="1895"/>
                  </a:cubicBezTo>
                  <a:cubicBezTo>
                    <a:pt x="656" y="1895"/>
                    <a:pt x="656" y="1894"/>
                    <a:pt x="657" y="1894"/>
                  </a:cubicBezTo>
                  <a:cubicBezTo>
                    <a:pt x="661" y="1894"/>
                    <a:pt x="661" y="1894"/>
                    <a:pt x="661" y="1894"/>
                  </a:cubicBezTo>
                  <a:cubicBezTo>
                    <a:pt x="664" y="1894"/>
                    <a:pt x="666" y="1893"/>
                    <a:pt x="667" y="1891"/>
                  </a:cubicBezTo>
                  <a:cubicBezTo>
                    <a:pt x="668" y="1891"/>
                    <a:pt x="668" y="1890"/>
                    <a:pt x="668" y="1890"/>
                  </a:cubicBezTo>
                  <a:cubicBezTo>
                    <a:pt x="669" y="1890"/>
                    <a:pt x="669" y="1890"/>
                    <a:pt x="669" y="1890"/>
                  </a:cubicBezTo>
                  <a:cubicBezTo>
                    <a:pt x="672" y="1890"/>
                    <a:pt x="674" y="1889"/>
                    <a:pt x="675" y="1887"/>
                  </a:cubicBezTo>
                  <a:cubicBezTo>
                    <a:pt x="676" y="1887"/>
                    <a:pt x="676" y="1887"/>
                    <a:pt x="676" y="1886"/>
                  </a:cubicBezTo>
                  <a:cubicBezTo>
                    <a:pt x="677" y="1886"/>
                    <a:pt x="677" y="1886"/>
                    <a:pt x="677" y="1886"/>
                  </a:cubicBezTo>
                  <a:cubicBezTo>
                    <a:pt x="680" y="1886"/>
                    <a:pt x="683" y="1885"/>
                    <a:pt x="684" y="1882"/>
                  </a:cubicBezTo>
                  <a:cubicBezTo>
                    <a:pt x="685" y="1881"/>
                    <a:pt x="686" y="1880"/>
                    <a:pt x="686" y="1879"/>
                  </a:cubicBezTo>
                  <a:cubicBezTo>
                    <a:pt x="689" y="1879"/>
                    <a:pt x="689" y="1879"/>
                    <a:pt x="689" y="1879"/>
                  </a:cubicBezTo>
                  <a:cubicBezTo>
                    <a:pt x="692" y="1879"/>
                    <a:pt x="694" y="1877"/>
                    <a:pt x="696" y="1875"/>
                  </a:cubicBezTo>
                  <a:cubicBezTo>
                    <a:pt x="699" y="1871"/>
                    <a:pt x="702" y="1867"/>
                    <a:pt x="705" y="1863"/>
                  </a:cubicBezTo>
                  <a:cubicBezTo>
                    <a:pt x="709" y="1863"/>
                    <a:pt x="709" y="1863"/>
                    <a:pt x="709" y="1863"/>
                  </a:cubicBezTo>
                  <a:cubicBezTo>
                    <a:pt x="711" y="1863"/>
                    <a:pt x="714" y="1862"/>
                    <a:pt x="715" y="1860"/>
                  </a:cubicBezTo>
                  <a:cubicBezTo>
                    <a:pt x="717" y="1857"/>
                    <a:pt x="719" y="1854"/>
                    <a:pt x="721" y="1852"/>
                  </a:cubicBezTo>
                  <a:cubicBezTo>
                    <a:pt x="724" y="1852"/>
                    <a:pt x="724" y="1852"/>
                    <a:pt x="724" y="1852"/>
                  </a:cubicBezTo>
                  <a:cubicBezTo>
                    <a:pt x="727" y="1852"/>
                    <a:pt x="730" y="1850"/>
                    <a:pt x="732" y="1847"/>
                  </a:cubicBezTo>
                  <a:cubicBezTo>
                    <a:pt x="733" y="1846"/>
                    <a:pt x="733" y="1844"/>
                    <a:pt x="734" y="1843"/>
                  </a:cubicBezTo>
                  <a:cubicBezTo>
                    <a:pt x="737" y="1842"/>
                    <a:pt x="740" y="1842"/>
                    <a:pt x="742" y="1841"/>
                  </a:cubicBezTo>
                  <a:cubicBezTo>
                    <a:pt x="742" y="1818"/>
                    <a:pt x="742" y="1818"/>
                    <a:pt x="742" y="1818"/>
                  </a:cubicBezTo>
                  <a:cubicBezTo>
                    <a:pt x="742" y="1819"/>
                    <a:pt x="741" y="1820"/>
                    <a:pt x="741" y="1820"/>
                  </a:cubicBezTo>
                  <a:cubicBezTo>
                    <a:pt x="740" y="1822"/>
                    <a:pt x="739" y="1823"/>
                    <a:pt x="738" y="1825"/>
                  </a:cubicBezTo>
                  <a:cubicBezTo>
                    <a:pt x="734" y="1826"/>
                    <a:pt x="730" y="1827"/>
                    <a:pt x="726" y="1828"/>
                  </a:cubicBezTo>
                  <a:cubicBezTo>
                    <a:pt x="724" y="1828"/>
                    <a:pt x="722" y="1830"/>
                    <a:pt x="721" y="1832"/>
                  </a:cubicBezTo>
                  <a:cubicBezTo>
                    <a:pt x="720" y="1833"/>
                    <a:pt x="720" y="1834"/>
                    <a:pt x="719" y="1835"/>
                  </a:cubicBezTo>
                  <a:cubicBezTo>
                    <a:pt x="716" y="1835"/>
                    <a:pt x="716" y="1835"/>
                    <a:pt x="716" y="1835"/>
                  </a:cubicBezTo>
                  <a:cubicBezTo>
                    <a:pt x="714" y="1835"/>
                    <a:pt x="711" y="1837"/>
                    <a:pt x="710" y="1839"/>
                  </a:cubicBezTo>
                  <a:cubicBezTo>
                    <a:pt x="708" y="1841"/>
                    <a:pt x="706" y="1844"/>
                    <a:pt x="704" y="1847"/>
                  </a:cubicBezTo>
                  <a:cubicBezTo>
                    <a:pt x="701" y="1847"/>
                    <a:pt x="701" y="1847"/>
                    <a:pt x="701" y="1847"/>
                  </a:cubicBezTo>
                  <a:cubicBezTo>
                    <a:pt x="698" y="1847"/>
                    <a:pt x="696" y="1848"/>
                    <a:pt x="694" y="1850"/>
                  </a:cubicBezTo>
                  <a:cubicBezTo>
                    <a:pt x="691" y="1854"/>
                    <a:pt x="688" y="1858"/>
                    <a:pt x="685" y="1862"/>
                  </a:cubicBezTo>
                  <a:cubicBezTo>
                    <a:pt x="681" y="1862"/>
                    <a:pt x="681" y="1862"/>
                    <a:pt x="681" y="1862"/>
                  </a:cubicBezTo>
                  <a:cubicBezTo>
                    <a:pt x="678" y="1862"/>
                    <a:pt x="675" y="1864"/>
                    <a:pt x="674" y="1866"/>
                  </a:cubicBezTo>
                  <a:cubicBezTo>
                    <a:pt x="673" y="1868"/>
                    <a:pt x="673" y="1869"/>
                    <a:pt x="672" y="1870"/>
                  </a:cubicBezTo>
                  <a:cubicBezTo>
                    <a:pt x="669" y="1870"/>
                    <a:pt x="669" y="1870"/>
                    <a:pt x="669" y="1870"/>
                  </a:cubicBezTo>
                  <a:cubicBezTo>
                    <a:pt x="667" y="1870"/>
                    <a:pt x="665" y="1871"/>
                    <a:pt x="663" y="1872"/>
                  </a:cubicBezTo>
                  <a:cubicBezTo>
                    <a:pt x="663" y="1872"/>
                    <a:pt x="663" y="1873"/>
                    <a:pt x="662" y="1873"/>
                  </a:cubicBezTo>
                  <a:cubicBezTo>
                    <a:pt x="661" y="1873"/>
                    <a:pt x="661" y="1873"/>
                    <a:pt x="661" y="1873"/>
                  </a:cubicBezTo>
                  <a:cubicBezTo>
                    <a:pt x="659" y="1873"/>
                    <a:pt x="657" y="1874"/>
                    <a:pt x="656" y="1876"/>
                  </a:cubicBezTo>
                  <a:cubicBezTo>
                    <a:pt x="655" y="1876"/>
                    <a:pt x="655" y="1877"/>
                    <a:pt x="654" y="1877"/>
                  </a:cubicBezTo>
                  <a:cubicBezTo>
                    <a:pt x="650" y="1877"/>
                    <a:pt x="650" y="1877"/>
                    <a:pt x="650" y="1877"/>
                  </a:cubicBezTo>
                  <a:cubicBezTo>
                    <a:pt x="647" y="1877"/>
                    <a:pt x="645" y="1878"/>
                    <a:pt x="644" y="1880"/>
                  </a:cubicBezTo>
                  <a:cubicBezTo>
                    <a:pt x="643" y="1880"/>
                    <a:pt x="643" y="1881"/>
                    <a:pt x="643" y="1881"/>
                  </a:cubicBezTo>
                  <a:cubicBezTo>
                    <a:pt x="642" y="1881"/>
                    <a:pt x="642" y="1881"/>
                    <a:pt x="642" y="1881"/>
                  </a:cubicBezTo>
                  <a:cubicBezTo>
                    <a:pt x="639" y="1881"/>
                    <a:pt x="637" y="1882"/>
                    <a:pt x="636" y="1884"/>
                  </a:cubicBezTo>
                  <a:cubicBezTo>
                    <a:pt x="635" y="1884"/>
                    <a:pt x="635" y="1885"/>
                    <a:pt x="634" y="1886"/>
                  </a:cubicBezTo>
                  <a:cubicBezTo>
                    <a:pt x="628" y="1887"/>
                    <a:pt x="623" y="1888"/>
                    <a:pt x="617" y="1889"/>
                  </a:cubicBezTo>
                  <a:cubicBezTo>
                    <a:pt x="614" y="1889"/>
                    <a:pt x="611" y="1892"/>
                    <a:pt x="610" y="1895"/>
                  </a:cubicBezTo>
                  <a:cubicBezTo>
                    <a:pt x="604" y="1897"/>
                    <a:pt x="598" y="1899"/>
                    <a:pt x="592" y="1901"/>
                  </a:cubicBezTo>
                  <a:cubicBezTo>
                    <a:pt x="590" y="1901"/>
                    <a:pt x="589" y="1902"/>
                    <a:pt x="588" y="1904"/>
                  </a:cubicBezTo>
                  <a:cubicBezTo>
                    <a:pt x="587" y="1904"/>
                    <a:pt x="587" y="1904"/>
                    <a:pt x="587" y="1904"/>
                  </a:cubicBezTo>
                  <a:cubicBezTo>
                    <a:pt x="585" y="1904"/>
                    <a:pt x="582" y="1905"/>
                    <a:pt x="581" y="1906"/>
                  </a:cubicBezTo>
                  <a:cubicBezTo>
                    <a:pt x="580" y="1907"/>
                    <a:pt x="579" y="1908"/>
                    <a:pt x="579" y="1909"/>
                  </a:cubicBezTo>
                  <a:cubicBezTo>
                    <a:pt x="576" y="1910"/>
                    <a:pt x="572" y="1911"/>
                    <a:pt x="569" y="1912"/>
                  </a:cubicBezTo>
                  <a:cubicBezTo>
                    <a:pt x="567" y="1912"/>
                    <a:pt x="565" y="1914"/>
                    <a:pt x="564" y="1916"/>
                  </a:cubicBezTo>
                  <a:cubicBezTo>
                    <a:pt x="563" y="1917"/>
                    <a:pt x="563" y="1918"/>
                    <a:pt x="562" y="1919"/>
                  </a:cubicBezTo>
                  <a:cubicBezTo>
                    <a:pt x="559" y="1919"/>
                    <a:pt x="559" y="1919"/>
                    <a:pt x="559" y="1919"/>
                  </a:cubicBezTo>
                  <a:cubicBezTo>
                    <a:pt x="557" y="1919"/>
                    <a:pt x="554" y="1921"/>
                    <a:pt x="552" y="1923"/>
                  </a:cubicBezTo>
                  <a:cubicBezTo>
                    <a:pt x="551" y="1925"/>
                    <a:pt x="549" y="1928"/>
                    <a:pt x="547" y="1931"/>
                  </a:cubicBezTo>
                  <a:cubicBezTo>
                    <a:pt x="543" y="1931"/>
                    <a:pt x="543" y="1931"/>
                    <a:pt x="543" y="1931"/>
                  </a:cubicBezTo>
                  <a:cubicBezTo>
                    <a:pt x="541" y="1931"/>
                    <a:pt x="539" y="1932"/>
                    <a:pt x="537" y="1934"/>
                  </a:cubicBezTo>
                  <a:cubicBezTo>
                    <a:pt x="530" y="1941"/>
                    <a:pt x="523" y="1949"/>
                    <a:pt x="516" y="1957"/>
                  </a:cubicBezTo>
                  <a:cubicBezTo>
                    <a:pt x="512" y="1957"/>
                    <a:pt x="512" y="1957"/>
                    <a:pt x="512" y="1957"/>
                  </a:cubicBezTo>
                  <a:cubicBezTo>
                    <a:pt x="510" y="1957"/>
                    <a:pt x="508" y="1958"/>
                    <a:pt x="506" y="1960"/>
                  </a:cubicBezTo>
                  <a:cubicBezTo>
                    <a:pt x="505" y="1961"/>
                    <a:pt x="504" y="1962"/>
                    <a:pt x="504" y="1963"/>
                  </a:cubicBezTo>
                  <a:cubicBezTo>
                    <a:pt x="481" y="1970"/>
                    <a:pt x="459" y="1977"/>
                    <a:pt x="436" y="1984"/>
                  </a:cubicBezTo>
                  <a:cubicBezTo>
                    <a:pt x="382" y="1984"/>
                    <a:pt x="382" y="1984"/>
                    <a:pt x="382" y="1984"/>
                  </a:cubicBezTo>
                  <a:cubicBezTo>
                    <a:pt x="382" y="1983"/>
                    <a:pt x="383" y="1983"/>
                    <a:pt x="383" y="1982"/>
                  </a:cubicBezTo>
                  <a:cubicBezTo>
                    <a:pt x="386" y="1982"/>
                    <a:pt x="386" y="1982"/>
                    <a:pt x="386" y="1982"/>
                  </a:cubicBezTo>
                  <a:cubicBezTo>
                    <a:pt x="389" y="1982"/>
                    <a:pt x="392" y="1980"/>
                    <a:pt x="394" y="1977"/>
                  </a:cubicBezTo>
                  <a:cubicBezTo>
                    <a:pt x="394" y="1976"/>
                    <a:pt x="395" y="1975"/>
                    <a:pt x="395" y="1974"/>
                  </a:cubicBezTo>
                  <a:cubicBezTo>
                    <a:pt x="398" y="1974"/>
                    <a:pt x="398" y="1974"/>
                    <a:pt x="398" y="1974"/>
                  </a:cubicBezTo>
                  <a:cubicBezTo>
                    <a:pt x="401" y="1974"/>
                    <a:pt x="403" y="1973"/>
                    <a:pt x="404" y="1971"/>
                  </a:cubicBezTo>
                  <a:cubicBezTo>
                    <a:pt x="408" y="1967"/>
                    <a:pt x="411" y="1963"/>
                    <a:pt x="414" y="1959"/>
                  </a:cubicBezTo>
                  <a:cubicBezTo>
                    <a:pt x="418" y="1959"/>
                    <a:pt x="418" y="1959"/>
                    <a:pt x="418" y="1959"/>
                  </a:cubicBezTo>
                  <a:cubicBezTo>
                    <a:pt x="421" y="1959"/>
                    <a:pt x="424" y="1957"/>
                    <a:pt x="425" y="1954"/>
                  </a:cubicBezTo>
                  <a:cubicBezTo>
                    <a:pt x="426" y="1953"/>
                    <a:pt x="426" y="1952"/>
                    <a:pt x="427" y="1951"/>
                  </a:cubicBezTo>
                  <a:cubicBezTo>
                    <a:pt x="428" y="1951"/>
                    <a:pt x="430" y="1950"/>
                    <a:pt x="431" y="1949"/>
                  </a:cubicBezTo>
                  <a:cubicBezTo>
                    <a:pt x="433" y="1947"/>
                    <a:pt x="434" y="1945"/>
                    <a:pt x="434" y="1943"/>
                  </a:cubicBezTo>
                  <a:cubicBezTo>
                    <a:pt x="434" y="1940"/>
                    <a:pt x="434" y="1940"/>
                    <a:pt x="434" y="1940"/>
                  </a:cubicBezTo>
                  <a:cubicBezTo>
                    <a:pt x="437" y="1938"/>
                    <a:pt x="439" y="1936"/>
                    <a:pt x="442" y="1935"/>
                  </a:cubicBezTo>
                  <a:cubicBezTo>
                    <a:pt x="444" y="1933"/>
                    <a:pt x="446" y="1930"/>
                    <a:pt x="446" y="1928"/>
                  </a:cubicBezTo>
                  <a:cubicBezTo>
                    <a:pt x="446" y="1924"/>
                    <a:pt x="446" y="1924"/>
                    <a:pt x="446" y="1924"/>
                  </a:cubicBezTo>
                  <a:cubicBezTo>
                    <a:pt x="452" y="1918"/>
                    <a:pt x="459" y="1913"/>
                    <a:pt x="466" y="1907"/>
                  </a:cubicBezTo>
                  <a:cubicBezTo>
                    <a:pt x="467" y="1907"/>
                    <a:pt x="467" y="1907"/>
                    <a:pt x="467" y="1907"/>
                  </a:cubicBezTo>
                  <a:cubicBezTo>
                    <a:pt x="488" y="1885"/>
                    <a:pt x="510" y="1862"/>
                    <a:pt x="531" y="1840"/>
                  </a:cubicBezTo>
                  <a:cubicBezTo>
                    <a:pt x="536" y="1840"/>
                    <a:pt x="536" y="1840"/>
                    <a:pt x="536" y="1840"/>
                  </a:cubicBezTo>
                  <a:cubicBezTo>
                    <a:pt x="538" y="1840"/>
                    <a:pt x="540" y="1839"/>
                    <a:pt x="542" y="1838"/>
                  </a:cubicBezTo>
                  <a:cubicBezTo>
                    <a:pt x="552" y="1827"/>
                    <a:pt x="562" y="1816"/>
                    <a:pt x="572" y="1805"/>
                  </a:cubicBezTo>
                  <a:cubicBezTo>
                    <a:pt x="620" y="1786"/>
                    <a:pt x="668" y="1767"/>
                    <a:pt x="716" y="1748"/>
                  </a:cubicBezTo>
                  <a:cubicBezTo>
                    <a:pt x="718" y="1747"/>
                    <a:pt x="719" y="1746"/>
                    <a:pt x="720" y="1744"/>
                  </a:cubicBezTo>
                  <a:cubicBezTo>
                    <a:pt x="721" y="1743"/>
                    <a:pt x="721" y="1742"/>
                    <a:pt x="722" y="1741"/>
                  </a:cubicBezTo>
                  <a:cubicBezTo>
                    <a:pt x="724" y="1741"/>
                    <a:pt x="724" y="1741"/>
                    <a:pt x="724" y="1741"/>
                  </a:cubicBezTo>
                  <a:cubicBezTo>
                    <a:pt x="727" y="1741"/>
                    <a:pt x="729" y="1740"/>
                    <a:pt x="730" y="1738"/>
                  </a:cubicBezTo>
                  <a:cubicBezTo>
                    <a:pt x="732" y="1737"/>
                    <a:pt x="733" y="1735"/>
                    <a:pt x="733" y="1733"/>
                  </a:cubicBezTo>
                  <a:cubicBezTo>
                    <a:pt x="736" y="1731"/>
                    <a:pt x="739" y="1728"/>
                    <a:pt x="742" y="1726"/>
                  </a:cubicBezTo>
                  <a:cubicBezTo>
                    <a:pt x="742" y="1697"/>
                    <a:pt x="742" y="1697"/>
                    <a:pt x="742" y="1697"/>
                  </a:cubicBezTo>
                  <a:moveTo>
                    <a:pt x="742" y="1419"/>
                  </a:moveTo>
                  <a:cubicBezTo>
                    <a:pt x="738" y="1419"/>
                    <a:pt x="738" y="1419"/>
                    <a:pt x="738" y="1419"/>
                  </a:cubicBezTo>
                  <a:cubicBezTo>
                    <a:pt x="736" y="1419"/>
                    <a:pt x="734" y="1421"/>
                    <a:pt x="733" y="1423"/>
                  </a:cubicBezTo>
                  <a:cubicBezTo>
                    <a:pt x="732" y="1424"/>
                    <a:pt x="731" y="1426"/>
                    <a:pt x="730" y="1428"/>
                  </a:cubicBezTo>
                  <a:cubicBezTo>
                    <a:pt x="727" y="1428"/>
                    <a:pt x="725" y="1429"/>
                    <a:pt x="722" y="1430"/>
                  </a:cubicBezTo>
                  <a:cubicBezTo>
                    <a:pt x="720" y="1431"/>
                    <a:pt x="718" y="1432"/>
                    <a:pt x="717" y="1434"/>
                  </a:cubicBezTo>
                  <a:cubicBezTo>
                    <a:pt x="716" y="1434"/>
                    <a:pt x="716" y="1434"/>
                    <a:pt x="716" y="1434"/>
                  </a:cubicBezTo>
                  <a:cubicBezTo>
                    <a:pt x="713" y="1434"/>
                    <a:pt x="710" y="1435"/>
                    <a:pt x="709" y="1438"/>
                  </a:cubicBezTo>
                  <a:cubicBezTo>
                    <a:pt x="709" y="1439"/>
                    <a:pt x="708" y="1440"/>
                    <a:pt x="707" y="1441"/>
                  </a:cubicBezTo>
                  <a:cubicBezTo>
                    <a:pt x="705" y="1441"/>
                    <a:pt x="705" y="1441"/>
                    <a:pt x="705" y="1441"/>
                  </a:cubicBezTo>
                  <a:cubicBezTo>
                    <a:pt x="701" y="1441"/>
                    <a:pt x="699" y="1443"/>
                    <a:pt x="697" y="1446"/>
                  </a:cubicBezTo>
                  <a:cubicBezTo>
                    <a:pt x="697" y="1447"/>
                    <a:pt x="696" y="1449"/>
                    <a:pt x="695" y="1450"/>
                  </a:cubicBezTo>
                  <a:cubicBezTo>
                    <a:pt x="692" y="1451"/>
                    <a:pt x="689" y="1452"/>
                    <a:pt x="686" y="1453"/>
                  </a:cubicBezTo>
                  <a:cubicBezTo>
                    <a:pt x="684" y="1454"/>
                    <a:pt x="682" y="1456"/>
                    <a:pt x="681" y="1459"/>
                  </a:cubicBezTo>
                  <a:cubicBezTo>
                    <a:pt x="675" y="1461"/>
                    <a:pt x="669" y="1463"/>
                    <a:pt x="663" y="1465"/>
                  </a:cubicBezTo>
                  <a:cubicBezTo>
                    <a:pt x="661" y="1465"/>
                    <a:pt x="659" y="1467"/>
                    <a:pt x="658" y="1469"/>
                  </a:cubicBezTo>
                  <a:cubicBezTo>
                    <a:pt x="656" y="1473"/>
                    <a:pt x="656" y="1473"/>
                    <a:pt x="656" y="1473"/>
                  </a:cubicBezTo>
                  <a:cubicBezTo>
                    <a:pt x="652" y="1474"/>
                    <a:pt x="648" y="1475"/>
                    <a:pt x="644" y="1476"/>
                  </a:cubicBezTo>
                  <a:cubicBezTo>
                    <a:pt x="641" y="1477"/>
                    <a:pt x="640" y="1478"/>
                    <a:pt x="638" y="1480"/>
                  </a:cubicBezTo>
                  <a:cubicBezTo>
                    <a:pt x="638" y="1481"/>
                    <a:pt x="637" y="1482"/>
                    <a:pt x="637" y="1483"/>
                  </a:cubicBezTo>
                  <a:cubicBezTo>
                    <a:pt x="634" y="1483"/>
                    <a:pt x="634" y="1483"/>
                    <a:pt x="634" y="1483"/>
                  </a:cubicBezTo>
                  <a:cubicBezTo>
                    <a:pt x="632" y="1483"/>
                    <a:pt x="630" y="1484"/>
                    <a:pt x="628" y="1486"/>
                  </a:cubicBezTo>
                  <a:cubicBezTo>
                    <a:pt x="627" y="1487"/>
                    <a:pt x="626" y="1489"/>
                    <a:pt x="626" y="1491"/>
                  </a:cubicBezTo>
                  <a:cubicBezTo>
                    <a:pt x="623" y="1493"/>
                    <a:pt x="620" y="1494"/>
                    <a:pt x="618" y="1496"/>
                  </a:cubicBezTo>
                  <a:cubicBezTo>
                    <a:pt x="615" y="1498"/>
                    <a:pt x="614" y="1500"/>
                    <a:pt x="614" y="1503"/>
                  </a:cubicBezTo>
                  <a:cubicBezTo>
                    <a:pt x="614" y="1504"/>
                    <a:pt x="614" y="1504"/>
                    <a:pt x="614" y="1504"/>
                  </a:cubicBezTo>
                  <a:cubicBezTo>
                    <a:pt x="613" y="1504"/>
                    <a:pt x="613" y="1504"/>
                    <a:pt x="612" y="1505"/>
                  </a:cubicBezTo>
                  <a:cubicBezTo>
                    <a:pt x="611" y="1506"/>
                    <a:pt x="610" y="1509"/>
                    <a:pt x="610" y="1511"/>
                  </a:cubicBezTo>
                  <a:cubicBezTo>
                    <a:pt x="610" y="1519"/>
                    <a:pt x="610" y="1519"/>
                    <a:pt x="610" y="1519"/>
                  </a:cubicBezTo>
                  <a:cubicBezTo>
                    <a:pt x="609" y="1519"/>
                    <a:pt x="609" y="1520"/>
                    <a:pt x="608" y="1520"/>
                  </a:cubicBezTo>
                  <a:cubicBezTo>
                    <a:pt x="607" y="1522"/>
                    <a:pt x="606" y="1524"/>
                    <a:pt x="606" y="1526"/>
                  </a:cubicBezTo>
                  <a:cubicBezTo>
                    <a:pt x="606" y="1534"/>
                    <a:pt x="606" y="1534"/>
                    <a:pt x="606" y="1534"/>
                  </a:cubicBezTo>
                  <a:cubicBezTo>
                    <a:pt x="601" y="1540"/>
                    <a:pt x="596" y="1546"/>
                    <a:pt x="591" y="1552"/>
                  </a:cubicBezTo>
                  <a:cubicBezTo>
                    <a:pt x="587" y="1552"/>
                    <a:pt x="587" y="1552"/>
                    <a:pt x="587" y="1552"/>
                  </a:cubicBezTo>
                  <a:cubicBezTo>
                    <a:pt x="584" y="1552"/>
                    <a:pt x="582" y="1553"/>
                    <a:pt x="580" y="1555"/>
                  </a:cubicBezTo>
                  <a:cubicBezTo>
                    <a:pt x="576" y="1561"/>
                    <a:pt x="571" y="1566"/>
                    <a:pt x="567" y="1571"/>
                  </a:cubicBezTo>
                  <a:cubicBezTo>
                    <a:pt x="563" y="1571"/>
                    <a:pt x="563" y="1571"/>
                    <a:pt x="563" y="1571"/>
                  </a:cubicBezTo>
                  <a:cubicBezTo>
                    <a:pt x="560" y="1571"/>
                    <a:pt x="557" y="1573"/>
                    <a:pt x="556" y="1576"/>
                  </a:cubicBezTo>
                  <a:cubicBezTo>
                    <a:pt x="555" y="1577"/>
                    <a:pt x="555" y="1578"/>
                    <a:pt x="554" y="1579"/>
                  </a:cubicBezTo>
                  <a:cubicBezTo>
                    <a:pt x="551" y="1579"/>
                    <a:pt x="549" y="1581"/>
                    <a:pt x="548" y="1583"/>
                  </a:cubicBezTo>
                  <a:cubicBezTo>
                    <a:pt x="547" y="1585"/>
                    <a:pt x="547" y="1586"/>
                    <a:pt x="546" y="1587"/>
                  </a:cubicBezTo>
                  <a:cubicBezTo>
                    <a:pt x="543" y="1587"/>
                    <a:pt x="543" y="1587"/>
                    <a:pt x="543" y="1587"/>
                  </a:cubicBezTo>
                  <a:cubicBezTo>
                    <a:pt x="541" y="1587"/>
                    <a:pt x="538" y="1588"/>
                    <a:pt x="537" y="1590"/>
                  </a:cubicBezTo>
                  <a:cubicBezTo>
                    <a:pt x="535" y="1593"/>
                    <a:pt x="533" y="1596"/>
                    <a:pt x="531" y="1598"/>
                  </a:cubicBezTo>
                  <a:cubicBezTo>
                    <a:pt x="528" y="1598"/>
                    <a:pt x="528" y="1598"/>
                    <a:pt x="528" y="1598"/>
                  </a:cubicBezTo>
                  <a:cubicBezTo>
                    <a:pt x="525" y="1598"/>
                    <a:pt x="522" y="1600"/>
                    <a:pt x="520" y="1603"/>
                  </a:cubicBezTo>
                  <a:cubicBezTo>
                    <a:pt x="520" y="1604"/>
                    <a:pt x="519" y="1605"/>
                    <a:pt x="519" y="1606"/>
                  </a:cubicBezTo>
                  <a:cubicBezTo>
                    <a:pt x="516" y="1606"/>
                    <a:pt x="516" y="1606"/>
                    <a:pt x="516" y="1606"/>
                  </a:cubicBezTo>
                  <a:cubicBezTo>
                    <a:pt x="513" y="1606"/>
                    <a:pt x="511" y="1607"/>
                    <a:pt x="509" y="1609"/>
                  </a:cubicBezTo>
                  <a:cubicBezTo>
                    <a:pt x="507" y="1612"/>
                    <a:pt x="505" y="1615"/>
                    <a:pt x="504" y="1617"/>
                  </a:cubicBezTo>
                  <a:cubicBezTo>
                    <a:pt x="500" y="1617"/>
                    <a:pt x="500" y="1617"/>
                    <a:pt x="500" y="1617"/>
                  </a:cubicBezTo>
                  <a:cubicBezTo>
                    <a:pt x="497" y="1617"/>
                    <a:pt x="494" y="1619"/>
                    <a:pt x="493" y="1622"/>
                  </a:cubicBezTo>
                  <a:cubicBezTo>
                    <a:pt x="492" y="1623"/>
                    <a:pt x="491" y="1625"/>
                    <a:pt x="490" y="1626"/>
                  </a:cubicBezTo>
                  <a:cubicBezTo>
                    <a:pt x="488" y="1627"/>
                    <a:pt x="485" y="1628"/>
                    <a:pt x="482" y="1629"/>
                  </a:cubicBezTo>
                  <a:cubicBezTo>
                    <a:pt x="480" y="1630"/>
                    <a:pt x="479" y="1631"/>
                    <a:pt x="477" y="1632"/>
                  </a:cubicBezTo>
                  <a:cubicBezTo>
                    <a:pt x="477" y="1632"/>
                    <a:pt x="477" y="1632"/>
                    <a:pt x="477" y="1632"/>
                  </a:cubicBezTo>
                  <a:cubicBezTo>
                    <a:pt x="473" y="1632"/>
                    <a:pt x="470" y="1634"/>
                    <a:pt x="469" y="1637"/>
                  </a:cubicBezTo>
                  <a:cubicBezTo>
                    <a:pt x="469" y="1638"/>
                    <a:pt x="468" y="1639"/>
                    <a:pt x="468" y="1640"/>
                  </a:cubicBezTo>
                  <a:cubicBezTo>
                    <a:pt x="465" y="1640"/>
                    <a:pt x="465" y="1640"/>
                    <a:pt x="465" y="1640"/>
                  </a:cubicBezTo>
                  <a:cubicBezTo>
                    <a:pt x="462" y="1640"/>
                    <a:pt x="459" y="1642"/>
                    <a:pt x="457" y="1645"/>
                  </a:cubicBezTo>
                  <a:cubicBezTo>
                    <a:pt x="457" y="1646"/>
                    <a:pt x="456" y="1647"/>
                    <a:pt x="456" y="1648"/>
                  </a:cubicBezTo>
                  <a:cubicBezTo>
                    <a:pt x="453" y="1648"/>
                    <a:pt x="453" y="1648"/>
                    <a:pt x="453" y="1648"/>
                  </a:cubicBezTo>
                  <a:cubicBezTo>
                    <a:pt x="450" y="1648"/>
                    <a:pt x="447" y="1650"/>
                    <a:pt x="445" y="1652"/>
                  </a:cubicBezTo>
                  <a:cubicBezTo>
                    <a:pt x="445" y="1654"/>
                    <a:pt x="444" y="1655"/>
                    <a:pt x="443" y="1657"/>
                  </a:cubicBezTo>
                  <a:cubicBezTo>
                    <a:pt x="439" y="1658"/>
                    <a:pt x="435" y="1658"/>
                    <a:pt x="431" y="1660"/>
                  </a:cubicBezTo>
                  <a:cubicBezTo>
                    <a:pt x="429" y="1660"/>
                    <a:pt x="427" y="1662"/>
                    <a:pt x="426" y="1664"/>
                  </a:cubicBezTo>
                  <a:cubicBezTo>
                    <a:pt x="425" y="1665"/>
                    <a:pt x="424" y="1667"/>
                    <a:pt x="424" y="1668"/>
                  </a:cubicBezTo>
                  <a:cubicBezTo>
                    <a:pt x="420" y="1669"/>
                    <a:pt x="416" y="1670"/>
                    <a:pt x="412" y="1671"/>
                  </a:cubicBezTo>
                  <a:cubicBezTo>
                    <a:pt x="409" y="1672"/>
                    <a:pt x="407" y="1673"/>
                    <a:pt x="406" y="1675"/>
                  </a:cubicBezTo>
                  <a:cubicBezTo>
                    <a:pt x="406" y="1676"/>
                    <a:pt x="405" y="1677"/>
                    <a:pt x="405" y="1678"/>
                  </a:cubicBezTo>
                  <a:cubicBezTo>
                    <a:pt x="402" y="1678"/>
                    <a:pt x="402" y="1678"/>
                    <a:pt x="402" y="1678"/>
                  </a:cubicBezTo>
                  <a:cubicBezTo>
                    <a:pt x="399" y="1678"/>
                    <a:pt x="397" y="1680"/>
                    <a:pt x="395" y="1682"/>
                  </a:cubicBezTo>
                  <a:cubicBezTo>
                    <a:pt x="393" y="1685"/>
                    <a:pt x="391" y="1687"/>
                    <a:pt x="390" y="1690"/>
                  </a:cubicBezTo>
                  <a:cubicBezTo>
                    <a:pt x="386" y="1690"/>
                    <a:pt x="386" y="1690"/>
                    <a:pt x="386" y="1690"/>
                  </a:cubicBezTo>
                  <a:cubicBezTo>
                    <a:pt x="384" y="1690"/>
                    <a:pt x="381" y="1691"/>
                    <a:pt x="380" y="1693"/>
                  </a:cubicBezTo>
                  <a:cubicBezTo>
                    <a:pt x="376" y="1697"/>
                    <a:pt x="373" y="1701"/>
                    <a:pt x="370" y="1705"/>
                  </a:cubicBezTo>
                  <a:cubicBezTo>
                    <a:pt x="366" y="1705"/>
                    <a:pt x="366" y="1705"/>
                    <a:pt x="366" y="1705"/>
                  </a:cubicBezTo>
                  <a:cubicBezTo>
                    <a:pt x="364" y="1705"/>
                    <a:pt x="362" y="1706"/>
                    <a:pt x="360" y="1708"/>
                  </a:cubicBezTo>
                  <a:cubicBezTo>
                    <a:pt x="354" y="1715"/>
                    <a:pt x="349" y="1721"/>
                    <a:pt x="343" y="1728"/>
                  </a:cubicBezTo>
                  <a:cubicBezTo>
                    <a:pt x="339" y="1728"/>
                    <a:pt x="339" y="1728"/>
                    <a:pt x="339" y="1728"/>
                  </a:cubicBezTo>
                  <a:cubicBezTo>
                    <a:pt x="336" y="1728"/>
                    <a:pt x="334" y="1729"/>
                    <a:pt x="333" y="1731"/>
                  </a:cubicBezTo>
                  <a:cubicBezTo>
                    <a:pt x="327" y="1738"/>
                    <a:pt x="321" y="1744"/>
                    <a:pt x="315" y="1751"/>
                  </a:cubicBezTo>
                  <a:cubicBezTo>
                    <a:pt x="311" y="1751"/>
                    <a:pt x="311" y="1751"/>
                    <a:pt x="311" y="1751"/>
                  </a:cubicBezTo>
                  <a:cubicBezTo>
                    <a:pt x="309" y="1751"/>
                    <a:pt x="306" y="1752"/>
                    <a:pt x="305" y="1754"/>
                  </a:cubicBezTo>
                  <a:cubicBezTo>
                    <a:pt x="301" y="1759"/>
                    <a:pt x="298" y="1763"/>
                    <a:pt x="295" y="1767"/>
                  </a:cubicBezTo>
                  <a:cubicBezTo>
                    <a:pt x="290" y="1768"/>
                    <a:pt x="286" y="1769"/>
                    <a:pt x="282" y="1771"/>
                  </a:cubicBezTo>
                  <a:cubicBezTo>
                    <a:pt x="279" y="1771"/>
                    <a:pt x="277" y="1773"/>
                    <a:pt x="276" y="1776"/>
                  </a:cubicBezTo>
                  <a:cubicBezTo>
                    <a:pt x="273" y="1776"/>
                    <a:pt x="269" y="1777"/>
                    <a:pt x="266" y="1778"/>
                  </a:cubicBezTo>
                  <a:cubicBezTo>
                    <a:pt x="264" y="1779"/>
                    <a:pt x="262" y="1780"/>
                    <a:pt x="261" y="1782"/>
                  </a:cubicBezTo>
                  <a:cubicBezTo>
                    <a:pt x="256" y="1782"/>
                    <a:pt x="256" y="1782"/>
                    <a:pt x="256" y="1782"/>
                  </a:cubicBezTo>
                  <a:cubicBezTo>
                    <a:pt x="254" y="1782"/>
                    <a:pt x="252" y="1783"/>
                    <a:pt x="251" y="1784"/>
                  </a:cubicBezTo>
                  <a:cubicBezTo>
                    <a:pt x="250" y="1785"/>
                    <a:pt x="250" y="1785"/>
                    <a:pt x="249" y="1785"/>
                  </a:cubicBezTo>
                  <a:cubicBezTo>
                    <a:pt x="245" y="1785"/>
                    <a:pt x="245" y="1785"/>
                    <a:pt x="245" y="1785"/>
                  </a:cubicBezTo>
                  <a:cubicBezTo>
                    <a:pt x="242" y="1785"/>
                    <a:pt x="240" y="1786"/>
                    <a:pt x="239" y="1788"/>
                  </a:cubicBezTo>
                  <a:cubicBezTo>
                    <a:pt x="238" y="1788"/>
                    <a:pt x="238" y="1789"/>
                    <a:pt x="238" y="1789"/>
                  </a:cubicBezTo>
                  <a:cubicBezTo>
                    <a:pt x="233" y="1789"/>
                    <a:pt x="233" y="1789"/>
                    <a:pt x="233" y="1789"/>
                  </a:cubicBezTo>
                  <a:cubicBezTo>
                    <a:pt x="231" y="1789"/>
                    <a:pt x="228" y="1790"/>
                    <a:pt x="227" y="1792"/>
                  </a:cubicBezTo>
                  <a:cubicBezTo>
                    <a:pt x="226" y="1792"/>
                    <a:pt x="226" y="1793"/>
                    <a:pt x="226" y="1793"/>
                  </a:cubicBezTo>
                  <a:cubicBezTo>
                    <a:pt x="221" y="1793"/>
                    <a:pt x="221" y="1793"/>
                    <a:pt x="221" y="1793"/>
                  </a:cubicBezTo>
                  <a:cubicBezTo>
                    <a:pt x="219" y="1793"/>
                    <a:pt x="217" y="1794"/>
                    <a:pt x="215" y="1795"/>
                  </a:cubicBezTo>
                  <a:cubicBezTo>
                    <a:pt x="215" y="1796"/>
                    <a:pt x="214" y="1796"/>
                    <a:pt x="214" y="1797"/>
                  </a:cubicBezTo>
                  <a:cubicBezTo>
                    <a:pt x="209" y="1797"/>
                    <a:pt x="209" y="1797"/>
                    <a:pt x="209" y="1797"/>
                  </a:cubicBezTo>
                  <a:cubicBezTo>
                    <a:pt x="207" y="1797"/>
                    <a:pt x="205" y="1798"/>
                    <a:pt x="203" y="1799"/>
                  </a:cubicBezTo>
                  <a:cubicBezTo>
                    <a:pt x="202" y="1800"/>
                    <a:pt x="202" y="1801"/>
                    <a:pt x="201" y="1802"/>
                  </a:cubicBezTo>
                  <a:cubicBezTo>
                    <a:pt x="196" y="1803"/>
                    <a:pt x="190" y="1804"/>
                    <a:pt x="184" y="1805"/>
                  </a:cubicBezTo>
                  <a:cubicBezTo>
                    <a:pt x="182" y="1805"/>
                    <a:pt x="180" y="1806"/>
                    <a:pt x="179" y="1808"/>
                  </a:cubicBezTo>
                  <a:cubicBezTo>
                    <a:pt x="178" y="1808"/>
                    <a:pt x="178" y="1808"/>
                    <a:pt x="178" y="1808"/>
                  </a:cubicBezTo>
                  <a:cubicBezTo>
                    <a:pt x="175" y="1808"/>
                    <a:pt x="173" y="1809"/>
                    <a:pt x="172" y="1811"/>
                  </a:cubicBezTo>
                  <a:cubicBezTo>
                    <a:pt x="171" y="1811"/>
                    <a:pt x="171" y="1812"/>
                    <a:pt x="171" y="1812"/>
                  </a:cubicBezTo>
                  <a:cubicBezTo>
                    <a:pt x="166" y="1812"/>
                    <a:pt x="166" y="1812"/>
                    <a:pt x="166" y="1812"/>
                  </a:cubicBezTo>
                  <a:cubicBezTo>
                    <a:pt x="164" y="1812"/>
                    <a:pt x="162" y="1813"/>
                    <a:pt x="160" y="1815"/>
                  </a:cubicBezTo>
                  <a:cubicBezTo>
                    <a:pt x="160" y="1815"/>
                    <a:pt x="159" y="1816"/>
                    <a:pt x="159" y="1816"/>
                  </a:cubicBezTo>
                  <a:cubicBezTo>
                    <a:pt x="158" y="1816"/>
                    <a:pt x="158" y="1816"/>
                    <a:pt x="158" y="1816"/>
                  </a:cubicBezTo>
                  <a:cubicBezTo>
                    <a:pt x="156" y="1816"/>
                    <a:pt x="153" y="1817"/>
                    <a:pt x="151" y="1819"/>
                  </a:cubicBezTo>
                  <a:cubicBezTo>
                    <a:pt x="149" y="1822"/>
                    <a:pt x="148" y="1825"/>
                    <a:pt x="146" y="1827"/>
                  </a:cubicBezTo>
                  <a:cubicBezTo>
                    <a:pt x="142" y="1827"/>
                    <a:pt x="142" y="1827"/>
                    <a:pt x="142" y="1827"/>
                  </a:cubicBezTo>
                  <a:cubicBezTo>
                    <a:pt x="139" y="1827"/>
                    <a:pt x="136" y="1829"/>
                    <a:pt x="135" y="1832"/>
                  </a:cubicBezTo>
                  <a:cubicBezTo>
                    <a:pt x="134" y="1834"/>
                    <a:pt x="133" y="1835"/>
                    <a:pt x="133" y="1837"/>
                  </a:cubicBezTo>
                  <a:cubicBezTo>
                    <a:pt x="130" y="1837"/>
                    <a:pt x="127" y="1838"/>
                    <a:pt x="124" y="1839"/>
                  </a:cubicBezTo>
                  <a:cubicBezTo>
                    <a:pt x="121" y="1840"/>
                    <a:pt x="120" y="1842"/>
                    <a:pt x="119" y="1844"/>
                  </a:cubicBezTo>
                  <a:cubicBezTo>
                    <a:pt x="116" y="1845"/>
                    <a:pt x="112" y="1846"/>
                    <a:pt x="109" y="1847"/>
                  </a:cubicBezTo>
                  <a:cubicBezTo>
                    <a:pt x="107" y="1847"/>
                    <a:pt x="105" y="1849"/>
                    <a:pt x="104" y="1851"/>
                  </a:cubicBezTo>
                  <a:cubicBezTo>
                    <a:pt x="103" y="1852"/>
                    <a:pt x="102" y="1853"/>
                    <a:pt x="102" y="1854"/>
                  </a:cubicBezTo>
                  <a:cubicBezTo>
                    <a:pt x="99" y="1854"/>
                    <a:pt x="99" y="1854"/>
                    <a:pt x="99" y="1854"/>
                  </a:cubicBezTo>
                  <a:cubicBezTo>
                    <a:pt x="96" y="1854"/>
                    <a:pt x="93" y="1856"/>
                    <a:pt x="92" y="1859"/>
                  </a:cubicBezTo>
                  <a:cubicBezTo>
                    <a:pt x="91" y="1860"/>
                    <a:pt x="91" y="1861"/>
                    <a:pt x="90" y="1862"/>
                  </a:cubicBezTo>
                  <a:cubicBezTo>
                    <a:pt x="87" y="1862"/>
                    <a:pt x="87" y="1862"/>
                    <a:pt x="87" y="1862"/>
                  </a:cubicBezTo>
                  <a:cubicBezTo>
                    <a:pt x="84" y="1862"/>
                    <a:pt x="81" y="1864"/>
                    <a:pt x="80" y="1866"/>
                  </a:cubicBezTo>
                  <a:cubicBezTo>
                    <a:pt x="79" y="1868"/>
                    <a:pt x="78" y="1869"/>
                    <a:pt x="78" y="1871"/>
                  </a:cubicBezTo>
                  <a:cubicBezTo>
                    <a:pt x="74" y="1872"/>
                    <a:pt x="70" y="1873"/>
                    <a:pt x="66" y="1873"/>
                  </a:cubicBezTo>
                  <a:cubicBezTo>
                    <a:pt x="63" y="1874"/>
                    <a:pt x="60" y="1876"/>
                    <a:pt x="60" y="1879"/>
                  </a:cubicBezTo>
                  <a:cubicBezTo>
                    <a:pt x="58" y="1880"/>
                    <a:pt x="55" y="1881"/>
                    <a:pt x="53" y="1882"/>
                  </a:cubicBezTo>
                  <a:cubicBezTo>
                    <a:pt x="51" y="1882"/>
                    <a:pt x="49" y="1884"/>
                    <a:pt x="48" y="1886"/>
                  </a:cubicBezTo>
                  <a:cubicBezTo>
                    <a:pt x="48" y="1887"/>
                    <a:pt x="47" y="1888"/>
                    <a:pt x="46" y="1890"/>
                  </a:cubicBezTo>
                  <a:cubicBezTo>
                    <a:pt x="42" y="1891"/>
                    <a:pt x="38" y="1892"/>
                    <a:pt x="34" y="1893"/>
                  </a:cubicBezTo>
                  <a:cubicBezTo>
                    <a:pt x="32" y="1893"/>
                    <a:pt x="30" y="1895"/>
                    <a:pt x="29" y="1897"/>
                  </a:cubicBezTo>
                  <a:cubicBezTo>
                    <a:pt x="28" y="1898"/>
                    <a:pt x="28" y="1899"/>
                    <a:pt x="27" y="1900"/>
                  </a:cubicBezTo>
                  <a:cubicBezTo>
                    <a:pt x="24" y="1900"/>
                    <a:pt x="24" y="1900"/>
                    <a:pt x="24" y="1900"/>
                  </a:cubicBezTo>
                  <a:cubicBezTo>
                    <a:pt x="22" y="1900"/>
                    <a:pt x="20" y="1901"/>
                    <a:pt x="18" y="1903"/>
                  </a:cubicBezTo>
                  <a:cubicBezTo>
                    <a:pt x="18" y="1903"/>
                    <a:pt x="18" y="1904"/>
                    <a:pt x="17" y="1904"/>
                  </a:cubicBezTo>
                  <a:cubicBezTo>
                    <a:pt x="16" y="1904"/>
                    <a:pt x="16" y="1904"/>
                    <a:pt x="16" y="1904"/>
                  </a:cubicBezTo>
                  <a:cubicBezTo>
                    <a:pt x="14" y="1904"/>
                    <a:pt x="12" y="1905"/>
                    <a:pt x="11" y="1906"/>
                  </a:cubicBezTo>
                  <a:cubicBezTo>
                    <a:pt x="10" y="1907"/>
                    <a:pt x="9" y="1908"/>
                    <a:pt x="9" y="1909"/>
                  </a:cubicBezTo>
                  <a:cubicBezTo>
                    <a:pt x="8" y="1909"/>
                    <a:pt x="7" y="1909"/>
                    <a:pt x="7" y="1910"/>
                  </a:cubicBezTo>
                  <a:cubicBezTo>
                    <a:pt x="6" y="1911"/>
                    <a:pt x="5" y="1912"/>
                    <a:pt x="5" y="1912"/>
                  </a:cubicBezTo>
                  <a:cubicBezTo>
                    <a:pt x="4" y="1913"/>
                    <a:pt x="3" y="1913"/>
                    <a:pt x="3" y="1914"/>
                  </a:cubicBezTo>
                  <a:cubicBezTo>
                    <a:pt x="1" y="1916"/>
                    <a:pt x="0" y="1918"/>
                    <a:pt x="0" y="1920"/>
                  </a:cubicBezTo>
                  <a:cubicBezTo>
                    <a:pt x="0" y="1935"/>
                    <a:pt x="0" y="1935"/>
                    <a:pt x="0" y="1935"/>
                  </a:cubicBezTo>
                  <a:cubicBezTo>
                    <a:pt x="0" y="1939"/>
                    <a:pt x="3" y="1942"/>
                    <a:pt x="6" y="1943"/>
                  </a:cubicBezTo>
                  <a:cubicBezTo>
                    <a:pt x="9" y="1944"/>
                    <a:pt x="13" y="1945"/>
                    <a:pt x="16" y="1946"/>
                  </a:cubicBezTo>
                  <a:cubicBezTo>
                    <a:pt x="19" y="1950"/>
                    <a:pt x="23" y="1952"/>
                    <a:pt x="28" y="1953"/>
                  </a:cubicBezTo>
                  <a:cubicBezTo>
                    <a:pt x="33" y="1955"/>
                    <a:pt x="38" y="1955"/>
                    <a:pt x="43" y="1955"/>
                  </a:cubicBezTo>
                  <a:cubicBezTo>
                    <a:pt x="51" y="1955"/>
                    <a:pt x="59" y="1954"/>
                    <a:pt x="67" y="1952"/>
                  </a:cubicBezTo>
                  <a:cubicBezTo>
                    <a:pt x="74" y="1951"/>
                    <a:pt x="80" y="1949"/>
                    <a:pt x="85" y="1947"/>
                  </a:cubicBezTo>
                  <a:cubicBezTo>
                    <a:pt x="103" y="1947"/>
                    <a:pt x="103" y="1947"/>
                    <a:pt x="103" y="1947"/>
                  </a:cubicBezTo>
                  <a:cubicBezTo>
                    <a:pt x="105" y="1947"/>
                    <a:pt x="107" y="1946"/>
                    <a:pt x="109" y="1945"/>
                  </a:cubicBezTo>
                  <a:cubicBezTo>
                    <a:pt x="110" y="1944"/>
                    <a:pt x="110" y="1943"/>
                    <a:pt x="111" y="1942"/>
                  </a:cubicBezTo>
                  <a:cubicBezTo>
                    <a:pt x="114" y="1941"/>
                    <a:pt x="118" y="1940"/>
                    <a:pt x="121" y="1939"/>
                  </a:cubicBezTo>
                  <a:cubicBezTo>
                    <a:pt x="123" y="1939"/>
                    <a:pt x="124" y="1938"/>
                    <a:pt x="126" y="1936"/>
                  </a:cubicBezTo>
                  <a:cubicBezTo>
                    <a:pt x="127" y="1933"/>
                    <a:pt x="129" y="1931"/>
                    <a:pt x="131" y="1928"/>
                  </a:cubicBezTo>
                  <a:cubicBezTo>
                    <a:pt x="134" y="1928"/>
                    <a:pt x="134" y="1928"/>
                    <a:pt x="134" y="1928"/>
                  </a:cubicBezTo>
                  <a:cubicBezTo>
                    <a:pt x="137" y="1928"/>
                    <a:pt x="139" y="1927"/>
                    <a:pt x="140" y="1926"/>
                  </a:cubicBezTo>
                  <a:cubicBezTo>
                    <a:pt x="142" y="1924"/>
                    <a:pt x="143" y="1923"/>
                    <a:pt x="143" y="1921"/>
                  </a:cubicBezTo>
                  <a:cubicBezTo>
                    <a:pt x="145" y="1919"/>
                    <a:pt x="148" y="1917"/>
                    <a:pt x="151" y="1916"/>
                  </a:cubicBezTo>
                  <a:cubicBezTo>
                    <a:pt x="152" y="1915"/>
                    <a:pt x="152" y="1914"/>
                    <a:pt x="153" y="1913"/>
                  </a:cubicBezTo>
                  <a:cubicBezTo>
                    <a:pt x="155" y="1911"/>
                    <a:pt x="157" y="1908"/>
                    <a:pt x="158" y="1905"/>
                  </a:cubicBezTo>
                  <a:cubicBezTo>
                    <a:pt x="162" y="1905"/>
                    <a:pt x="162" y="1905"/>
                    <a:pt x="162" y="1905"/>
                  </a:cubicBezTo>
                  <a:cubicBezTo>
                    <a:pt x="165" y="1905"/>
                    <a:pt x="167" y="1904"/>
                    <a:pt x="169" y="1902"/>
                  </a:cubicBezTo>
                  <a:cubicBezTo>
                    <a:pt x="171" y="1899"/>
                    <a:pt x="172" y="1896"/>
                    <a:pt x="174" y="1894"/>
                  </a:cubicBezTo>
                  <a:cubicBezTo>
                    <a:pt x="178" y="1894"/>
                    <a:pt x="178" y="1894"/>
                    <a:pt x="178" y="1894"/>
                  </a:cubicBezTo>
                  <a:cubicBezTo>
                    <a:pt x="180" y="1894"/>
                    <a:pt x="182" y="1893"/>
                    <a:pt x="184" y="1891"/>
                  </a:cubicBezTo>
                  <a:cubicBezTo>
                    <a:pt x="184" y="1891"/>
                    <a:pt x="184" y="1890"/>
                    <a:pt x="185" y="1890"/>
                  </a:cubicBezTo>
                  <a:cubicBezTo>
                    <a:pt x="186" y="1890"/>
                    <a:pt x="186" y="1890"/>
                    <a:pt x="186" y="1890"/>
                  </a:cubicBezTo>
                  <a:cubicBezTo>
                    <a:pt x="188" y="1890"/>
                    <a:pt x="190" y="1889"/>
                    <a:pt x="191" y="1887"/>
                  </a:cubicBezTo>
                  <a:cubicBezTo>
                    <a:pt x="192" y="1887"/>
                    <a:pt x="192" y="1887"/>
                    <a:pt x="192" y="1886"/>
                  </a:cubicBezTo>
                  <a:cubicBezTo>
                    <a:pt x="197" y="1886"/>
                    <a:pt x="197" y="1886"/>
                    <a:pt x="197" y="1886"/>
                  </a:cubicBezTo>
                  <a:cubicBezTo>
                    <a:pt x="200" y="1886"/>
                    <a:pt x="202" y="1885"/>
                    <a:pt x="203" y="1884"/>
                  </a:cubicBezTo>
                  <a:cubicBezTo>
                    <a:pt x="204" y="1883"/>
                    <a:pt x="204" y="1883"/>
                    <a:pt x="205" y="1882"/>
                  </a:cubicBezTo>
                  <a:cubicBezTo>
                    <a:pt x="221" y="1882"/>
                    <a:pt x="221" y="1882"/>
                    <a:pt x="221" y="1882"/>
                  </a:cubicBezTo>
                  <a:cubicBezTo>
                    <a:pt x="223" y="1882"/>
                    <a:pt x="225" y="1881"/>
                    <a:pt x="227" y="1880"/>
                  </a:cubicBezTo>
                  <a:cubicBezTo>
                    <a:pt x="227" y="1879"/>
                    <a:pt x="228" y="1879"/>
                    <a:pt x="228" y="1879"/>
                  </a:cubicBezTo>
                  <a:cubicBezTo>
                    <a:pt x="252" y="1879"/>
                    <a:pt x="252" y="1879"/>
                    <a:pt x="252" y="1879"/>
                  </a:cubicBezTo>
                  <a:cubicBezTo>
                    <a:pt x="255" y="1879"/>
                    <a:pt x="257" y="1878"/>
                    <a:pt x="258" y="1876"/>
                  </a:cubicBezTo>
                  <a:cubicBezTo>
                    <a:pt x="259" y="1876"/>
                    <a:pt x="259" y="1875"/>
                    <a:pt x="259" y="1875"/>
                  </a:cubicBezTo>
                  <a:cubicBezTo>
                    <a:pt x="276" y="1875"/>
                    <a:pt x="276" y="1875"/>
                    <a:pt x="276" y="1875"/>
                  </a:cubicBezTo>
                  <a:cubicBezTo>
                    <a:pt x="278" y="1875"/>
                    <a:pt x="280" y="1874"/>
                    <a:pt x="282" y="1872"/>
                  </a:cubicBezTo>
                  <a:cubicBezTo>
                    <a:pt x="282" y="1872"/>
                    <a:pt x="283" y="1871"/>
                    <a:pt x="283" y="1871"/>
                  </a:cubicBezTo>
                  <a:cubicBezTo>
                    <a:pt x="288" y="1871"/>
                    <a:pt x="288" y="1871"/>
                    <a:pt x="288" y="1871"/>
                  </a:cubicBezTo>
                  <a:cubicBezTo>
                    <a:pt x="290" y="1871"/>
                    <a:pt x="292" y="1870"/>
                    <a:pt x="294" y="1868"/>
                  </a:cubicBezTo>
                  <a:cubicBezTo>
                    <a:pt x="294" y="1868"/>
                    <a:pt x="295" y="1868"/>
                    <a:pt x="295" y="1867"/>
                  </a:cubicBezTo>
                  <a:cubicBezTo>
                    <a:pt x="300" y="1867"/>
                    <a:pt x="300" y="1867"/>
                    <a:pt x="300" y="1867"/>
                  </a:cubicBezTo>
                  <a:cubicBezTo>
                    <a:pt x="302" y="1867"/>
                    <a:pt x="304" y="1866"/>
                    <a:pt x="306" y="1865"/>
                  </a:cubicBezTo>
                  <a:cubicBezTo>
                    <a:pt x="306" y="1864"/>
                    <a:pt x="306" y="1864"/>
                    <a:pt x="307" y="1863"/>
                  </a:cubicBezTo>
                  <a:cubicBezTo>
                    <a:pt x="307" y="1863"/>
                    <a:pt x="307" y="1863"/>
                    <a:pt x="307" y="1863"/>
                  </a:cubicBezTo>
                  <a:cubicBezTo>
                    <a:pt x="310" y="1863"/>
                    <a:pt x="313" y="1862"/>
                    <a:pt x="315" y="1859"/>
                  </a:cubicBezTo>
                  <a:cubicBezTo>
                    <a:pt x="316" y="1857"/>
                    <a:pt x="316" y="1856"/>
                    <a:pt x="317" y="1854"/>
                  </a:cubicBezTo>
                  <a:cubicBezTo>
                    <a:pt x="329" y="1852"/>
                    <a:pt x="329" y="1852"/>
                    <a:pt x="329" y="1852"/>
                  </a:cubicBezTo>
                  <a:cubicBezTo>
                    <a:pt x="331" y="1851"/>
                    <a:pt x="333" y="1850"/>
                    <a:pt x="334" y="1847"/>
                  </a:cubicBezTo>
                  <a:cubicBezTo>
                    <a:pt x="335" y="1846"/>
                    <a:pt x="336" y="1845"/>
                    <a:pt x="336" y="1844"/>
                  </a:cubicBezTo>
                  <a:cubicBezTo>
                    <a:pt x="339" y="1844"/>
                    <a:pt x="339" y="1844"/>
                    <a:pt x="339" y="1844"/>
                  </a:cubicBezTo>
                  <a:cubicBezTo>
                    <a:pt x="341" y="1844"/>
                    <a:pt x="343" y="1843"/>
                    <a:pt x="345" y="1842"/>
                  </a:cubicBezTo>
                  <a:cubicBezTo>
                    <a:pt x="346" y="1841"/>
                    <a:pt x="346" y="1839"/>
                    <a:pt x="347" y="1838"/>
                  </a:cubicBezTo>
                  <a:cubicBezTo>
                    <a:pt x="349" y="1837"/>
                    <a:pt x="351" y="1837"/>
                    <a:pt x="353" y="1836"/>
                  </a:cubicBezTo>
                  <a:cubicBezTo>
                    <a:pt x="355" y="1835"/>
                    <a:pt x="357" y="1834"/>
                    <a:pt x="358" y="1832"/>
                  </a:cubicBezTo>
                  <a:cubicBezTo>
                    <a:pt x="359" y="1831"/>
                    <a:pt x="359" y="1830"/>
                    <a:pt x="360" y="1829"/>
                  </a:cubicBezTo>
                  <a:cubicBezTo>
                    <a:pt x="363" y="1829"/>
                    <a:pt x="363" y="1829"/>
                    <a:pt x="363" y="1829"/>
                  </a:cubicBezTo>
                  <a:cubicBezTo>
                    <a:pt x="366" y="1829"/>
                    <a:pt x="369" y="1827"/>
                    <a:pt x="370" y="1824"/>
                  </a:cubicBezTo>
                  <a:cubicBezTo>
                    <a:pt x="370" y="1823"/>
                    <a:pt x="371" y="1822"/>
                    <a:pt x="371" y="1821"/>
                  </a:cubicBezTo>
                  <a:cubicBezTo>
                    <a:pt x="374" y="1821"/>
                    <a:pt x="374" y="1821"/>
                    <a:pt x="374" y="1821"/>
                  </a:cubicBezTo>
                  <a:cubicBezTo>
                    <a:pt x="377" y="1821"/>
                    <a:pt x="380" y="1820"/>
                    <a:pt x="382" y="1817"/>
                  </a:cubicBezTo>
                  <a:cubicBezTo>
                    <a:pt x="382" y="1816"/>
                    <a:pt x="383" y="1815"/>
                    <a:pt x="383" y="1814"/>
                  </a:cubicBezTo>
                  <a:cubicBezTo>
                    <a:pt x="386" y="1814"/>
                    <a:pt x="386" y="1814"/>
                    <a:pt x="386" y="1814"/>
                  </a:cubicBezTo>
                  <a:cubicBezTo>
                    <a:pt x="389" y="1814"/>
                    <a:pt x="392" y="1812"/>
                    <a:pt x="394" y="1809"/>
                  </a:cubicBezTo>
                  <a:cubicBezTo>
                    <a:pt x="394" y="1808"/>
                    <a:pt x="395" y="1807"/>
                    <a:pt x="395" y="1806"/>
                  </a:cubicBezTo>
                  <a:cubicBezTo>
                    <a:pt x="398" y="1806"/>
                    <a:pt x="398" y="1806"/>
                    <a:pt x="398" y="1806"/>
                  </a:cubicBezTo>
                  <a:cubicBezTo>
                    <a:pt x="401" y="1806"/>
                    <a:pt x="404" y="1804"/>
                    <a:pt x="405" y="1801"/>
                  </a:cubicBezTo>
                  <a:cubicBezTo>
                    <a:pt x="406" y="1800"/>
                    <a:pt x="406" y="1799"/>
                    <a:pt x="407" y="1798"/>
                  </a:cubicBezTo>
                  <a:cubicBezTo>
                    <a:pt x="410" y="1798"/>
                    <a:pt x="410" y="1798"/>
                    <a:pt x="410" y="1798"/>
                  </a:cubicBezTo>
                  <a:cubicBezTo>
                    <a:pt x="412" y="1798"/>
                    <a:pt x="414" y="1797"/>
                    <a:pt x="416" y="1796"/>
                  </a:cubicBezTo>
                  <a:cubicBezTo>
                    <a:pt x="416" y="1795"/>
                    <a:pt x="417" y="1794"/>
                    <a:pt x="418" y="1793"/>
                  </a:cubicBezTo>
                  <a:cubicBezTo>
                    <a:pt x="421" y="1792"/>
                    <a:pt x="424" y="1791"/>
                    <a:pt x="427" y="1790"/>
                  </a:cubicBezTo>
                  <a:cubicBezTo>
                    <a:pt x="430" y="1790"/>
                    <a:pt x="431" y="1789"/>
                    <a:pt x="432" y="1787"/>
                  </a:cubicBezTo>
                  <a:cubicBezTo>
                    <a:pt x="437" y="1787"/>
                    <a:pt x="437" y="1787"/>
                    <a:pt x="437" y="1787"/>
                  </a:cubicBezTo>
                  <a:cubicBezTo>
                    <a:pt x="439" y="1787"/>
                    <a:pt x="442" y="1786"/>
                    <a:pt x="443" y="1784"/>
                  </a:cubicBezTo>
                  <a:cubicBezTo>
                    <a:pt x="444" y="1784"/>
                    <a:pt x="444" y="1783"/>
                    <a:pt x="444" y="1783"/>
                  </a:cubicBezTo>
                  <a:cubicBezTo>
                    <a:pt x="445" y="1783"/>
                    <a:pt x="445" y="1783"/>
                    <a:pt x="445" y="1783"/>
                  </a:cubicBezTo>
                  <a:cubicBezTo>
                    <a:pt x="447" y="1783"/>
                    <a:pt x="450" y="1782"/>
                    <a:pt x="451" y="1780"/>
                  </a:cubicBezTo>
                  <a:cubicBezTo>
                    <a:pt x="451" y="1780"/>
                    <a:pt x="452" y="1780"/>
                    <a:pt x="452" y="1779"/>
                  </a:cubicBezTo>
                  <a:cubicBezTo>
                    <a:pt x="457" y="1779"/>
                    <a:pt x="457" y="1779"/>
                    <a:pt x="457" y="1779"/>
                  </a:cubicBezTo>
                  <a:cubicBezTo>
                    <a:pt x="459" y="1779"/>
                    <a:pt x="461" y="1778"/>
                    <a:pt x="463" y="1777"/>
                  </a:cubicBezTo>
                  <a:cubicBezTo>
                    <a:pt x="464" y="1776"/>
                    <a:pt x="464" y="1775"/>
                    <a:pt x="465" y="1774"/>
                  </a:cubicBezTo>
                  <a:cubicBezTo>
                    <a:pt x="474" y="1772"/>
                    <a:pt x="484" y="1770"/>
                    <a:pt x="494" y="1767"/>
                  </a:cubicBezTo>
                  <a:cubicBezTo>
                    <a:pt x="497" y="1767"/>
                    <a:pt x="499" y="1764"/>
                    <a:pt x="500" y="1762"/>
                  </a:cubicBezTo>
                  <a:cubicBezTo>
                    <a:pt x="506" y="1760"/>
                    <a:pt x="512" y="1758"/>
                    <a:pt x="519" y="1756"/>
                  </a:cubicBezTo>
                  <a:cubicBezTo>
                    <a:pt x="520" y="1755"/>
                    <a:pt x="522" y="1754"/>
                    <a:pt x="523" y="1752"/>
                  </a:cubicBezTo>
                  <a:cubicBezTo>
                    <a:pt x="524" y="1752"/>
                    <a:pt x="524" y="1752"/>
                    <a:pt x="524" y="1752"/>
                  </a:cubicBezTo>
                  <a:cubicBezTo>
                    <a:pt x="526" y="1752"/>
                    <a:pt x="529" y="1751"/>
                    <a:pt x="530" y="1749"/>
                  </a:cubicBezTo>
                  <a:cubicBezTo>
                    <a:pt x="533" y="1745"/>
                    <a:pt x="537" y="1741"/>
                    <a:pt x="540" y="1737"/>
                  </a:cubicBezTo>
                  <a:cubicBezTo>
                    <a:pt x="543" y="1737"/>
                    <a:pt x="543" y="1737"/>
                    <a:pt x="543" y="1737"/>
                  </a:cubicBezTo>
                  <a:cubicBezTo>
                    <a:pt x="546" y="1737"/>
                    <a:pt x="548" y="1736"/>
                    <a:pt x="550" y="1734"/>
                  </a:cubicBezTo>
                  <a:cubicBezTo>
                    <a:pt x="556" y="1727"/>
                    <a:pt x="562" y="1720"/>
                    <a:pt x="568" y="1713"/>
                  </a:cubicBezTo>
                  <a:cubicBezTo>
                    <a:pt x="571" y="1711"/>
                    <a:pt x="573" y="1710"/>
                    <a:pt x="575" y="1709"/>
                  </a:cubicBezTo>
                  <a:cubicBezTo>
                    <a:pt x="578" y="1708"/>
                    <a:pt x="579" y="1705"/>
                    <a:pt x="579" y="1702"/>
                  </a:cubicBezTo>
                  <a:cubicBezTo>
                    <a:pt x="579" y="1699"/>
                    <a:pt x="579" y="1699"/>
                    <a:pt x="579" y="1699"/>
                  </a:cubicBezTo>
                  <a:cubicBezTo>
                    <a:pt x="583" y="1696"/>
                    <a:pt x="587" y="1693"/>
                    <a:pt x="592" y="1690"/>
                  </a:cubicBezTo>
                  <a:cubicBezTo>
                    <a:pt x="593" y="1689"/>
                    <a:pt x="594" y="1688"/>
                    <a:pt x="594" y="1687"/>
                  </a:cubicBezTo>
                  <a:cubicBezTo>
                    <a:pt x="595" y="1686"/>
                    <a:pt x="595" y="1685"/>
                    <a:pt x="596" y="1683"/>
                  </a:cubicBezTo>
                  <a:cubicBezTo>
                    <a:pt x="598" y="1683"/>
                    <a:pt x="598" y="1683"/>
                    <a:pt x="598" y="1683"/>
                  </a:cubicBezTo>
                  <a:cubicBezTo>
                    <a:pt x="601" y="1683"/>
                    <a:pt x="603" y="1682"/>
                    <a:pt x="605" y="1680"/>
                  </a:cubicBezTo>
                  <a:cubicBezTo>
                    <a:pt x="609" y="1675"/>
                    <a:pt x="614" y="1670"/>
                    <a:pt x="618" y="1664"/>
                  </a:cubicBezTo>
                  <a:cubicBezTo>
                    <a:pt x="622" y="1664"/>
                    <a:pt x="622" y="1664"/>
                    <a:pt x="622" y="1664"/>
                  </a:cubicBezTo>
                  <a:cubicBezTo>
                    <a:pt x="625" y="1664"/>
                    <a:pt x="627" y="1663"/>
                    <a:pt x="629" y="1661"/>
                  </a:cubicBezTo>
                  <a:cubicBezTo>
                    <a:pt x="632" y="1657"/>
                    <a:pt x="635" y="1653"/>
                    <a:pt x="638" y="1649"/>
                  </a:cubicBezTo>
                  <a:cubicBezTo>
                    <a:pt x="642" y="1649"/>
                    <a:pt x="642" y="1649"/>
                    <a:pt x="642" y="1649"/>
                  </a:cubicBezTo>
                  <a:cubicBezTo>
                    <a:pt x="645" y="1649"/>
                    <a:pt x="647" y="1647"/>
                    <a:pt x="649" y="1645"/>
                  </a:cubicBezTo>
                  <a:cubicBezTo>
                    <a:pt x="650" y="1644"/>
                    <a:pt x="650" y="1643"/>
                    <a:pt x="651" y="1641"/>
                  </a:cubicBezTo>
                  <a:cubicBezTo>
                    <a:pt x="654" y="1641"/>
                    <a:pt x="654" y="1641"/>
                    <a:pt x="654" y="1641"/>
                  </a:cubicBezTo>
                  <a:cubicBezTo>
                    <a:pt x="657" y="1641"/>
                    <a:pt x="660" y="1640"/>
                    <a:pt x="661" y="1637"/>
                  </a:cubicBezTo>
                  <a:cubicBezTo>
                    <a:pt x="662" y="1636"/>
                    <a:pt x="662" y="1635"/>
                    <a:pt x="663" y="1634"/>
                  </a:cubicBezTo>
                  <a:cubicBezTo>
                    <a:pt x="665" y="1634"/>
                    <a:pt x="665" y="1634"/>
                    <a:pt x="665" y="1634"/>
                  </a:cubicBezTo>
                  <a:cubicBezTo>
                    <a:pt x="668" y="1634"/>
                    <a:pt x="670" y="1633"/>
                    <a:pt x="671" y="1631"/>
                  </a:cubicBezTo>
                  <a:cubicBezTo>
                    <a:pt x="672" y="1631"/>
                    <a:pt x="673" y="1629"/>
                    <a:pt x="673" y="1628"/>
                  </a:cubicBezTo>
                  <a:cubicBezTo>
                    <a:pt x="677" y="1627"/>
                    <a:pt x="680" y="1627"/>
                    <a:pt x="683" y="1626"/>
                  </a:cubicBezTo>
                  <a:cubicBezTo>
                    <a:pt x="686" y="1625"/>
                    <a:pt x="688" y="1623"/>
                    <a:pt x="689" y="1620"/>
                  </a:cubicBezTo>
                  <a:cubicBezTo>
                    <a:pt x="693" y="1619"/>
                    <a:pt x="697" y="1619"/>
                    <a:pt x="702" y="1619"/>
                  </a:cubicBezTo>
                  <a:cubicBezTo>
                    <a:pt x="702" y="1619"/>
                    <a:pt x="702" y="1619"/>
                    <a:pt x="702" y="1619"/>
                  </a:cubicBezTo>
                  <a:cubicBezTo>
                    <a:pt x="703" y="1619"/>
                    <a:pt x="703" y="1619"/>
                    <a:pt x="703" y="1619"/>
                  </a:cubicBezTo>
                  <a:cubicBezTo>
                    <a:pt x="714" y="1619"/>
                    <a:pt x="728" y="1621"/>
                    <a:pt x="741" y="1621"/>
                  </a:cubicBezTo>
                  <a:cubicBezTo>
                    <a:pt x="742" y="1621"/>
                    <a:pt x="742" y="1621"/>
                    <a:pt x="742" y="1621"/>
                  </a:cubicBezTo>
                  <a:cubicBezTo>
                    <a:pt x="742" y="1604"/>
                    <a:pt x="742" y="1604"/>
                    <a:pt x="742" y="1604"/>
                  </a:cubicBezTo>
                  <a:cubicBezTo>
                    <a:pt x="742" y="1604"/>
                    <a:pt x="742" y="1604"/>
                    <a:pt x="742" y="1604"/>
                  </a:cubicBezTo>
                  <a:cubicBezTo>
                    <a:pt x="742" y="1604"/>
                    <a:pt x="741" y="1604"/>
                    <a:pt x="741" y="1604"/>
                  </a:cubicBezTo>
                  <a:cubicBezTo>
                    <a:pt x="741" y="1604"/>
                    <a:pt x="741" y="1604"/>
                    <a:pt x="741" y="1604"/>
                  </a:cubicBezTo>
                  <a:cubicBezTo>
                    <a:pt x="730" y="1604"/>
                    <a:pt x="716" y="1602"/>
                    <a:pt x="702" y="1602"/>
                  </a:cubicBezTo>
                  <a:cubicBezTo>
                    <a:pt x="694" y="1602"/>
                    <a:pt x="686" y="1603"/>
                    <a:pt x="678" y="1606"/>
                  </a:cubicBezTo>
                  <a:cubicBezTo>
                    <a:pt x="676" y="1607"/>
                    <a:pt x="674" y="1609"/>
                    <a:pt x="673" y="1611"/>
                  </a:cubicBezTo>
                  <a:cubicBezTo>
                    <a:pt x="670" y="1612"/>
                    <a:pt x="667" y="1613"/>
                    <a:pt x="663" y="1614"/>
                  </a:cubicBezTo>
                  <a:cubicBezTo>
                    <a:pt x="661" y="1614"/>
                    <a:pt x="659" y="1615"/>
                    <a:pt x="658" y="1617"/>
                  </a:cubicBezTo>
                  <a:cubicBezTo>
                    <a:pt x="658" y="1617"/>
                    <a:pt x="658" y="1617"/>
                    <a:pt x="658" y="1617"/>
                  </a:cubicBezTo>
                  <a:cubicBezTo>
                    <a:pt x="654" y="1617"/>
                    <a:pt x="652" y="1619"/>
                    <a:pt x="650" y="1622"/>
                  </a:cubicBezTo>
                  <a:cubicBezTo>
                    <a:pt x="650" y="1623"/>
                    <a:pt x="649" y="1624"/>
                    <a:pt x="649" y="1625"/>
                  </a:cubicBezTo>
                  <a:cubicBezTo>
                    <a:pt x="646" y="1625"/>
                    <a:pt x="646" y="1625"/>
                    <a:pt x="646" y="1625"/>
                  </a:cubicBezTo>
                  <a:cubicBezTo>
                    <a:pt x="643" y="1625"/>
                    <a:pt x="640" y="1627"/>
                    <a:pt x="638" y="1629"/>
                  </a:cubicBezTo>
                  <a:cubicBezTo>
                    <a:pt x="638" y="1630"/>
                    <a:pt x="637" y="1631"/>
                    <a:pt x="637" y="1632"/>
                  </a:cubicBezTo>
                  <a:cubicBezTo>
                    <a:pt x="634" y="1632"/>
                    <a:pt x="634" y="1632"/>
                    <a:pt x="634" y="1632"/>
                  </a:cubicBezTo>
                  <a:cubicBezTo>
                    <a:pt x="631" y="1632"/>
                    <a:pt x="629" y="1634"/>
                    <a:pt x="627" y="1636"/>
                  </a:cubicBezTo>
                  <a:cubicBezTo>
                    <a:pt x="624" y="1640"/>
                    <a:pt x="621" y="1644"/>
                    <a:pt x="618" y="1648"/>
                  </a:cubicBezTo>
                  <a:cubicBezTo>
                    <a:pt x="614" y="1648"/>
                    <a:pt x="614" y="1648"/>
                    <a:pt x="614" y="1648"/>
                  </a:cubicBezTo>
                  <a:cubicBezTo>
                    <a:pt x="612" y="1648"/>
                    <a:pt x="609" y="1649"/>
                    <a:pt x="608" y="1651"/>
                  </a:cubicBezTo>
                  <a:cubicBezTo>
                    <a:pt x="603" y="1656"/>
                    <a:pt x="599" y="1661"/>
                    <a:pt x="595" y="1667"/>
                  </a:cubicBezTo>
                  <a:cubicBezTo>
                    <a:pt x="591" y="1667"/>
                    <a:pt x="591" y="1667"/>
                    <a:pt x="591" y="1667"/>
                  </a:cubicBezTo>
                  <a:cubicBezTo>
                    <a:pt x="588" y="1667"/>
                    <a:pt x="585" y="1669"/>
                    <a:pt x="583" y="1671"/>
                  </a:cubicBezTo>
                  <a:cubicBezTo>
                    <a:pt x="582" y="1673"/>
                    <a:pt x="581" y="1675"/>
                    <a:pt x="580" y="1677"/>
                  </a:cubicBezTo>
                  <a:cubicBezTo>
                    <a:pt x="575" y="1681"/>
                    <a:pt x="571" y="1684"/>
                    <a:pt x="566" y="1688"/>
                  </a:cubicBezTo>
                  <a:cubicBezTo>
                    <a:pt x="564" y="1689"/>
                    <a:pt x="563" y="1692"/>
                    <a:pt x="563" y="1694"/>
                  </a:cubicBezTo>
                  <a:cubicBezTo>
                    <a:pt x="563" y="1697"/>
                    <a:pt x="563" y="1697"/>
                    <a:pt x="563" y="1697"/>
                  </a:cubicBezTo>
                  <a:cubicBezTo>
                    <a:pt x="562" y="1697"/>
                    <a:pt x="561" y="1698"/>
                    <a:pt x="560" y="1698"/>
                  </a:cubicBezTo>
                  <a:cubicBezTo>
                    <a:pt x="559" y="1699"/>
                    <a:pt x="558" y="1700"/>
                    <a:pt x="557" y="1700"/>
                  </a:cubicBezTo>
                  <a:cubicBezTo>
                    <a:pt x="551" y="1707"/>
                    <a:pt x="545" y="1714"/>
                    <a:pt x="540" y="1720"/>
                  </a:cubicBezTo>
                  <a:cubicBezTo>
                    <a:pt x="536" y="1720"/>
                    <a:pt x="536" y="1720"/>
                    <a:pt x="536" y="1720"/>
                  </a:cubicBezTo>
                  <a:cubicBezTo>
                    <a:pt x="533" y="1720"/>
                    <a:pt x="530" y="1722"/>
                    <a:pt x="529" y="1724"/>
                  </a:cubicBezTo>
                  <a:cubicBezTo>
                    <a:pt x="526" y="1728"/>
                    <a:pt x="523" y="1732"/>
                    <a:pt x="520" y="1736"/>
                  </a:cubicBezTo>
                  <a:cubicBezTo>
                    <a:pt x="516" y="1736"/>
                    <a:pt x="516" y="1736"/>
                    <a:pt x="516" y="1736"/>
                  </a:cubicBezTo>
                  <a:cubicBezTo>
                    <a:pt x="514" y="1736"/>
                    <a:pt x="512" y="1737"/>
                    <a:pt x="510" y="1738"/>
                  </a:cubicBezTo>
                  <a:cubicBezTo>
                    <a:pt x="509" y="1739"/>
                    <a:pt x="508" y="1740"/>
                    <a:pt x="508" y="1742"/>
                  </a:cubicBezTo>
                  <a:cubicBezTo>
                    <a:pt x="502" y="1744"/>
                    <a:pt x="496" y="1746"/>
                    <a:pt x="490" y="1748"/>
                  </a:cubicBezTo>
                  <a:cubicBezTo>
                    <a:pt x="487" y="1748"/>
                    <a:pt x="485" y="1750"/>
                    <a:pt x="485" y="1752"/>
                  </a:cubicBezTo>
                  <a:cubicBezTo>
                    <a:pt x="475" y="1755"/>
                    <a:pt x="465" y="1757"/>
                    <a:pt x="455" y="1759"/>
                  </a:cubicBezTo>
                  <a:cubicBezTo>
                    <a:pt x="453" y="1759"/>
                    <a:pt x="451" y="1761"/>
                    <a:pt x="450" y="1763"/>
                  </a:cubicBezTo>
                  <a:cubicBezTo>
                    <a:pt x="445" y="1763"/>
                    <a:pt x="445" y="1763"/>
                    <a:pt x="445" y="1763"/>
                  </a:cubicBezTo>
                  <a:cubicBezTo>
                    <a:pt x="443" y="1763"/>
                    <a:pt x="441" y="1763"/>
                    <a:pt x="439" y="1765"/>
                  </a:cubicBezTo>
                  <a:cubicBezTo>
                    <a:pt x="439" y="1765"/>
                    <a:pt x="439" y="1766"/>
                    <a:pt x="438" y="1766"/>
                  </a:cubicBezTo>
                  <a:cubicBezTo>
                    <a:pt x="437" y="1766"/>
                    <a:pt x="437" y="1766"/>
                    <a:pt x="437" y="1766"/>
                  </a:cubicBezTo>
                  <a:cubicBezTo>
                    <a:pt x="435" y="1766"/>
                    <a:pt x="433" y="1767"/>
                    <a:pt x="431" y="1769"/>
                  </a:cubicBezTo>
                  <a:cubicBezTo>
                    <a:pt x="431" y="1769"/>
                    <a:pt x="431" y="1770"/>
                    <a:pt x="430" y="1770"/>
                  </a:cubicBezTo>
                  <a:cubicBezTo>
                    <a:pt x="425" y="1770"/>
                    <a:pt x="425" y="1770"/>
                    <a:pt x="425" y="1770"/>
                  </a:cubicBezTo>
                  <a:cubicBezTo>
                    <a:pt x="423" y="1770"/>
                    <a:pt x="421" y="1771"/>
                    <a:pt x="420" y="1773"/>
                  </a:cubicBezTo>
                  <a:cubicBezTo>
                    <a:pt x="419" y="1774"/>
                    <a:pt x="418" y="1775"/>
                    <a:pt x="418" y="1776"/>
                  </a:cubicBezTo>
                  <a:cubicBezTo>
                    <a:pt x="414" y="1776"/>
                    <a:pt x="411" y="1777"/>
                    <a:pt x="408" y="1778"/>
                  </a:cubicBezTo>
                  <a:cubicBezTo>
                    <a:pt x="405" y="1779"/>
                    <a:pt x="404" y="1780"/>
                    <a:pt x="403" y="1782"/>
                  </a:cubicBezTo>
                  <a:cubicBezTo>
                    <a:pt x="402" y="1782"/>
                    <a:pt x="402" y="1782"/>
                    <a:pt x="402" y="1782"/>
                  </a:cubicBezTo>
                  <a:cubicBezTo>
                    <a:pt x="399" y="1782"/>
                    <a:pt x="396" y="1783"/>
                    <a:pt x="395" y="1786"/>
                  </a:cubicBezTo>
                  <a:cubicBezTo>
                    <a:pt x="394" y="1787"/>
                    <a:pt x="393" y="1788"/>
                    <a:pt x="393" y="1789"/>
                  </a:cubicBezTo>
                  <a:cubicBezTo>
                    <a:pt x="390" y="1789"/>
                    <a:pt x="390" y="1789"/>
                    <a:pt x="390" y="1789"/>
                  </a:cubicBezTo>
                  <a:cubicBezTo>
                    <a:pt x="387" y="1789"/>
                    <a:pt x="384" y="1791"/>
                    <a:pt x="383" y="1794"/>
                  </a:cubicBezTo>
                  <a:cubicBezTo>
                    <a:pt x="382" y="1795"/>
                    <a:pt x="382" y="1796"/>
                    <a:pt x="381" y="1797"/>
                  </a:cubicBezTo>
                  <a:cubicBezTo>
                    <a:pt x="378" y="1797"/>
                    <a:pt x="378" y="1797"/>
                    <a:pt x="378" y="1797"/>
                  </a:cubicBezTo>
                  <a:cubicBezTo>
                    <a:pt x="375" y="1797"/>
                    <a:pt x="372" y="1799"/>
                    <a:pt x="371" y="1802"/>
                  </a:cubicBezTo>
                  <a:cubicBezTo>
                    <a:pt x="370" y="1803"/>
                    <a:pt x="370" y="1804"/>
                    <a:pt x="369" y="1805"/>
                  </a:cubicBezTo>
                  <a:cubicBezTo>
                    <a:pt x="366" y="1805"/>
                    <a:pt x="366" y="1805"/>
                    <a:pt x="366" y="1805"/>
                  </a:cubicBezTo>
                  <a:cubicBezTo>
                    <a:pt x="363" y="1805"/>
                    <a:pt x="361" y="1806"/>
                    <a:pt x="359" y="1809"/>
                  </a:cubicBezTo>
                  <a:cubicBezTo>
                    <a:pt x="359" y="1810"/>
                    <a:pt x="358" y="1811"/>
                    <a:pt x="357" y="1812"/>
                  </a:cubicBezTo>
                  <a:cubicBezTo>
                    <a:pt x="355" y="1812"/>
                    <a:pt x="355" y="1812"/>
                    <a:pt x="355" y="1812"/>
                  </a:cubicBezTo>
                  <a:cubicBezTo>
                    <a:pt x="351" y="1812"/>
                    <a:pt x="349" y="1814"/>
                    <a:pt x="347" y="1817"/>
                  </a:cubicBezTo>
                  <a:cubicBezTo>
                    <a:pt x="347" y="1818"/>
                    <a:pt x="346" y="1820"/>
                    <a:pt x="345" y="1821"/>
                  </a:cubicBezTo>
                  <a:cubicBezTo>
                    <a:pt x="342" y="1822"/>
                    <a:pt x="339" y="1823"/>
                    <a:pt x="336" y="1824"/>
                  </a:cubicBezTo>
                  <a:cubicBezTo>
                    <a:pt x="335" y="1825"/>
                    <a:pt x="333" y="1826"/>
                    <a:pt x="332" y="1827"/>
                  </a:cubicBezTo>
                  <a:cubicBezTo>
                    <a:pt x="331" y="1827"/>
                    <a:pt x="331" y="1827"/>
                    <a:pt x="331" y="1827"/>
                  </a:cubicBezTo>
                  <a:cubicBezTo>
                    <a:pt x="328" y="1827"/>
                    <a:pt x="325" y="1829"/>
                    <a:pt x="324" y="1832"/>
                  </a:cubicBezTo>
                  <a:cubicBezTo>
                    <a:pt x="323" y="1833"/>
                    <a:pt x="322" y="1835"/>
                    <a:pt x="321" y="1836"/>
                  </a:cubicBezTo>
                  <a:cubicBezTo>
                    <a:pt x="309" y="1839"/>
                    <a:pt x="309" y="1839"/>
                    <a:pt x="309" y="1839"/>
                  </a:cubicBezTo>
                  <a:cubicBezTo>
                    <a:pt x="307" y="1840"/>
                    <a:pt x="305" y="1841"/>
                    <a:pt x="304" y="1843"/>
                  </a:cubicBezTo>
                  <a:cubicBezTo>
                    <a:pt x="304" y="1844"/>
                    <a:pt x="303" y="1846"/>
                    <a:pt x="302" y="1847"/>
                  </a:cubicBezTo>
                  <a:cubicBezTo>
                    <a:pt x="300" y="1847"/>
                    <a:pt x="300" y="1847"/>
                    <a:pt x="300" y="1847"/>
                  </a:cubicBezTo>
                  <a:cubicBezTo>
                    <a:pt x="297" y="1847"/>
                    <a:pt x="295" y="1848"/>
                    <a:pt x="294" y="1849"/>
                  </a:cubicBezTo>
                  <a:cubicBezTo>
                    <a:pt x="293" y="1849"/>
                    <a:pt x="293" y="1850"/>
                    <a:pt x="293" y="1850"/>
                  </a:cubicBezTo>
                  <a:cubicBezTo>
                    <a:pt x="288" y="1850"/>
                    <a:pt x="288" y="1850"/>
                    <a:pt x="288" y="1850"/>
                  </a:cubicBezTo>
                  <a:cubicBezTo>
                    <a:pt x="286" y="1850"/>
                    <a:pt x="283" y="1851"/>
                    <a:pt x="282" y="1853"/>
                  </a:cubicBezTo>
                  <a:cubicBezTo>
                    <a:pt x="282" y="1853"/>
                    <a:pt x="281" y="1854"/>
                    <a:pt x="281" y="1854"/>
                  </a:cubicBezTo>
                  <a:cubicBezTo>
                    <a:pt x="276" y="1854"/>
                    <a:pt x="276" y="1854"/>
                    <a:pt x="276" y="1854"/>
                  </a:cubicBezTo>
                  <a:cubicBezTo>
                    <a:pt x="274" y="1854"/>
                    <a:pt x="272" y="1855"/>
                    <a:pt x="270" y="1857"/>
                  </a:cubicBezTo>
                  <a:cubicBezTo>
                    <a:pt x="270" y="1857"/>
                    <a:pt x="269" y="1858"/>
                    <a:pt x="269" y="1858"/>
                  </a:cubicBezTo>
                  <a:cubicBezTo>
                    <a:pt x="252" y="1858"/>
                    <a:pt x="252" y="1858"/>
                    <a:pt x="252" y="1858"/>
                  </a:cubicBezTo>
                  <a:cubicBezTo>
                    <a:pt x="250" y="1858"/>
                    <a:pt x="248" y="1859"/>
                    <a:pt x="247" y="1860"/>
                  </a:cubicBezTo>
                  <a:cubicBezTo>
                    <a:pt x="246" y="1861"/>
                    <a:pt x="246" y="1861"/>
                    <a:pt x="245" y="1862"/>
                  </a:cubicBezTo>
                  <a:cubicBezTo>
                    <a:pt x="221" y="1862"/>
                    <a:pt x="221" y="1862"/>
                    <a:pt x="221" y="1862"/>
                  </a:cubicBezTo>
                  <a:cubicBezTo>
                    <a:pt x="219" y="1862"/>
                    <a:pt x="217" y="1863"/>
                    <a:pt x="215" y="1864"/>
                  </a:cubicBezTo>
                  <a:cubicBezTo>
                    <a:pt x="215" y="1865"/>
                    <a:pt x="214" y="1865"/>
                    <a:pt x="214" y="1866"/>
                  </a:cubicBezTo>
                  <a:cubicBezTo>
                    <a:pt x="197" y="1866"/>
                    <a:pt x="197" y="1866"/>
                    <a:pt x="197" y="1866"/>
                  </a:cubicBezTo>
                  <a:cubicBezTo>
                    <a:pt x="195" y="1866"/>
                    <a:pt x="193" y="1867"/>
                    <a:pt x="192" y="1868"/>
                  </a:cubicBezTo>
                  <a:cubicBezTo>
                    <a:pt x="191" y="1869"/>
                    <a:pt x="191" y="1869"/>
                    <a:pt x="190" y="1870"/>
                  </a:cubicBezTo>
                  <a:cubicBezTo>
                    <a:pt x="186" y="1870"/>
                    <a:pt x="186" y="1870"/>
                    <a:pt x="186" y="1870"/>
                  </a:cubicBezTo>
                  <a:cubicBezTo>
                    <a:pt x="183" y="1870"/>
                    <a:pt x="181" y="1871"/>
                    <a:pt x="180" y="1872"/>
                  </a:cubicBezTo>
                  <a:cubicBezTo>
                    <a:pt x="179" y="1872"/>
                    <a:pt x="179" y="1873"/>
                    <a:pt x="179" y="1873"/>
                  </a:cubicBezTo>
                  <a:cubicBezTo>
                    <a:pt x="178" y="1873"/>
                    <a:pt x="178" y="1873"/>
                    <a:pt x="178" y="1873"/>
                  </a:cubicBezTo>
                  <a:cubicBezTo>
                    <a:pt x="175" y="1873"/>
                    <a:pt x="173" y="1874"/>
                    <a:pt x="172" y="1876"/>
                  </a:cubicBezTo>
                  <a:cubicBezTo>
                    <a:pt x="171" y="1876"/>
                    <a:pt x="171" y="1877"/>
                    <a:pt x="171" y="1877"/>
                  </a:cubicBezTo>
                  <a:cubicBezTo>
                    <a:pt x="170" y="1877"/>
                    <a:pt x="170" y="1877"/>
                    <a:pt x="170" y="1877"/>
                  </a:cubicBezTo>
                  <a:cubicBezTo>
                    <a:pt x="167" y="1877"/>
                    <a:pt x="165" y="1878"/>
                    <a:pt x="163" y="1881"/>
                  </a:cubicBezTo>
                  <a:cubicBezTo>
                    <a:pt x="161" y="1883"/>
                    <a:pt x="159" y="1886"/>
                    <a:pt x="158" y="1889"/>
                  </a:cubicBezTo>
                  <a:cubicBezTo>
                    <a:pt x="154" y="1889"/>
                    <a:pt x="154" y="1889"/>
                    <a:pt x="154" y="1889"/>
                  </a:cubicBezTo>
                  <a:cubicBezTo>
                    <a:pt x="151" y="1889"/>
                    <a:pt x="149" y="1890"/>
                    <a:pt x="147" y="1892"/>
                  </a:cubicBezTo>
                  <a:cubicBezTo>
                    <a:pt x="145" y="1896"/>
                    <a:pt x="143" y="1899"/>
                    <a:pt x="140" y="1902"/>
                  </a:cubicBezTo>
                  <a:cubicBezTo>
                    <a:pt x="137" y="1905"/>
                    <a:pt x="133" y="1907"/>
                    <a:pt x="130" y="1909"/>
                  </a:cubicBezTo>
                  <a:cubicBezTo>
                    <a:pt x="129" y="1910"/>
                    <a:pt x="128" y="1911"/>
                    <a:pt x="127" y="1912"/>
                  </a:cubicBezTo>
                  <a:cubicBezTo>
                    <a:pt x="127" y="1912"/>
                    <a:pt x="127" y="1912"/>
                    <a:pt x="127" y="1912"/>
                  </a:cubicBezTo>
                  <a:cubicBezTo>
                    <a:pt x="124" y="1912"/>
                    <a:pt x="121" y="1913"/>
                    <a:pt x="120" y="1915"/>
                  </a:cubicBezTo>
                  <a:cubicBezTo>
                    <a:pt x="118" y="1918"/>
                    <a:pt x="116" y="1921"/>
                    <a:pt x="114" y="1924"/>
                  </a:cubicBezTo>
                  <a:cubicBezTo>
                    <a:pt x="110" y="1925"/>
                    <a:pt x="105" y="1926"/>
                    <a:pt x="101" y="1927"/>
                  </a:cubicBezTo>
                  <a:cubicBezTo>
                    <a:pt x="99" y="1928"/>
                    <a:pt x="97" y="1929"/>
                    <a:pt x="96" y="1931"/>
                  </a:cubicBezTo>
                  <a:cubicBezTo>
                    <a:pt x="83" y="1931"/>
                    <a:pt x="83" y="1931"/>
                    <a:pt x="83" y="1931"/>
                  </a:cubicBezTo>
                  <a:cubicBezTo>
                    <a:pt x="82" y="1931"/>
                    <a:pt x="82" y="1931"/>
                    <a:pt x="81" y="1931"/>
                  </a:cubicBezTo>
                  <a:cubicBezTo>
                    <a:pt x="76" y="1933"/>
                    <a:pt x="70" y="1934"/>
                    <a:pt x="63" y="1936"/>
                  </a:cubicBezTo>
                  <a:cubicBezTo>
                    <a:pt x="56" y="1937"/>
                    <a:pt x="49" y="1939"/>
                    <a:pt x="43" y="1939"/>
                  </a:cubicBezTo>
                  <a:cubicBezTo>
                    <a:pt x="43" y="1939"/>
                    <a:pt x="43" y="1939"/>
                    <a:pt x="43" y="1939"/>
                  </a:cubicBezTo>
                  <a:cubicBezTo>
                    <a:pt x="43" y="1939"/>
                    <a:pt x="43" y="1939"/>
                    <a:pt x="43" y="1939"/>
                  </a:cubicBezTo>
                  <a:cubicBezTo>
                    <a:pt x="39" y="1939"/>
                    <a:pt x="35" y="1938"/>
                    <a:pt x="33" y="1937"/>
                  </a:cubicBezTo>
                  <a:cubicBezTo>
                    <a:pt x="30" y="1936"/>
                    <a:pt x="28" y="1935"/>
                    <a:pt x="26" y="1933"/>
                  </a:cubicBezTo>
                  <a:cubicBezTo>
                    <a:pt x="25" y="1932"/>
                    <a:pt x="24" y="1932"/>
                    <a:pt x="23" y="1931"/>
                  </a:cubicBezTo>
                  <a:cubicBezTo>
                    <a:pt x="21" y="1931"/>
                    <a:pt x="19" y="1930"/>
                    <a:pt x="17" y="1929"/>
                  </a:cubicBezTo>
                  <a:cubicBezTo>
                    <a:pt x="17" y="1927"/>
                    <a:pt x="17" y="1927"/>
                    <a:pt x="17" y="1927"/>
                  </a:cubicBezTo>
                  <a:cubicBezTo>
                    <a:pt x="18" y="1927"/>
                    <a:pt x="18" y="1926"/>
                    <a:pt x="18" y="1926"/>
                  </a:cubicBezTo>
                  <a:cubicBezTo>
                    <a:pt x="19" y="1925"/>
                    <a:pt x="20" y="1924"/>
                    <a:pt x="20" y="1924"/>
                  </a:cubicBezTo>
                  <a:cubicBezTo>
                    <a:pt x="21" y="1923"/>
                    <a:pt x="22" y="1923"/>
                    <a:pt x="22" y="1922"/>
                  </a:cubicBezTo>
                  <a:cubicBezTo>
                    <a:pt x="23" y="1922"/>
                    <a:pt x="23" y="1921"/>
                    <a:pt x="23" y="1921"/>
                  </a:cubicBezTo>
                  <a:cubicBezTo>
                    <a:pt x="24" y="1921"/>
                    <a:pt x="24" y="1921"/>
                    <a:pt x="24" y="1921"/>
                  </a:cubicBezTo>
                  <a:cubicBezTo>
                    <a:pt x="27" y="1921"/>
                    <a:pt x="29" y="1920"/>
                    <a:pt x="30" y="1918"/>
                  </a:cubicBezTo>
                  <a:cubicBezTo>
                    <a:pt x="31" y="1918"/>
                    <a:pt x="31" y="1917"/>
                    <a:pt x="31" y="1917"/>
                  </a:cubicBezTo>
                  <a:cubicBezTo>
                    <a:pt x="32" y="1917"/>
                    <a:pt x="32" y="1917"/>
                    <a:pt x="32" y="1917"/>
                  </a:cubicBezTo>
                  <a:cubicBezTo>
                    <a:pt x="35" y="1917"/>
                    <a:pt x="38" y="1915"/>
                    <a:pt x="40" y="1912"/>
                  </a:cubicBezTo>
                  <a:cubicBezTo>
                    <a:pt x="40" y="1911"/>
                    <a:pt x="41" y="1909"/>
                    <a:pt x="42" y="1908"/>
                  </a:cubicBezTo>
                  <a:cubicBezTo>
                    <a:pt x="46" y="1907"/>
                    <a:pt x="50" y="1906"/>
                    <a:pt x="54" y="1905"/>
                  </a:cubicBezTo>
                  <a:cubicBezTo>
                    <a:pt x="56" y="1904"/>
                    <a:pt x="58" y="1903"/>
                    <a:pt x="59" y="1901"/>
                  </a:cubicBezTo>
                  <a:cubicBezTo>
                    <a:pt x="60" y="1899"/>
                    <a:pt x="61" y="1898"/>
                    <a:pt x="62" y="1896"/>
                  </a:cubicBezTo>
                  <a:cubicBezTo>
                    <a:pt x="65" y="1895"/>
                    <a:pt x="67" y="1894"/>
                    <a:pt x="70" y="1893"/>
                  </a:cubicBezTo>
                  <a:cubicBezTo>
                    <a:pt x="73" y="1892"/>
                    <a:pt x="75" y="1891"/>
                    <a:pt x="75" y="1888"/>
                  </a:cubicBezTo>
                  <a:cubicBezTo>
                    <a:pt x="79" y="1888"/>
                    <a:pt x="82" y="1887"/>
                    <a:pt x="85" y="1886"/>
                  </a:cubicBezTo>
                  <a:cubicBezTo>
                    <a:pt x="87" y="1885"/>
                    <a:pt x="89" y="1884"/>
                    <a:pt x="91" y="1882"/>
                  </a:cubicBezTo>
                  <a:cubicBezTo>
                    <a:pt x="91" y="1881"/>
                    <a:pt x="92" y="1880"/>
                    <a:pt x="92" y="1879"/>
                  </a:cubicBezTo>
                  <a:cubicBezTo>
                    <a:pt x="95" y="1879"/>
                    <a:pt x="95" y="1879"/>
                    <a:pt x="95" y="1879"/>
                  </a:cubicBezTo>
                  <a:cubicBezTo>
                    <a:pt x="98" y="1879"/>
                    <a:pt x="101" y="1877"/>
                    <a:pt x="102" y="1874"/>
                  </a:cubicBezTo>
                  <a:cubicBezTo>
                    <a:pt x="103" y="1873"/>
                    <a:pt x="104" y="1872"/>
                    <a:pt x="104" y="1871"/>
                  </a:cubicBezTo>
                  <a:cubicBezTo>
                    <a:pt x="107" y="1871"/>
                    <a:pt x="107" y="1871"/>
                    <a:pt x="107" y="1871"/>
                  </a:cubicBezTo>
                  <a:cubicBezTo>
                    <a:pt x="110" y="1871"/>
                    <a:pt x="113" y="1869"/>
                    <a:pt x="114" y="1867"/>
                  </a:cubicBezTo>
                  <a:cubicBezTo>
                    <a:pt x="115" y="1865"/>
                    <a:pt x="116" y="1863"/>
                    <a:pt x="116" y="1862"/>
                  </a:cubicBezTo>
                  <a:cubicBezTo>
                    <a:pt x="120" y="1861"/>
                    <a:pt x="124" y="1860"/>
                    <a:pt x="129" y="1859"/>
                  </a:cubicBezTo>
                  <a:cubicBezTo>
                    <a:pt x="132" y="1858"/>
                    <a:pt x="134" y="1856"/>
                    <a:pt x="135" y="1853"/>
                  </a:cubicBezTo>
                  <a:cubicBezTo>
                    <a:pt x="137" y="1853"/>
                    <a:pt x="139" y="1852"/>
                    <a:pt x="141" y="1852"/>
                  </a:cubicBezTo>
                  <a:cubicBezTo>
                    <a:pt x="143" y="1851"/>
                    <a:pt x="145" y="1850"/>
                    <a:pt x="146" y="1848"/>
                  </a:cubicBezTo>
                  <a:cubicBezTo>
                    <a:pt x="146" y="1846"/>
                    <a:pt x="147" y="1845"/>
                    <a:pt x="147" y="1844"/>
                  </a:cubicBezTo>
                  <a:cubicBezTo>
                    <a:pt x="150" y="1844"/>
                    <a:pt x="150" y="1844"/>
                    <a:pt x="150" y="1844"/>
                  </a:cubicBezTo>
                  <a:cubicBezTo>
                    <a:pt x="153" y="1844"/>
                    <a:pt x="155" y="1843"/>
                    <a:pt x="157" y="1840"/>
                  </a:cubicBezTo>
                  <a:cubicBezTo>
                    <a:pt x="159" y="1838"/>
                    <a:pt x="161" y="1835"/>
                    <a:pt x="162" y="1833"/>
                  </a:cubicBezTo>
                  <a:cubicBezTo>
                    <a:pt x="166" y="1833"/>
                    <a:pt x="166" y="1833"/>
                    <a:pt x="166" y="1833"/>
                  </a:cubicBezTo>
                  <a:cubicBezTo>
                    <a:pt x="168" y="1833"/>
                    <a:pt x="170" y="1832"/>
                    <a:pt x="172" y="1830"/>
                  </a:cubicBezTo>
                  <a:cubicBezTo>
                    <a:pt x="172" y="1830"/>
                    <a:pt x="173" y="1829"/>
                    <a:pt x="173" y="1829"/>
                  </a:cubicBezTo>
                  <a:cubicBezTo>
                    <a:pt x="178" y="1829"/>
                    <a:pt x="178" y="1829"/>
                    <a:pt x="178" y="1829"/>
                  </a:cubicBezTo>
                  <a:cubicBezTo>
                    <a:pt x="180" y="1829"/>
                    <a:pt x="182" y="1828"/>
                    <a:pt x="184" y="1826"/>
                  </a:cubicBezTo>
                  <a:cubicBezTo>
                    <a:pt x="184" y="1826"/>
                    <a:pt x="184" y="1825"/>
                    <a:pt x="185" y="1825"/>
                  </a:cubicBezTo>
                  <a:cubicBezTo>
                    <a:pt x="186" y="1825"/>
                    <a:pt x="186" y="1825"/>
                    <a:pt x="186" y="1825"/>
                  </a:cubicBezTo>
                  <a:cubicBezTo>
                    <a:pt x="188" y="1825"/>
                    <a:pt x="190" y="1824"/>
                    <a:pt x="191" y="1822"/>
                  </a:cubicBezTo>
                  <a:cubicBezTo>
                    <a:pt x="192" y="1822"/>
                    <a:pt x="193" y="1821"/>
                    <a:pt x="193" y="1820"/>
                  </a:cubicBezTo>
                  <a:cubicBezTo>
                    <a:pt x="199" y="1819"/>
                    <a:pt x="205" y="1818"/>
                    <a:pt x="210" y="1817"/>
                  </a:cubicBezTo>
                  <a:cubicBezTo>
                    <a:pt x="213" y="1817"/>
                    <a:pt x="215" y="1815"/>
                    <a:pt x="216" y="1814"/>
                  </a:cubicBezTo>
                  <a:cubicBezTo>
                    <a:pt x="221" y="1814"/>
                    <a:pt x="221" y="1814"/>
                    <a:pt x="221" y="1814"/>
                  </a:cubicBezTo>
                  <a:cubicBezTo>
                    <a:pt x="223" y="1814"/>
                    <a:pt x="225" y="1813"/>
                    <a:pt x="227" y="1811"/>
                  </a:cubicBezTo>
                  <a:cubicBezTo>
                    <a:pt x="227" y="1811"/>
                    <a:pt x="228" y="1810"/>
                    <a:pt x="228" y="1810"/>
                  </a:cubicBezTo>
                  <a:cubicBezTo>
                    <a:pt x="233" y="1810"/>
                    <a:pt x="233" y="1810"/>
                    <a:pt x="233" y="1810"/>
                  </a:cubicBezTo>
                  <a:cubicBezTo>
                    <a:pt x="235" y="1810"/>
                    <a:pt x="237" y="1809"/>
                    <a:pt x="239" y="1807"/>
                  </a:cubicBezTo>
                  <a:cubicBezTo>
                    <a:pt x="239" y="1807"/>
                    <a:pt x="239" y="1806"/>
                    <a:pt x="240" y="1806"/>
                  </a:cubicBezTo>
                  <a:cubicBezTo>
                    <a:pt x="245" y="1806"/>
                    <a:pt x="245" y="1806"/>
                    <a:pt x="245" y="1806"/>
                  </a:cubicBezTo>
                  <a:cubicBezTo>
                    <a:pt x="247" y="1806"/>
                    <a:pt x="249" y="1805"/>
                    <a:pt x="250" y="1803"/>
                  </a:cubicBezTo>
                  <a:cubicBezTo>
                    <a:pt x="251" y="1803"/>
                    <a:pt x="251" y="1803"/>
                    <a:pt x="252" y="1802"/>
                  </a:cubicBezTo>
                  <a:cubicBezTo>
                    <a:pt x="256" y="1802"/>
                    <a:pt x="256" y="1802"/>
                    <a:pt x="256" y="1802"/>
                  </a:cubicBezTo>
                  <a:cubicBezTo>
                    <a:pt x="259" y="1802"/>
                    <a:pt x="261" y="1801"/>
                    <a:pt x="262" y="1800"/>
                  </a:cubicBezTo>
                  <a:cubicBezTo>
                    <a:pt x="263" y="1799"/>
                    <a:pt x="263" y="1799"/>
                    <a:pt x="263" y="1798"/>
                  </a:cubicBezTo>
                  <a:cubicBezTo>
                    <a:pt x="268" y="1798"/>
                    <a:pt x="268" y="1798"/>
                    <a:pt x="268" y="1798"/>
                  </a:cubicBezTo>
                  <a:cubicBezTo>
                    <a:pt x="270" y="1798"/>
                    <a:pt x="272" y="1797"/>
                    <a:pt x="274" y="1796"/>
                  </a:cubicBezTo>
                  <a:cubicBezTo>
                    <a:pt x="275" y="1795"/>
                    <a:pt x="276" y="1794"/>
                    <a:pt x="276" y="1793"/>
                  </a:cubicBezTo>
                  <a:cubicBezTo>
                    <a:pt x="279" y="1792"/>
                    <a:pt x="282" y="1791"/>
                    <a:pt x="286" y="1790"/>
                  </a:cubicBezTo>
                  <a:cubicBezTo>
                    <a:pt x="289" y="1790"/>
                    <a:pt x="291" y="1788"/>
                    <a:pt x="292" y="1785"/>
                  </a:cubicBezTo>
                  <a:cubicBezTo>
                    <a:pt x="295" y="1784"/>
                    <a:pt x="298" y="1783"/>
                    <a:pt x="302" y="1783"/>
                  </a:cubicBezTo>
                  <a:cubicBezTo>
                    <a:pt x="303" y="1782"/>
                    <a:pt x="305" y="1781"/>
                    <a:pt x="306" y="1780"/>
                  </a:cubicBezTo>
                  <a:cubicBezTo>
                    <a:pt x="309" y="1776"/>
                    <a:pt x="312" y="1772"/>
                    <a:pt x="316" y="1768"/>
                  </a:cubicBezTo>
                  <a:cubicBezTo>
                    <a:pt x="319" y="1768"/>
                    <a:pt x="319" y="1768"/>
                    <a:pt x="319" y="1768"/>
                  </a:cubicBezTo>
                  <a:cubicBezTo>
                    <a:pt x="322" y="1768"/>
                    <a:pt x="324" y="1766"/>
                    <a:pt x="326" y="1765"/>
                  </a:cubicBezTo>
                  <a:cubicBezTo>
                    <a:pt x="331" y="1758"/>
                    <a:pt x="337" y="1751"/>
                    <a:pt x="343" y="1745"/>
                  </a:cubicBezTo>
                  <a:cubicBezTo>
                    <a:pt x="347" y="1745"/>
                    <a:pt x="347" y="1745"/>
                    <a:pt x="347" y="1745"/>
                  </a:cubicBezTo>
                  <a:cubicBezTo>
                    <a:pt x="349" y="1745"/>
                    <a:pt x="351" y="1744"/>
                    <a:pt x="353" y="1742"/>
                  </a:cubicBezTo>
                  <a:cubicBezTo>
                    <a:pt x="359" y="1735"/>
                    <a:pt x="365" y="1728"/>
                    <a:pt x="370" y="1722"/>
                  </a:cubicBezTo>
                  <a:cubicBezTo>
                    <a:pt x="374" y="1722"/>
                    <a:pt x="374" y="1722"/>
                    <a:pt x="374" y="1722"/>
                  </a:cubicBezTo>
                  <a:cubicBezTo>
                    <a:pt x="377" y="1722"/>
                    <a:pt x="379" y="1721"/>
                    <a:pt x="381" y="1719"/>
                  </a:cubicBezTo>
                  <a:cubicBezTo>
                    <a:pt x="384" y="1715"/>
                    <a:pt x="387" y="1710"/>
                    <a:pt x="390" y="1706"/>
                  </a:cubicBezTo>
                  <a:cubicBezTo>
                    <a:pt x="394" y="1706"/>
                    <a:pt x="394" y="1706"/>
                    <a:pt x="394" y="1706"/>
                  </a:cubicBezTo>
                  <a:cubicBezTo>
                    <a:pt x="397" y="1706"/>
                    <a:pt x="399" y="1705"/>
                    <a:pt x="401" y="1703"/>
                  </a:cubicBezTo>
                  <a:cubicBezTo>
                    <a:pt x="403" y="1700"/>
                    <a:pt x="405" y="1698"/>
                    <a:pt x="406" y="1695"/>
                  </a:cubicBezTo>
                  <a:cubicBezTo>
                    <a:pt x="410" y="1695"/>
                    <a:pt x="410" y="1695"/>
                    <a:pt x="410" y="1695"/>
                  </a:cubicBezTo>
                  <a:cubicBezTo>
                    <a:pt x="413" y="1695"/>
                    <a:pt x="416" y="1693"/>
                    <a:pt x="417" y="1691"/>
                  </a:cubicBezTo>
                  <a:cubicBezTo>
                    <a:pt x="418" y="1689"/>
                    <a:pt x="419" y="1688"/>
                    <a:pt x="419" y="1686"/>
                  </a:cubicBezTo>
                  <a:cubicBezTo>
                    <a:pt x="423" y="1685"/>
                    <a:pt x="427" y="1684"/>
                    <a:pt x="432" y="1683"/>
                  </a:cubicBezTo>
                  <a:cubicBezTo>
                    <a:pt x="434" y="1683"/>
                    <a:pt x="436" y="1681"/>
                    <a:pt x="437" y="1679"/>
                  </a:cubicBezTo>
                  <a:cubicBezTo>
                    <a:pt x="438" y="1678"/>
                    <a:pt x="438" y="1676"/>
                    <a:pt x="439" y="1675"/>
                  </a:cubicBezTo>
                  <a:cubicBezTo>
                    <a:pt x="443" y="1674"/>
                    <a:pt x="447" y="1673"/>
                    <a:pt x="451" y="1672"/>
                  </a:cubicBezTo>
                  <a:cubicBezTo>
                    <a:pt x="453" y="1671"/>
                    <a:pt x="455" y="1670"/>
                    <a:pt x="456" y="1668"/>
                  </a:cubicBezTo>
                  <a:cubicBezTo>
                    <a:pt x="457" y="1667"/>
                    <a:pt x="457" y="1666"/>
                    <a:pt x="458" y="1664"/>
                  </a:cubicBezTo>
                  <a:cubicBezTo>
                    <a:pt x="461" y="1664"/>
                    <a:pt x="461" y="1664"/>
                    <a:pt x="461" y="1664"/>
                  </a:cubicBezTo>
                  <a:cubicBezTo>
                    <a:pt x="464" y="1664"/>
                    <a:pt x="467" y="1663"/>
                    <a:pt x="468" y="1660"/>
                  </a:cubicBezTo>
                  <a:cubicBezTo>
                    <a:pt x="469" y="1659"/>
                    <a:pt x="469" y="1658"/>
                    <a:pt x="470" y="1657"/>
                  </a:cubicBezTo>
                  <a:cubicBezTo>
                    <a:pt x="473" y="1657"/>
                    <a:pt x="473" y="1657"/>
                    <a:pt x="473" y="1657"/>
                  </a:cubicBezTo>
                  <a:cubicBezTo>
                    <a:pt x="476" y="1657"/>
                    <a:pt x="479" y="1655"/>
                    <a:pt x="480" y="1652"/>
                  </a:cubicBezTo>
                  <a:cubicBezTo>
                    <a:pt x="481" y="1651"/>
                    <a:pt x="481" y="1650"/>
                    <a:pt x="482" y="1649"/>
                  </a:cubicBezTo>
                  <a:cubicBezTo>
                    <a:pt x="484" y="1649"/>
                    <a:pt x="484" y="1649"/>
                    <a:pt x="484" y="1649"/>
                  </a:cubicBezTo>
                  <a:cubicBezTo>
                    <a:pt x="487" y="1649"/>
                    <a:pt x="489" y="1648"/>
                    <a:pt x="490" y="1647"/>
                  </a:cubicBezTo>
                  <a:cubicBezTo>
                    <a:pt x="491" y="1646"/>
                    <a:pt x="492" y="1644"/>
                    <a:pt x="492" y="1643"/>
                  </a:cubicBezTo>
                  <a:cubicBezTo>
                    <a:pt x="495" y="1642"/>
                    <a:pt x="497" y="1642"/>
                    <a:pt x="499" y="1641"/>
                  </a:cubicBezTo>
                  <a:cubicBezTo>
                    <a:pt x="501" y="1640"/>
                    <a:pt x="503" y="1639"/>
                    <a:pt x="504" y="1637"/>
                  </a:cubicBezTo>
                  <a:cubicBezTo>
                    <a:pt x="504" y="1636"/>
                    <a:pt x="505" y="1635"/>
                    <a:pt x="505" y="1634"/>
                  </a:cubicBezTo>
                  <a:cubicBezTo>
                    <a:pt x="508" y="1634"/>
                    <a:pt x="508" y="1634"/>
                    <a:pt x="508" y="1634"/>
                  </a:cubicBezTo>
                  <a:cubicBezTo>
                    <a:pt x="511" y="1634"/>
                    <a:pt x="513" y="1632"/>
                    <a:pt x="515" y="1630"/>
                  </a:cubicBezTo>
                  <a:cubicBezTo>
                    <a:pt x="517" y="1628"/>
                    <a:pt x="519" y="1625"/>
                    <a:pt x="520" y="1622"/>
                  </a:cubicBezTo>
                  <a:cubicBezTo>
                    <a:pt x="524" y="1622"/>
                    <a:pt x="524" y="1622"/>
                    <a:pt x="524" y="1622"/>
                  </a:cubicBezTo>
                  <a:cubicBezTo>
                    <a:pt x="527" y="1622"/>
                    <a:pt x="530" y="1620"/>
                    <a:pt x="531" y="1618"/>
                  </a:cubicBezTo>
                  <a:cubicBezTo>
                    <a:pt x="532" y="1617"/>
                    <a:pt x="532" y="1616"/>
                    <a:pt x="533" y="1615"/>
                  </a:cubicBezTo>
                  <a:cubicBezTo>
                    <a:pt x="536" y="1615"/>
                    <a:pt x="536" y="1615"/>
                    <a:pt x="536" y="1615"/>
                  </a:cubicBezTo>
                  <a:cubicBezTo>
                    <a:pt x="538" y="1615"/>
                    <a:pt x="541" y="1613"/>
                    <a:pt x="542" y="1611"/>
                  </a:cubicBezTo>
                  <a:cubicBezTo>
                    <a:pt x="544" y="1609"/>
                    <a:pt x="546" y="1606"/>
                    <a:pt x="548" y="1603"/>
                  </a:cubicBezTo>
                  <a:cubicBezTo>
                    <a:pt x="551" y="1603"/>
                    <a:pt x="551" y="1603"/>
                    <a:pt x="551" y="1603"/>
                  </a:cubicBezTo>
                  <a:cubicBezTo>
                    <a:pt x="555" y="1603"/>
                    <a:pt x="558" y="1601"/>
                    <a:pt x="559" y="1598"/>
                  </a:cubicBezTo>
                  <a:cubicBezTo>
                    <a:pt x="559" y="1597"/>
                    <a:pt x="560" y="1597"/>
                    <a:pt x="560" y="1596"/>
                  </a:cubicBezTo>
                  <a:cubicBezTo>
                    <a:pt x="563" y="1595"/>
                    <a:pt x="565" y="1594"/>
                    <a:pt x="567" y="1591"/>
                  </a:cubicBezTo>
                  <a:cubicBezTo>
                    <a:pt x="567" y="1590"/>
                    <a:pt x="568" y="1589"/>
                    <a:pt x="568" y="1588"/>
                  </a:cubicBezTo>
                  <a:cubicBezTo>
                    <a:pt x="571" y="1588"/>
                    <a:pt x="571" y="1588"/>
                    <a:pt x="571" y="1588"/>
                  </a:cubicBezTo>
                  <a:cubicBezTo>
                    <a:pt x="573" y="1588"/>
                    <a:pt x="576" y="1587"/>
                    <a:pt x="577" y="1585"/>
                  </a:cubicBezTo>
                  <a:cubicBezTo>
                    <a:pt x="582" y="1580"/>
                    <a:pt x="586" y="1574"/>
                    <a:pt x="591" y="1569"/>
                  </a:cubicBezTo>
                  <a:cubicBezTo>
                    <a:pt x="595" y="1569"/>
                    <a:pt x="595" y="1569"/>
                    <a:pt x="595" y="1569"/>
                  </a:cubicBezTo>
                  <a:cubicBezTo>
                    <a:pt x="597" y="1569"/>
                    <a:pt x="599" y="1568"/>
                    <a:pt x="601" y="1566"/>
                  </a:cubicBezTo>
                  <a:cubicBezTo>
                    <a:pt x="607" y="1558"/>
                    <a:pt x="614" y="1550"/>
                    <a:pt x="620" y="1543"/>
                  </a:cubicBezTo>
                  <a:cubicBezTo>
                    <a:pt x="622" y="1542"/>
                    <a:pt x="622" y="1540"/>
                    <a:pt x="622" y="1538"/>
                  </a:cubicBezTo>
                  <a:cubicBezTo>
                    <a:pt x="622" y="1533"/>
                    <a:pt x="622" y="1533"/>
                    <a:pt x="622" y="1533"/>
                  </a:cubicBezTo>
                  <a:cubicBezTo>
                    <a:pt x="623" y="1533"/>
                    <a:pt x="624" y="1532"/>
                    <a:pt x="624" y="1532"/>
                  </a:cubicBezTo>
                  <a:cubicBezTo>
                    <a:pt x="626" y="1530"/>
                    <a:pt x="627" y="1528"/>
                    <a:pt x="627" y="1526"/>
                  </a:cubicBezTo>
                  <a:cubicBezTo>
                    <a:pt x="627" y="1518"/>
                    <a:pt x="627" y="1518"/>
                    <a:pt x="627" y="1518"/>
                  </a:cubicBezTo>
                  <a:cubicBezTo>
                    <a:pt x="627" y="1517"/>
                    <a:pt x="628" y="1517"/>
                    <a:pt x="628" y="1517"/>
                  </a:cubicBezTo>
                  <a:cubicBezTo>
                    <a:pt x="630" y="1515"/>
                    <a:pt x="630" y="1513"/>
                    <a:pt x="630" y="1511"/>
                  </a:cubicBezTo>
                  <a:cubicBezTo>
                    <a:pt x="630" y="1508"/>
                    <a:pt x="630" y="1508"/>
                    <a:pt x="630" y="1508"/>
                  </a:cubicBezTo>
                  <a:cubicBezTo>
                    <a:pt x="633" y="1506"/>
                    <a:pt x="636" y="1504"/>
                    <a:pt x="638" y="1503"/>
                  </a:cubicBezTo>
                  <a:cubicBezTo>
                    <a:pt x="639" y="1502"/>
                    <a:pt x="640" y="1501"/>
                    <a:pt x="641" y="1500"/>
                  </a:cubicBezTo>
                  <a:cubicBezTo>
                    <a:pt x="642" y="1500"/>
                    <a:pt x="642" y="1500"/>
                    <a:pt x="642" y="1500"/>
                  </a:cubicBezTo>
                  <a:cubicBezTo>
                    <a:pt x="645" y="1500"/>
                    <a:pt x="648" y="1498"/>
                    <a:pt x="649" y="1496"/>
                  </a:cubicBezTo>
                  <a:cubicBezTo>
                    <a:pt x="650" y="1494"/>
                    <a:pt x="651" y="1493"/>
                    <a:pt x="651" y="1491"/>
                  </a:cubicBezTo>
                  <a:cubicBezTo>
                    <a:pt x="655" y="1490"/>
                    <a:pt x="659" y="1489"/>
                    <a:pt x="664" y="1488"/>
                  </a:cubicBezTo>
                  <a:cubicBezTo>
                    <a:pt x="666" y="1488"/>
                    <a:pt x="668" y="1486"/>
                    <a:pt x="669" y="1484"/>
                  </a:cubicBezTo>
                  <a:cubicBezTo>
                    <a:pt x="671" y="1479"/>
                    <a:pt x="671" y="1479"/>
                    <a:pt x="671" y="1479"/>
                  </a:cubicBezTo>
                  <a:cubicBezTo>
                    <a:pt x="678" y="1477"/>
                    <a:pt x="685" y="1475"/>
                    <a:pt x="691" y="1473"/>
                  </a:cubicBezTo>
                  <a:cubicBezTo>
                    <a:pt x="694" y="1472"/>
                    <a:pt x="696" y="1470"/>
                    <a:pt x="697" y="1467"/>
                  </a:cubicBezTo>
                  <a:cubicBezTo>
                    <a:pt x="699" y="1467"/>
                    <a:pt x="701" y="1466"/>
                    <a:pt x="703" y="1465"/>
                  </a:cubicBezTo>
                  <a:cubicBezTo>
                    <a:pt x="705" y="1465"/>
                    <a:pt x="707" y="1463"/>
                    <a:pt x="708" y="1461"/>
                  </a:cubicBezTo>
                  <a:cubicBezTo>
                    <a:pt x="709" y="1460"/>
                    <a:pt x="709" y="1459"/>
                    <a:pt x="710" y="1458"/>
                  </a:cubicBezTo>
                  <a:cubicBezTo>
                    <a:pt x="713" y="1458"/>
                    <a:pt x="713" y="1458"/>
                    <a:pt x="713" y="1458"/>
                  </a:cubicBezTo>
                  <a:cubicBezTo>
                    <a:pt x="716" y="1458"/>
                    <a:pt x="719" y="1456"/>
                    <a:pt x="720" y="1453"/>
                  </a:cubicBezTo>
                  <a:cubicBezTo>
                    <a:pt x="721" y="1452"/>
                    <a:pt x="721" y="1451"/>
                    <a:pt x="722" y="1450"/>
                  </a:cubicBezTo>
                  <a:cubicBezTo>
                    <a:pt x="724" y="1450"/>
                    <a:pt x="724" y="1450"/>
                    <a:pt x="724" y="1450"/>
                  </a:cubicBezTo>
                  <a:cubicBezTo>
                    <a:pt x="727" y="1450"/>
                    <a:pt x="729" y="1449"/>
                    <a:pt x="730" y="1448"/>
                  </a:cubicBezTo>
                  <a:cubicBezTo>
                    <a:pt x="731" y="1447"/>
                    <a:pt x="732" y="1446"/>
                    <a:pt x="732" y="1444"/>
                  </a:cubicBezTo>
                  <a:cubicBezTo>
                    <a:pt x="734" y="1444"/>
                    <a:pt x="736" y="1443"/>
                    <a:pt x="738" y="1443"/>
                  </a:cubicBezTo>
                  <a:cubicBezTo>
                    <a:pt x="740" y="1442"/>
                    <a:pt x="741" y="1441"/>
                    <a:pt x="742" y="1440"/>
                  </a:cubicBezTo>
                  <a:cubicBezTo>
                    <a:pt x="742" y="1419"/>
                    <a:pt x="742" y="1419"/>
                    <a:pt x="742" y="1419"/>
                  </a:cubicBezTo>
                  <a:moveTo>
                    <a:pt x="1749" y="1419"/>
                  </a:moveTo>
                  <a:cubicBezTo>
                    <a:pt x="1725" y="1419"/>
                    <a:pt x="1725" y="1419"/>
                    <a:pt x="1725" y="1419"/>
                  </a:cubicBezTo>
                  <a:cubicBezTo>
                    <a:pt x="1717" y="1426"/>
                    <a:pt x="1710" y="1433"/>
                    <a:pt x="1702" y="1440"/>
                  </a:cubicBezTo>
                  <a:cubicBezTo>
                    <a:pt x="1702" y="1440"/>
                    <a:pt x="1702" y="1440"/>
                    <a:pt x="1702" y="1440"/>
                  </a:cubicBezTo>
                  <a:cubicBezTo>
                    <a:pt x="1690" y="1452"/>
                    <a:pt x="1680" y="1464"/>
                    <a:pt x="1669" y="1476"/>
                  </a:cubicBezTo>
                  <a:cubicBezTo>
                    <a:pt x="1664" y="1476"/>
                    <a:pt x="1664" y="1476"/>
                    <a:pt x="1664" y="1476"/>
                  </a:cubicBezTo>
                  <a:cubicBezTo>
                    <a:pt x="1662" y="1476"/>
                    <a:pt x="1660" y="1477"/>
                    <a:pt x="1658" y="1478"/>
                  </a:cubicBezTo>
                  <a:cubicBezTo>
                    <a:pt x="1647" y="1490"/>
                    <a:pt x="1636" y="1502"/>
                    <a:pt x="1625" y="1514"/>
                  </a:cubicBezTo>
                  <a:cubicBezTo>
                    <a:pt x="1621" y="1514"/>
                    <a:pt x="1621" y="1514"/>
                    <a:pt x="1621" y="1514"/>
                  </a:cubicBezTo>
                  <a:cubicBezTo>
                    <a:pt x="1619" y="1514"/>
                    <a:pt x="1616" y="1515"/>
                    <a:pt x="1615" y="1517"/>
                  </a:cubicBezTo>
                  <a:cubicBezTo>
                    <a:pt x="1609" y="1524"/>
                    <a:pt x="1603" y="1530"/>
                    <a:pt x="1598" y="1537"/>
                  </a:cubicBezTo>
                  <a:cubicBezTo>
                    <a:pt x="1593" y="1537"/>
                    <a:pt x="1593" y="1537"/>
                    <a:pt x="1593" y="1537"/>
                  </a:cubicBezTo>
                  <a:cubicBezTo>
                    <a:pt x="1590" y="1537"/>
                    <a:pt x="1587" y="1539"/>
                    <a:pt x="1586" y="1542"/>
                  </a:cubicBezTo>
                  <a:cubicBezTo>
                    <a:pt x="1585" y="1543"/>
                    <a:pt x="1585" y="1544"/>
                    <a:pt x="1584" y="1545"/>
                  </a:cubicBezTo>
                  <a:cubicBezTo>
                    <a:pt x="1582" y="1545"/>
                    <a:pt x="1580" y="1546"/>
                    <a:pt x="1579" y="1548"/>
                  </a:cubicBezTo>
                  <a:cubicBezTo>
                    <a:pt x="1577" y="1551"/>
                    <a:pt x="1575" y="1553"/>
                    <a:pt x="1573" y="1556"/>
                  </a:cubicBezTo>
                  <a:cubicBezTo>
                    <a:pt x="1570" y="1556"/>
                    <a:pt x="1570" y="1556"/>
                    <a:pt x="1570" y="1556"/>
                  </a:cubicBezTo>
                  <a:cubicBezTo>
                    <a:pt x="1567" y="1556"/>
                    <a:pt x="1565" y="1557"/>
                    <a:pt x="1564" y="1559"/>
                  </a:cubicBezTo>
                  <a:cubicBezTo>
                    <a:pt x="1559" y="1564"/>
                    <a:pt x="1555" y="1570"/>
                    <a:pt x="1550" y="1575"/>
                  </a:cubicBezTo>
                  <a:cubicBezTo>
                    <a:pt x="1546" y="1575"/>
                    <a:pt x="1546" y="1575"/>
                    <a:pt x="1546" y="1575"/>
                  </a:cubicBezTo>
                  <a:cubicBezTo>
                    <a:pt x="1544" y="1575"/>
                    <a:pt x="1541" y="1576"/>
                    <a:pt x="1540" y="1578"/>
                  </a:cubicBezTo>
                  <a:cubicBezTo>
                    <a:pt x="1537" y="1582"/>
                    <a:pt x="1533" y="1586"/>
                    <a:pt x="1530" y="1591"/>
                  </a:cubicBezTo>
                  <a:cubicBezTo>
                    <a:pt x="1527" y="1591"/>
                    <a:pt x="1527" y="1591"/>
                    <a:pt x="1527" y="1591"/>
                  </a:cubicBezTo>
                  <a:cubicBezTo>
                    <a:pt x="1524" y="1591"/>
                    <a:pt x="1522" y="1592"/>
                    <a:pt x="1520" y="1594"/>
                  </a:cubicBezTo>
                  <a:cubicBezTo>
                    <a:pt x="1518" y="1597"/>
                    <a:pt x="1516" y="1599"/>
                    <a:pt x="1514" y="1602"/>
                  </a:cubicBezTo>
                  <a:cubicBezTo>
                    <a:pt x="1511" y="1602"/>
                    <a:pt x="1511" y="1602"/>
                    <a:pt x="1511" y="1602"/>
                  </a:cubicBezTo>
                  <a:cubicBezTo>
                    <a:pt x="1508" y="1602"/>
                    <a:pt x="1506" y="1603"/>
                    <a:pt x="1504" y="1605"/>
                  </a:cubicBezTo>
                  <a:cubicBezTo>
                    <a:pt x="1502" y="1608"/>
                    <a:pt x="1500" y="1611"/>
                    <a:pt x="1499" y="1613"/>
                  </a:cubicBezTo>
                  <a:cubicBezTo>
                    <a:pt x="1495" y="1613"/>
                    <a:pt x="1495" y="1613"/>
                    <a:pt x="1495" y="1613"/>
                  </a:cubicBezTo>
                  <a:cubicBezTo>
                    <a:pt x="1492" y="1613"/>
                    <a:pt x="1490" y="1615"/>
                    <a:pt x="1488" y="1617"/>
                  </a:cubicBezTo>
                  <a:cubicBezTo>
                    <a:pt x="1488" y="1618"/>
                    <a:pt x="1487" y="1619"/>
                    <a:pt x="1486" y="1620"/>
                  </a:cubicBezTo>
                  <a:cubicBezTo>
                    <a:pt x="1486" y="1641"/>
                    <a:pt x="1486" y="1641"/>
                    <a:pt x="1486" y="1641"/>
                  </a:cubicBezTo>
                  <a:cubicBezTo>
                    <a:pt x="1487" y="1641"/>
                    <a:pt x="1487" y="1641"/>
                    <a:pt x="1487" y="1641"/>
                  </a:cubicBezTo>
                  <a:cubicBezTo>
                    <a:pt x="1490" y="1641"/>
                    <a:pt x="1492" y="1640"/>
                    <a:pt x="1494" y="1638"/>
                  </a:cubicBezTo>
                  <a:cubicBezTo>
                    <a:pt x="1496" y="1635"/>
                    <a:pt x="1498" y="1633"/>
                    <a:pt x="1500" y="1630"/>
                  </a:cubicBezTo>
                  <a:cubicBezTo>
                    <a:pt x="1503" y="1630"/>
                    <a:pt x="1503" y="1630"/>
                    <a:pt x="1503" y="1630"/>
                  </a:cubicBezTo>
                  <a:cubicBezTo>
                    <a:pt x="1506" y="1630"/>
                    <a:pt x="1508" y="1629"/>
                    <a:pt x="1510" y="1626"/>
                  </a:cubicBezTo>
                  <a:cubicBezTo>
                    <a:pt x="1512" y="1624"/>
                    <a:pt x="1513" y="1621"/>
                    <a:pt x="1515" y="1619"/>
                  </a:cubicBezTo>
                  <a:cubicBezTo>
                    <a:pt x="1519" y="1619"/>
                    <a:pt x="1519" y="1619"/>
                    <a:pt x="1519" y="1619"/>
                  </a:cubicBezTo>
                  <a:cubicBezTo>
                    <a:pt x="1521" y="1619"/>
                    <a:pt x="1524" y="1617"/>
                    <a:pt x="1525" y="1615"/>
                  </a:cubicBezTo>
                  <a:cubicBezTo>
                    <a:pt x="1527" y="1612"/>
                    <a:pt x="1529" y="1610"/>
                    <a:pt x="1531" y="1607"/>
                  </a:cubicBezTo>
                  <a:cubicBezTo>
                    <a:pt x="1534" y="1607"/>
                    <a:pt x="1534" y="1607"/>
                    <a:pt x="1534" y="1607"/>
                  </a:cubicBezTo>
                  <a:cubicBezTo>
                    <a:pt x="1537" y="1607"/>
                    <a:pt x="1539" y="1606"/>
                    <a:pt x="1541" y="1604"/>
                  </a:cubicBezTo>
                  <a:cubicBezTo>
                    <a:pt x="1544" y="1600"/>
                    <a:pt x="1547" y="1596"/>
                    <a:pt x="1550" y="1592"/>
                  </a:cubicBezTo>
                  <a:cubicBezTo>
                    <a:pt x="1554" y="1592"/>
                    <a:pt x="1554" y="1592"/>
                    <a:pt x="1554" y="1592"/>
                  </a:cubicBezTo>
                  <a:cubicBezTo>
                    <a:pt x="1557" y="1592"/>
                    <a:pt x="1559" y="1591"/>
                    <a:pt x="1560" y="1589"/>
                  </a:cubicBezTo>
                  <a:cubicBezTo>
                    <a:pt x="1565" y="1583"/>
                    <a:pt x="1569" y="1578"/>
                    <a:pt x="1574" y="1573"/>
                  </a:cubicBezTo>
                  <a:cubicBezTo>
                    <a:pt x="1578" y="1573"/>
                    <a:pt x="1578" y="1573"/>
                    <a:pt x="1578" y="1573"/>
                  </a:cubicBezTo>
                  <a:cubicBezTo>
                    <a:pt x="1581" y="1573"/>
                    <a:pt x="1583" y="1571"/>
                    <a:pt x="1585" y="1569"/>
                  </a:cubicBezTo>
                  <a:cubicBezTo>
                    <a:pt x="1586" y="1566"/>
                    <a:pt x="1588" y="1564"/>
                    <a:pt x="1590" y="1561"/>
                  </a:cubicBezTo>
                  <a:cubicBezTo>
                    <a:pt x="1593" y="1561"/>
                    <a:pt x="1596" y="1559"/>
                    <a:pt x="1597" y="1556"/>
                  </a:cubicBezTo>
                  <a:cubicBezTo>
                    <a:pt x="1598" y="1555"/>
                    <a:pt x="1598" y="1554"/>
                    <a:pt x="1599" y="1553"/>
                  </a:cubicBezTo>
                  <a:cubicBezTo>
                    <a:pt x="1601" y="1553"/>
                    <a:pt x="1601" y="1553"/>
                    <a:pt x="1601" y="1553"/>
                  </a:cubicBezTo>
                  <a:cubicBezTo>
                    <a:pt x="1604" y="1553"/>
                    <a:pt x="1606" y="1552"/>
                    <a:pt x="1608" y="1551"/>
                  </a:cubicBezTo>
                  <a:cubicBezTo>
                    <a:pt x="1613" y="1544"/>
                    <a:pt x="1619" y="1537"/>
                    <a:pt x="1625" y="1531"/>
                  </a:cubicBezTo>
                  <a:cubicBezTo>
                    <a:pt x="1629" y="1531"/>
                    <a:pt x="1629" y="1531"/>
                    <a:pt x="1629" y="1531"/>
                  </a:cubicBezTo>
                  <a:cubicBezTo>
                    <a:pt x="1631" y="1531"/>
                    <a:pt x="1633" y="1530"/>
                    <a:pt x="1635" y="1528"/>
                  </a:cubicBezTo>
                  <a:cubicBezTo>
                    <a:pt x="1646" y="1516"/>
                    <a:pt x="1657" y="1504"/>
                    <a:pt x="1668" y="1492"/>
                  </a:cubicBezTo>
                  <a:cubicBezTo>
                    <a:pt x="1672" y="1492"/>
                    <a:pt x="1672" y="1492"/>
                    <a:pt x="1672" y="1492"/>
                  </a:cubicBezTo>
                  <a:cubicBezTo>
                    <a:pt x="1674" y="1492"/>
                    <a:pt x="1677" y="1491"/>
                    <a:pt x="1678" y="1490"/>
                  </a:cubicBezTo>
                  <a:cubicBezTo>
                    <a:pt x="1690" y="1477"/>
                    <a:pt x="1702" y="1464"/>
                    <a:pt x="1713" y="1452"/>
                  </a:cubicBezTo>
                  <a:cubicBezTo>
                    <a:pt x="1725" y="1441"/>
                    <a:pt x="1737" y="1430"/>
                    <a:pt x="1749" y="1419"/>
                  </a:cubicBezTo>
                  <a:moveTo>
                    <a:pt x="1348" y="708"/>
                  </a:moveTo>
                  <a:cubicBezTo>
                    <a:pt x="1331" y="708"/>
                    <a:pt x="1331" y="708"/>
                    <a:pt x="1331" y="708"/>
                  </a:cubicBezTo>
                  <a:cubicBezTo>
                    <a:pt x="1331" y="709"/>
                    <a:pt x="1331" y="711"/>
                    <a:pt x="1331" y="712"/>
                  </a:cubicBezTo>
                  <a:cubicBezTo>
                    <a:pt x="1328" y="713"/>
                    <a:pt x="1327" y="715"/>
                    <a:pt x="1326" y="717"/>
                  </a:cubicBezTo>
                  <a:cubicBezTo>
                    <a:pt x="1325" y="720"/>
                    <a:pt x="1324" y="724"/>
                    <a:pt x="1323" y="727"/>
                  </a:cubicBezTo>
                  <a:cubicBezTo>
                    <a:pt x="1322" y="727"/>
                    <a:pt x="1321" y="728"/>
                    <a:pt x="1320" y="729"/>
                  </a:cubicBezTo>
                  <a:cubicBezTo>
                    <a:pt x="1319" y="730"/>
                    <a:pt x="1318" y="732"/>
                    <a:pt x="1318" y="735"/>
                  </a:cubicBezTo>
                  <a:cubicBezTo>
                    <a:pt x="1318" y="739"/>
                    <a:pt x="1318" y="739"/>
                    <a:pt x="1318" y="739"/>
                  </a:cubicBezTo>
                  <a:cubicBezTo>
                    <a:pt x="1317" y="739"/>
                    <a:pt x="1317" y="740"/>
                    <a:pt x="1316" y="740"/>
                  </a:cubicBezTo>
                  <a:cubicBezTo>
                    <a:pt x="1315" y="742"/>
                    <a:pt x="1314" y="744"/>
                    <a:pt x="1314" y="746"/>
                  </a:cubicBezTo>
                  <a:cubicBezTo>
                    <a:pt x="1314" y="747"/>
                    <a:pt x="1314" y="747"/>
                    <a:pt x="1314" y="747"/>
                  </a:cubicBezTo>
                  <a:cubicBezTo>
                    <a:pt x="1312" y="748"/>
                    <a:pt x="1311" y="749"/>
                    <a:pt x="1310" y="752"/>
                  </a:cubicBezTo>
                  <a:cubicBezTo>
                    <a:pt x="1309" y="755"/>
                    <a:pt x="1309" y="758"/>
                    <a:pt x="1308" y="761"/>
                  </a:cubicBezTo>
                  <a:cubicBezTo>
                    <a:pt x="1306" y="762"/>
                    <a:pt x="1305" y="762"/>
                    <a:pt x="1304" y="763"/>
                  </a:cubicBezTo>
                  <a:cubicBezTo>
                    <a:pt x="1303" y="765"/>
                    <a:pt x="1302" y="767"/>
                    <a:pt x="1302" y="769"/>
                  </a:cubicBezTo>
                  <a:cubicBezTo>
                    <a:pt x="1302" y="770"/>
                    <a:pt x="1302" y="770"/>
                    <a:pt x="1302" y="770"/>
                  </a:cubicBezTo>
                  <a:cubicBezTo>
                    <a:pt x="1301" y="770"/>
                    <a:pt x="1301" y="771"/>
                    <a:pt x="1301" y="771"/>
                  </a:cubicBezTo>
                  <a:cubicBezTo>
                    <a:pt x="1299" y="773"/>
                    <a:pt x="1298" y="775"/>
                    <a:pt x="1298" y="777"/>
                  </a:cubicBezTo>
                  <a:cubicBezTo>
                    <a:pt x="1298" y="777"/>
                    <a:pt x="1298" y="777"/>
                    <a:pt x="1298" y="777"/>
                  </a:cubicBezTo>
                  <a:cubicBezTo>
                    <a:pt x="1298" y="778"/>
                    <a:pt x="1297" y="778"/>
                    <a:pt x="1297" y="779"/>
                  </a:cubicBezTo>
                  <a:cubicBezTo>
                    <a:pt x="1295" y="780"/>
                    <a:pt x="1294" y="782"/>
                    <a:pt x="1294" y="784"/>
                  </a:cubicBezTo>
                  <a:cubicBezTo>
                    <a:pt x="1294" y="785"/>
                    <a:pt x="1294" y="785"/>
                    <a:pt x="1294" y="785"/>
                  </a:cubicBezTo>
                  <a:cubicBezTo>
                    <a:pt x="1294" y="785"/>
                    <a:pt x="1293" y="786"/>
                    <a:pt x="1293" y="786"/>
                  </a:cubicBezTo>
                  <a:cubicBezTo>
                    <a:pt x="1291" y="788"/>
                    <a:pt x="1290" y="790"/>
                    <a:pt x="1290" y="792"/>
                  </a:cubicBezTo>
                  <a:cubicBezTo>
                    <a:pt x="1290" y="793"/>
                    <a:pt x="1290" y="793"/>
                    <a:pt x="1290" y="793"/>
                  </a:cubicBezTo>
                  <a:cubicBezTo>
                    <a:pt x="1290" y="793"/>
                    <a:pt x="1289" y="793"/>
                    <a:pt x="1289" y="794"/>
                  </a:cubicBezTo>
                  <a:cubicBezTo>
                    <a:pt x="1287" y="795"/>
                    <a:pt x="1286" y="797"/>
                    <a:pt x="1286" y="800"/>
                  </a:cubicBezTo>
                  <a:cubicBezTo>
                    <a:pt x="1286" y="800"/>
                    <a:pt x="1286" y="800"/>
                    <a:pt x="1286" y="800"/>
                  </a:cubicBezTo>
                  <a:cubicBezTo>
                    <a:pt x="1286" y="801"/>
                    <a:pt x="1285" y="801"/>
                    <a:pt x="1285" y="801"/>
                  </a:cubicBezTo>
                  <a:cubicBezTo>
                    <a:pt x="1283" y="803"/>
                    <a:pt x="1282" y="805"/>
                    <a:pt x="1282" y="807"/>
                  </a:cubicBezTo>
                  <a:cubicBezTo>
                    <a:pt x="1282" y="808"/>
                    <a:pt x="1282" y="808"/>
                    <a:pt x="1282" y="808"/>
                  </a:cubicBezTo>
                  <a:cubicBezTo>
                    <a:pt x="1282" y="808"/>
                    <a:pt x="1281" y="809"/>
                    <a:pt x="1281" y="809"/>
                  </a:cubicBezTo>
                  <a:cubicBezTo>
                    <a:pt x="1279" y="811"/>
                    <a:pt x="1278" y="813"/>
                    <a:pt x="1278" y="815"/>
                  </a:cubicBezTo>
                  <a:cubicBezTo>
                    <a:pt x="1278" y="816"/>
                    <a:pt x="1278" y="816"/>
                    <a:pt x="1278" y="816"/>
                  </a:cubicBezTo>
                  <a:cubicBezTo>
                    <a:pt x="1278" y="816"/>
                    <a:pt x="1277" y="816"/>
                    <a:pt x="1277" y="817"/>
                  </a:cubicBezTo>
                  <a:cubicBezTo>
                    <a:pt x="1275" y="818"/>
                    <a:pt x="1275" y="820"/>
                    <a:pt x="1275" y="823"/>
                  </a:cubicBezTo>
                  <a:cubicBezTo>
                    <a:pt x="1275" y="823"/>
                    <a:pt x="1275" y="823"/>
                    <a:pt x="1275" y="823"/>
                  </a:cubicBezTo>
                  <a:cubicBezTo>
                    <a:pt x="1274" y="824"/>
                    <a:pt x="1273" y="824"/>
                    <a:pt x="1273" y="824"/>
                  </a:cubicBezTo>
                  <a:cubicBezTo>
                    <a:pt x="1271" y="826"/>
                    <a:pt x="1271" y="828"/>
                    <a:pt x="1271" y="830"/>
                  </a:cubicBezTo>
                  <a:cubicBezTo>
                    <a:pt x="1271" y="831"/>
                    <a:pt x="1271" y="831"/>
                    <a:pt x="1271" y="831"/>
                  </a:cubicBezTo>
                  <a:cubicBezTo>
                    <a:pt x="1270" y="831"/>
                    <a:pt x="1270" y="832"/>
                    <a:pt x="1269" y="832"/>
                  </a:cubicBezTo>
                  <a:cubicBezTo>
                    <a:pt x="1268" y="834"/>
                    <a:pt x="1267" y="836"/>
                    <a:pt x="1267" y="838"/>
                  </a:cubicBezTo>
                  <a:cubicBezTo>
                    <a:pt x="1267" y="840"/>
                    <a:pt x="1267" y="840"/>
                    <a:pt x="1267" y="840"/>
                  </a:cubicBezTo>
                  <a:cubicBezTo>
                    <a:pt x="1266" y="841"/>
                    <a:pt x="1265" y="841"/>
                    <a:pt x="1264" y="842"/>
                  </a:cubicBezTo>
                  <a:cubicBezTo>
                    <a:pt x="1262" y="843"/>
                    <a:pt x="1260" y="844"/>
                    <a:pt x="1259" y="847"/>
                  </a:cubicBezTo>
                  <a:cubicBezTo>
                    <a:pt x="1257" y="853"/>
                    <a:pt x="1255" y="860"/>
                    <a:pt x="1252" y="866"/>
                  </a:cubicBezTo>
                  <a:cubicBezTo>
                    <a:pt x="1251" y="867"/>
                    <a:pt x="1249" y="868"/>
                    <a:pt x="1248" y="869"/>
                  </a:cubicBezTo>
                  <a:cubicBezTo>
                    <a:pt x="1245" y="870"/>
                    <a:pt x="1243" y="873"/>
                    <a:pt x="1243" y="876"/>
                  </a:cubicBezTo>
                  <a:cubicBezTo>
                    <a:pt x="1243" y="877"/>
                    <a:pt x="1243" y="877"/>
                    <a:pt x="1243" y="877"/>
                  </a:cubicBezTo>
                  <a:cubicBezTo>
                    <a:pt x="1242" y="877"/>
                    <a:pt x="1242" y="877"/>
                    <a:pt x="1241" y="878"/>
                  </a:cubicBezTo>
                  <a:cubicBezTo>
                    <a:pt x="1240" y="879"/>
                    <a:pt x="1239" y="882"/>
                    <a:pt x="1239" y="884"/>
                  </a:cubicBezTo>
                  <a:cubicBezTo>
                    <a:pt x="1239" y="886"/>
                    <a:pt x="1239" y="886"/>
                    <a:pt x="1239" y="886"/>
                  </a:cubicBezTo>
                  <a:cubicBezTo>
                    <a:pt x="1238" y="887"/>
                    <a:pt x="1237" y="887"/>
                    <a:pt x="1236" y="888"/>
                  </a:cubicBezTo>
                  <a:cubicBezTo>
                    <a:pt x="1234" y="889"/>
                    <a:pt x="1232" y="891"/>
                    <a:pt x="1232" y="893"/>
                  </a:cubicBezTo>
                  <a:cubicBezTo>
                    <a:pt x="1230" y="897"/>
                    <a:pt x="1230" y="901"/>
                    <a:pt x="1229" y="905"/>
                  </a:cubicBezTo>
                  <a:cubicBezTo>
                    <a:pt x="1227" y="905"/>
                    <a:pt x="1225" y="906"/>
                    <a:pt x="1224" y="907"/>
                  </a:cubicBezTo>
                  <a:cubicBezTo>
                    <a:pt x="1221" y="908"/>
                    <a:pt x="1219" y="911"/>
                    <a:pt x="1219" y="914"/>
                  </a:cubicBezTo>
                  <a:cubicBezTo>
                    <a:pt x="1219" y="917"/>
                    <a:pt x="1219" y="917"/>
                    <a:pt x="1219" y="917"/>
                  </a:cubicBezTo>
                  <a:cubicBezTo>
                    <a:pt x="1216" y="918"/>
                    <a:pt x="1216" y="918"/>
                    <a:pt x="1216" y="918"/>
                  </a:cubicBezTo>
                  <a:cubicBezTo>
                    <a:pt x="1213" y="920"/>
                    <a:pt x="1212" y="923"/>
                    <a:pt x="1212" y="926"/>
                  </a:cubicBezTo>
                  <a:cubicBezTo>
                    <a:pt x="1212" y="928"/>
                    <a:pt x="1212" y="928"/>
                    <a:pt x="1212" y="928"/>
                  </a:cubicBezTo>
                  <a:cubicBezTo>
                    <a:pt x="1211" y="929"/>
                    <a:pt x="1209" y="929"/>
                    <a:pt x="1208" y="930"/>
                  </a:cubicBezTo>
                  <a:cubicBezTo>
                    <a:pt x="1206" y="931"/>
                    <a:pt x="1205" y="933"/>
                    <a:pt x="1204" y="935"/>
                  </a:cubicBezTo>
                  <a:cubicBezTo>
                    <a:pt x="1203" y="939"/>
                    <a:pt x="1202" y="943"/>
                    <a:pt x="1201" y="947"/>
                  </a:cubicBezTo>
                  <a:cubicBezTo>
                    <a:pt x="1199" y="948"/>
                    <a:pt x="1198" y="948"/>
                    <a:pt x="1197" y="949"/>
                  </a:cubicBezTo>
                  <a:cubicBezTo>
                    <a:pt x="1194" y="950"/>
                    <a:pt x="1192" y="953"/>
                    <a:pt x="1192" y="956"/>
                  </a:cubicBezTo>
                  <a:cubicBezTo>
                    <a:pt x="1192" y="960"/>
                    <a:pt x="1192" y="960"/>
                    <a:pt x="1192" y="960"/>
                  </a:cubicBezTo>
                  <a:cubicBezTo>
                    <a:pt x="1189" y="961"/>
                    <a:pt x="1186" y="963"/>
                    <a:pt x="1184" y="965"/>
                  </a:cubicBezTo>
                  <a:cubicBezTo>
                    <a:pt x="1181" y="966"/>
                    <a:pt x="1180" y="969"/>
                    <a:pt x="1180" y="972"/>
                  </a:cubicBezTo>
                  <a:cubicBezTo>
                    <a:pt x="1180" y="974"/>
                    <a:pt x="1180" y="974"/>
                    <a:pt x="1180" y="974"/>
                  </a:cubicBezTo>
                  <a:cubicBezTo>
                    <a:pt x="1179" y="975"/>
                    <a:pt x="1178" y="975"/>
                    <a:pt x="1177" y="975"/>
                  </a:cubicBezTo>
                  <a:cubicBezTo>
                    <a:pt x="1174" y="977"/>
                    <a:pt x="1172" y="980"/>
                    <a:pt x="1172" y="983"/>
                  </a:cubicBezTo>
                  <a:cubicBezTo>
                    <a:pt x="1172" y="984"/>
                    <a:pt x="1172" y="984"/>
                    <a:pt x="1172" y="984"/>
                  </a:cubicBezTo>
                  <a:cubicBezTo>
                    <a:pt x="1171" y="985"/>
                    <a:pt x="1169" y="986"/>
                    <a:pt x="1169" y="988"/>
                  </a:cubicBezTo>
                  <a:cubicBezTo>
                    <a:pt x="1168" y="991"/>
                    <a:pt x="1167" y="994"/>
                    <a:pt x="1166" y="996"/>
                  </a:cubicBezTo>
                  <a:cubicBezTo>
                    <a:pt x="1164" y="997"/>
                    <a:pt x="1163" y="998"/>
                    <a:pt x="1162" y="998"/>
                  </a:cubicBezTo>
                  <a:cubicBezTo>
                    <a:pt x="1159" y="1000"/>
                    <a:pt x="1156" y="1003"/>
                    <a:pt x="1156" y="1006"/>
                  </a:cubicBezTo>
                  <a:cubicBezTo>
                    <a:pt x="1156" y="1009"/>
                    <a:pt x="1156" y="1009"/>
                    <a:pt x="1156" y="1009"/>
                  </a:cubicBezTo>
                  <a:cubicBezTo>
                    <a:pt x="1155" y="1009"/>
                    <a:pt x="1155" y="1010"/>
                    <a:pt x="1154" y="1010"/>
                  </a:cubicBezTo>
                  <a:cubicBezTo>
                    <a:pt x="1151" y="1011"/>
                    <a:pt x="1149" y="1014"/>
                    <a:pt x="1149" y="1018"/>
                  </a:cubicBezTo>
                  <a:cubicBezTo>
                    <a:pt x="1149" y="1020"/>
                    <a:pt x="1149" y="1020"/>
                    <a:pt x="1149" y="1020"/>
                  </a:cubicBezTo>
                  <a:cubicBezTo>
                    <a:pt x="1148" y="1020"/>
                    <a:pt x="1146" y="1021"/>
                    <a:pt x="1145" y="1022"/>
                  </a:cubicBezTo>
                  <a:cubicBezTo>
                    <a:pt x="1142" y="1023"/>
                    <a:pt x="1141" y="1026"/>
                    <a:pt x="1141" y="1029"/>
                  </a:cubicBezTo>
                  <a:cubicBezTo>
                    <a:pt x="1141" y="1031"/>
                    <a:pt x="1141" y="1031"/>
                    <a:pt x="1141" y="1031"/>
                  </a:cubicBezTo>
                  <a:cubicBezTo>
                    <a:pt x="1140" y="1032"/>
                    <a:pt x="1139" y="1033"/>
                    <a:pt x="1137" y="1033"/>
                  </a:cubicBezTo>
                  <a:cubicBezTo>
                    <a:pt x="1137" y="1034"/>
                    <a:pt x="1136" y="1034"/>
                    <a:pt x="1135" y="1035"/>
                  </a:cubicBezTo>
                  <a:cubicBezTo>
                    <a:pt x="1130" y="1041"/>
                    <a:pt x="1126" y="1046"/>
                    <a:pt x="1122" y="1051"/>
                  </a:cubicBezTo>
                  <a:cubicBezTo>
                    <a:pt x="1118" y="1051"/>
                    <a:pt x="1118" y="1051"/>
                    <a:pt x="1118" y="1051"/>
                  </a:cubicBezTo>
                  <a:cubicBezTo>
                    <a:pt x="1115" y="1051"/>
                    <a:pt x="1112" y="1053"/>
                    <a:pt x="1110" y="1056"/>
                  </a:cubicBezTo>
                  <a:cubicBezTo>
                    <a:pt x="1110" y="1057"/>
                    <a:pt x="1109" y="1059"/>
                    <a:pt x="1108" y="1060"/>
                  </a:cubicBezTo>
                  <a:cubicBezTo>
                    <a:pt x="1105" y="1061"/>
                    <a:pt x="1102" y="1062"/>
                    <a:pt x="1100" y="1063"/>
                  </a:cubicBezTo>
                  <a:cubicBezTo>
                    <a:pt x="1097" y="1064"/>
                    <a:pt x="1095" y="1066"/>
                    <a:pt x="1094" y="1068"/>
                  </a:cubicBezTo>
                  <a:cubicBezTo>
                    <a:pt x="1091" y="1069"/>
                    <a:pt x="1088" y="1070"/>
                    <a:pt x="1084" y="1071"/>
                  </a:cubicBezTo>
                  <a:cubicBezTo>
                    <a:pt x="1082" y="1071"/>
                    <a:pt x="1080" y="1073"/>
                    <a:pt x="1079" y="1075"/>
                  </a:cubicBezTo>
                  <a:cubicBezTo>
                    <a:pt x="1078" y="1076"/>
                    <a:pt x="1078" y="1077"/>
                    <a:pt x="1077" y="1078"/>
                  </a:cubicBezTo>
                  <a:cubicBezTo>
                    <a:pt x="1074" y="1078"/>
                    <a:pt x="1074" y="1078"/>
                    <a:pt x="1074" y="1078"/>
                  </a:cubicBezTo>
                  <a:cubicBezTo>
                    <a:pt x="1073" y="1078"/>
                    <a:pt x="1072" y="1078"/>
                    <a:pt x="1071" y="1079"/>
                  </a:cubicBezTo>
                  <a:cubicBezTo>
                    <a:pt x="1064" y="1082"/>
                    <a:pt x="1059" y="1086"/>
                    <a:pt x="1053" y="1090"/>
                  </a:cubicBezTo>
                  <a:cubicBezTo>
                    <a:pt x="1048" y="1093"/>
                    <a:pt x="1042" y="1096"/>
                    <a:pt x="1037" y="1097"/>
                  </a:cubicBezTo>
                  <a:cubicBezTo>
                    <a:pt x="1034" y="1098"/>
                    <a:pt x="1031" y="1101"/>
                    <a:pt x="1031" y="1104"/>
                  </a:cubicBezTo>
                  <a:cubicBezTo>
                    <a:pt x="1030" y="1110"/>
                    <a:pt x="1028" y="1117"/>
                    <a:pt x="1027" y="1123"/>
                  </a:cubicBezTo>
                  <a:cubicBezTo>
                    <a:pt x="1026" y="1125"/>
                    <a:pt x="1027" y="1128"/>
                    <a:pt x="1029" y="1130"/>
                  </a:cubicBezTo>
                  <a:cubicBezTo>
                    <a:pt x="1029" y="1131"/>
                    <a:pt x="1030" y="1132"/>
                    <a:pt x="1032" y="1132"/>
                  </a:cubicBezTo>
                  <a:cubicBezTo>
                    <a:pt x="1032" y="1138"/>
                    <a:pt x="1033" y="1143"/>
                    <a:pt x="1034" y="1149"/>
                  </a:cubicBezTo>
                  <a:cubicBezTo>
                    <a:pt x="1032" y="1150"/>
                    <a:pt x="1031" y="1151"/>
                    <a:pt x="1031" y="1153"/>
                  </a:cubicBezTo>
                  <a:cubicBezTo>
                    <a:pt x="1030" y="1155"/>
                    <a:pt x="1029" y="1157"/>
                    <a:pt x="1028" y="1160"/>
                  </a:cubicBezTo>
                  <a:cubicBezTo>
                    <a:pt x="1024" y="1166"/>
                    <a:pt x="1019" y="1172"/>
                    <a:pt x="1014" y="1178"/>
                  </a:cubicBezTo>
                  <a:cubicBezTo>
                    <a:pt x="1005" y="1188"/>
                    <a:pt x="994" y="1199"/>
                    <a:pt x="983" y="1207"/>
                  </a:cubicBezTo>
                  <a:cubicBezTo>
                    <a:pt x="978" y="1211"/>
                    <a:pt x="973" y="1215"/>
                    <a:pt x="968" y="1218"/>
                  </a:cubicBezTo>
                  <a:cubicBezTo>
                    <a:pt x="965" y="1220"/>
                    <a:pt x="961" y="1222"/>
                    <a:pt x="959" y="1223"/>
                  </a:cubicBezTo>
                  <a:cubicBezTo>
                    <a:pt x="945" y="1223"/>
                    <a:pt x="945" y="1223"/>
                    <a:pt x="945" y="1223"/>
                  </a:cubicBezTo>
                  <a:cubicBezTo>
                    <a:pt x="944" y="1223"/>
                    <a:pt x="943" y="1223"/>
                    <a:pt x="942" y="1224"/>
                  </a:cubicBezTo>
                  <a:cubicBezTo>
                    <a:pt x="940" y="1224"/>
                    <a:pt x="939" y="1225"/>
                    <a:pt x="936" y="1226"/>
                  </a:cubicBezTo>
                  <a:cubicBezTo>
                    <a:pt x="929" y="1229"/>
                    <a:pt x="916" y="1235"/>
                    <a:pt x="905" y="1241"/>
                  </a:cubicBezTo>
                  <a:cubicBezTo>
                    <a:pt x="899" y="1244"/>
                    <a:pt x="894" y="1247"/>
                    <a:pt x="889" y="1250"/>
                  </a:cubicBezTo>
                  <a:cubicBezTo>
                    <a:pt x="887" y="1251"/>
                    <a:pt x="885" y="1252"/>
                    <a:pt x="884" y="1253"/>
                  </a:cubicBezTo>
                  <a:cubicBezTo>
                    <a:pt x="883" y="1254"/>
                    <a:pt x="882" y="1254"/>
                    <a:pt x="881" y="1255"/>
                  </a:cubicBezTo>
                  <a:cubicBezTo>
                    <a:pt x="881" y="1255"/>
                    <a:pt x="880" y="1256"/>
                    <a:pt x="879" y="1257"/>
                  </a:cubicBezTo>
                  <a:cubicBezTo>
                    <a:pt x="878" y="1258"/>
                    <a:pt x="878" y="1259"/>
                    <a:pt x="878" y="1260"/>
                  </a:cubicBezTo>
                  <a:cubicBezTo>
                    <a:pt x="875" y="1266"/>
                    <a:pt x="873" y="1273"/>
                    <a:pt x="871" y="1279"/>
                  </a:cubicBezTo>
                  <a:cubicBezTo>
                    <a:pt x="869" y="1280"/>
                    <a:pt x="868" y="1281"/>
                    <a:pt x="866" y="1282"/>
                  </a:cubicBezTo>
                  <a:cubicBezTo>
                    <a:pt x="863" y="1283"/>
                    <a:pt x="862" y="1286"/>
                    <a:pt x="862" y="1289"/>
                  </a:cubicBezTo>
                  <a:cubicBezTo>
                    <a:pt x="862" y="1292"/>
                    <a:pt x="862" y="1292"/>
                    <a:pt x="862" y="1292"/>
                  </a:cubicBezTo>
                  <a:cubicBezTo>
                    <a:pt x="861" y="1292"/>
                    <a:pt x="860" y="1293"/>
                    <a:pt x="859" y="1293"/>
                  </a:cubicBezTo>
                  <a:cubicBezTo>
                    <a:pt x="856" y="1294"/>
                    <a:pt x="854" y="1297"/>
                    <a:pt x="854" y="1301"/>
                  </a:cubicBezTo>
                  <a:cubicBezTo>
                    <a:pt x="854" y="1303"/>
                    <a:pt x="854" y="1303"/>
                    <a:pt x="854" y="1303"/>
                  </a:cubicBezTo>
                  <a:cubicBezTo>
                    <a:pt x="853" y="1303"/>
                    <a:pt x="852" y="1304"/>
                    <a:pt x="851" y="1304"/>
                  </a:cubicBezTo>
                  <a:cubicBezTo>
                    <a:pt x="848" y="1306"/>
                    <a:pt x="846" y="1309"/>
                    <a:pt x="846" y="1312"/>
                  </a:cubicBezTo>
                  <a:cubicBezTo>
                    <a:pt x="846" y="1313"/>
                    <a:pt x="846" y="1313"/>
                    <a:pt x="846" y="1313"/>
                  </a:cubicBezTo>
                  <a:cubicBezTo>
                    <a:pt x="844" y="1314"/>
                    <a:pt x="843" y="1315"/>
                    <a:pt x="842" y="1317"/>
                  </a:cubicBezTo>
                  <a:cubicBezTo>
                    <a:pt x="841" y="1320"/>
                    <a:pt x="840" y="1322"/>
                    <a:pt x="840" y="1325"/>
                  </a:cubicBezTo>
                  <a:cubicBezTo>
                    <a:pt x="838" y="1326"/>
                    <a:pt x="837" y="1327"/>
                    <a:pt x="835" y="1327"/>
                  </a:cubicBezTo>
                  <a:cubicBezTo>
                    <a:pt x="832" y="1328"/>
                    <a:pt x="830" y="1331"/>
                    <a:pt x="830" y="1335"/>
                  </a:cubicBezTo>
                  <a:cubicBezTo>
                    <a:pt x="830" y="1338"/>
                    <a:pt x="830" y="1338"/>
                    <a:pt x="830" y="1338"/>
                  </a:cubicBezTo>
                  <a:cubicBezTo>
                    <a:pt x="827" y="1340"/>
                    <a:pt x="825" y="1342"/>
                    <a:pt x="822" y="1343"/>
                  </a:cubicBezTo>
                  <a:cubicBezTo>
                    <a:pt x="820" y="1345"/>
                    <a:pt x="818" y="1348"/>
                    <a:pt x="818" y="1350"/>
                  </a:cubicBezTo>
                  <a:cubicBezTo>
                    <a:pt x="818" y="1353"/>
                    <a:pt x="818" y="1353"/>
                    <a:pt x="818" y="1353"/>
                  </a:cubicBezTo>
                  <a:cubicBezTo>
                    <a:pt x="817" y="1353"/>
                    <a:pt x="816" y="1354"/>
                    <a:pt x="815" y="1354"/>
                  </a:cubicBezTo>
                  <a:cubicBezTo>
                    <a:pt x="812" y="1355"/>
                    <a:pt x="810" y="1358"/>
                    <a:pt x="810" y="1362"/>
                  </a:cubicBezTo>
                  <a:cubicBezTo>
                    <a:pt x="810" y="1365"/>
                    <a:pt x="810" y="1365"/>
                    <a:pt x="810" y="1365"/>
                  </a:cubicBezTo>
                  <a:cubicBezTo>
                    <a:pt x="805" y="1369"/>
                    <a:pt x="799" y="1374"/>
                    <a:pt x="794" y="1378"/>
                  </a:cubicBezTo>
                  <a:cubicBezTo>
                    <a:pt x="793" y="1379"/>
                    <a:pt x="792" y="1380"/>
                    <a:pt x="792" y="1381"/>
                  </a:cubicBezTo>
                  <a:cubicBezTo>
                    <a:pt x="791" y="1382"/>
                    <a:pt x="791" y="1383"/>
                    <a:pt x="790" y="1384"/>
                  </a:cubicBezTo>
                  <a:cubicBezTo>
                    <a:pt x="787" y="1384"/>
                    <a:pt x="787" y="1384"/>
                    <a:pt x="787" y="1384"/>
                  </a:cubicBezTo>
                  <a:cubicBezTo>
                    <a:pt x="785" y="1384"/>
                    <a:pt x="782" y="1385"/>
                    <a:pt x="781" y="1387"/>
                  </a:cubicBezTo>
                  <a:cubicBezTo>
                    <a:pt x="779" y="1390"/>
                    <a:pt x="777" y="1393"/>
                    <a:pt x="775" y="1396"/>
                  </a:cubicBezTo>
                  <a:cubicBezTo>
                    <a:pt x="771" y="1396"/>
                    <a:pt x="771" y="1396"/>
                    <a:pt x="771" y="1396"/>
                  </a:cubicBezTo>
                  <a:cubicBezTo>
                    <a:pt x="769" y="1396"/>
                    <a:pt x="766" y="1397"/>
                    <a:pt x="765" y="1399"/>
                  </a:cubicBezTo>
                  <a:cubicBezTo>
                    <a:pt x="763" y="1402"/>
                    <a:pt x="761" y="1404"/>
                    <a:pt x="759" y="1407"/>
                  </a:cubicBezTo>
                  <a:cubicBezTo>
                    <a:pt x="756" y="1407"/>
                    <a:pt x="756" y="1407"/>
                    <a:pt x="756" y="1407"/>
                  </a:cubicBezTo>
                  <a:cubicBezTo>
                    <a:pt x="753" y="1407"/>
                    <a:pt x="751" y="1408"/>
                    <a:pt x="749" y="1410"/>
                  </a:cubicBezTo>
                  <a:cubicBezTo>
                    <a:pt x="747" y="1413"/>
                    <a:pt x="745" y="1416"/>
                    <a:pt x="744" y="1418"/>
                  </a:cubicBezTo>
                  <a:cubicBezTo>
                    <a:pt x="742" y="1418"/>
                    <a:pt x="742" y="1418"/>
                    <a:pt x="742" y="1418"/>
                  </a:cubicBezTo>
                  <a:cubicBezTo>
                    <a:pt x="742" y="1419"/>
                    <a:pt x="742" y="1419"/>
                    <a:pt x="742" y="1419"/>
                  </a:cubicBezTo>
                  <a:cubicBezTo>
                    <a:pt x="771" y="1419"/>
                    <a:pt x="771" y="1419"/>
                    <a:pt x="771" y="1419"/>
                  </a:cubicBezTo>
                  <a:cubicBezTo>
                    <a:pt x="773" y="1417"/>
                    <a:pt x="774" y="1414"/>
                    <a:pt x="776" y="1412"/>
                  </a:cubicBezTo>
                  <a:cubicBezTo>
                    <a:pt x="779" y="1412"/>
                    <a:pt x="779" y="1412"/>
                    <a:pt x="779" y="1412"/>
                  </a:cubicBezTo>
                  <a:cubicBezTo>
                    <a:pt x="782" y="1412"/>
                    <a:pt x="785" y="1411"/>
                    <a:pt x="786" y="1408"/>
                  </a:cubicBezTo>
                  <a:cubicBezTo>
                    <a:pt x="788" y="1406"/>
                    <a:pt x="790" y="1403"/>
                    <a:pt x="792" y="1401"/>
                  </a:cubicBezTo>
                  <a:cubicBezTo>
                    <a:pt x="795" y="1401"/>
                    <a:pt x="795" y="1401"/>
                    <a:pt x="795" y="1401"/>
                  </a:cubicBezTo>
                  <a:cubicBezTo>
                    <a:pt x="798" y="1401"/>
                    <a:pt x="801" y="1399"/>
                    <a:pt x="803" y="1396"/>
                  </a:cubicBezTo>
                  <a:cubicBezTo>
                    <a:pt x="804" y="1394"/>
                    <a:pt x="805" y="1392"/>
                    <a:pt x="806" y="1390"/>
                  </a:cubicBezTo>
                  <a:cubicBezTo>
                    <a:pt x="812" y="1385"/>
                    <a:pt x="818" y="1381"/>
                    <a:pt x="824" y="1376"/>
                  </a:cubicBezTo>
                  <a:cubicBezTo>
                    <a:pt x="826" y="1374"/>
                    <a:pt x="827" y="1372"/>
                    <a:pt x="827" y="1369"/>
                  </a:cubicBezTo>
                  <a:cubicBezTo>
                    <a:pt x="827" y="1367"/>
                    <a:pt x="827" y="1367"/>
                    <a:pt x="827" y="1367"/>
                  </a:cubicBezTo>
                  <a:cubicBezTo>
                    <a:pt x="828" y="1366"/>
                    <a:pt x="829" y="1366"/>
                    <a:pt x="830" y="1365"/>
                  </a:cubicBezTo>
                  <a:cubicBezTo>
                    <a:pt x="833" y="1364"/>
                    <a:pt x="835" y="1361"/>
                    <a:pt x="835" y="1358"/>
                  </a:cubicBezTo>
                  <a:cubicBezTo>
                    <a:pt x="835" y="1355"/>
                    <a:pt x="835" y="1355"/>
                    <a:pt x="835" y="1355"/>
                  </a:cubicBezTo>
                  <a:cubicBezTo>
                    <a:pt x="838" y="1353"/>
                    <a:pt x="840" y="1351"/>
                    <a:pt x="843" y="1350"/>
                  </a:cubicBezTo>
                  <a:cubicBezTo>
                    <a:pt x="845" y="1348"/>
                    <a:pt x="847" y="1346"/>
                    <a:pt x="847" y="1343"/>
                  </a:cubicBezTo>
                  <a:cubicBezTo>
                    <a:pt x="847" y="1340"/>
                    <a:pt x="847" y="1340"/>
                    <a:pt x="847" y="1340"/>
                  </a:cubicBezTo>
                  <a:cubicBezTo>
                    <a:pt x="848" y="1340"/>
                    <a:pt x="849" y="1339"/>
                    <a:pt x="850" y="1339"/>
                  </a:cubicBezTo>
                  <a:cubicBezTo>
                    <a:pt x="852" y="1338"/>
                    <a:pt x="854" y="1336"/>
                    <a:pt x="854" y="1334"/>
                  </a:cubicBezTo>
                  <a:cubicBezTo>
                    <a:pt x="855" y="1332"/>
                    <a:pt x="856" y="1330"/>
                    <a:pt x="856" y="1328"/>
                  </a:cubicBezTo>
                  <a:cubicBezTo>
                    <a:pt x="858" y="1327"/>
                    <a:pt x="859" y="1327"/>
                    <a:pt x="860" y="1325"/>
                  </a:cubicBezTo>
                  <a:cubicBezTo>
                    <a:pt x="862" y="1324"/>
                    <a:pt x="862" y="1322"/>
                    <a:pt x="862" y="1320"/>
                  </a:cubicBezTo>
                  <a:cubicBezTo>
                    <a:pt x="862" y="1317"/>
                    <a:pt x="862" y="1317"/>
                    <a:pt x="862" y="1317"/>
                  </a:cubicBezTo>
                  <a:cubicBezTo>
                    <a:pt x="864" y="1317"/>
                    <a:pt x="865" y="1316"/>
                    <a:pt x="866" y="1316"/>
                  </a:cubicBezTo>
                  <a:cubicBezTo>
                    <a:pt x="869" y="1314"/>
                    <a:pt x="870" y="1311"/>
                    <a:pt x="870" y="1308"/>
                  </a:cubicBezTo>
                  <a:cubicBezTo>
                    <a:pt x="870" y="1306"/>
                    <a:pt x="870" y="1306"/>
                    <a:pt x="870" y="1306"/>
                  </a:cubicBezTo>
                  <a:cubicBezTo>
                    <a:pt x="872" y="1305"/>
                    <a:pt x="873" y="1304"/>
                    <a:pt x="874" y="1304"/>
                  </a:cubicBezTo>
                  <a:cubicBezTo>
                    <a:pt x="876" y="1302"/>
                    <a:pt x="878" y="1300"/>
                    <a:pt x="878" y="1297"/>
                  </a:cubicBezTo>
                  <a:cubicBezTo>
                    <a:pt x="878" y="1294"/>
                    <a:pt x="878" y="1294"/>
                    <a:pt x="878" y="1294"/>
                  </a:cubicBezTo>
                  <a:cubicBezTo>
                    <a:pt x="879" y="1294"/>
                    <a:pt x="880" y="1293"/>
                    <a:pt x="881" y="1293"/>
                  </a:cubicBezTo>
                  <a:cubicBezTo>
                    <a:pt x="883" y="1292"/>
                    <a:pt x="885" y="1290"/>
                    <a:pt x="886" y="1288"/>
                  </a:cubicBezTo>
                  <a:cubicBezTo>
                    <a:pt x="888" y="1281"/>
                    <a:pt x="890" y="1274"/>
                    <a:pt x="893" y="1267"/>
                  </a:cubicBezTo>
                  <a:cubicBezTo>
                    <a:pt x="894" y="1266"/>
                    <a:pt x="895" y="1265"/>
                    <a:pt x="897" y="1264"/>
                  </a:cubicBezTo>
                  <a:cubicBezTo>
                    <a:pt x="904" y="1260"/>
                    <a:pt x="915" y="1255"/>
                    <a:pt x="925" y="1250"/>
                  </a:cubicBezTo>
                  <a:cubicBezTo>
                    <a:pt x="930" y="1247"/>
                    <a:pt x="935" y="1245"/>
                    <a:pt x="939" y="1243"/>
                  </a:cubicBezTo>
                  <a:cubicBezTo>
                    <a:pt x="941" y="1242"/>
                    <a:pt x="943" y="1241"/>
                    <a:pt x="944" y="1241"/>
                  </a:cubicBezTo>
                  <a:cubicBezTo>
                    <a:pt x="945" y="1240"/>
                    <a:pt x="946" y="1240"/>
                    <a:pt x="946" y="1240"/>
                  </a:cubicBezTo>
                  <a:cubicBezTo>
                    <a:pt x="960" y="1240"/>
                    <a:pt x="960" y="1240"/>
                    <a:pt x="960" y="1240"/>
                  </a:cubicBezTo>
                  <a:cubicBezTo>
                    <a:pt x="961" y="1240"/>
                    <a:pt x="962" y="1240"/>
                    <a:pt x="963" y="1239"/>
                  </a:cubicBezTo>
                  <a:cubicBezTo>
                    <a:pt x="970" y="1237"/>
                    <a:pt x="978" y="1232"/>
                    <a:pt x="986" y="1226"/>
                  </a:cubicBezTo>
                  <a:cubicBezTo>
                    <a:pt x="998" y="1217"/>
                    <a:pt x="1012" y="1205"/>
                    <a:pt x="1023" y="1193"/>
                  </a:cubicBezTo>
                  <a:cubicBezTo>
                    <a:pt x="1029" y="1187"/>
                    <a:pt x="1034" y="1180"/>
                    <a:pt x="1038" y="1175"/>
                  </a:cubicBezTo>
                  <a:cubicBezTo>
                    <a:pt x="1041" y="1171"/>
                    <a:pt x="1043" y="1167"/>
                    <a:pt x="1045" y="1163"/>
                  </a:cubicBezTo>
                  <a:cubicBezTo>
                    <a:pt x="1046" y="1163"/>
                    <a:pt x="1048" y="1162"/>
                    <a:pt x="1049" y="1161"/>
                  </a:cubicBezTo>
                  <a:cubicBezTo>
                    <a:pt x="1051" y="1159"/>
                    <a:pt x="1051" y="1157"/>
                    <a:pt x="1051" y="1154"/>
                  </a:cubicBezTo>
                  <a:cubicBezTo>
                    <a:pt x="1050" y="1144"/>
                    <a:pt x="1048" y="1134"/>
                    <a:pt x="1047" y="1124"/>
                  </a:cubicBezTo>
                  <a:cubicBezTo>
                    <a:pt x="1047" y="1122"/>
                    <a:pt x="1046" y="1120"/>
                    <a:pt x="1045" y="1119"/>
                  </a:cubicBezTo>
                  <a:cubicBezTo>
                    <a:pt x="1045" y="1116"/>
                    <a:pt x="1046" y="1114"/>
                    <a:pt x="1046" y="1112"/>
                  </a:cubicBezTo>
                  <a:cubicBezTo>
                    <a:pt x="1052" y="1110"/>
                    <a:pt x="1057" y="1107"/>
                    <a:pt x="1062" y="1104"/>
                  </a:cubicBezTo>
                  <a:cubicBezTo>
                    <a:pt x="1067" y="1101"/>
                    <a:pt x="1072" y="1097"/>
                    <a:pt x="1077" y="1095"/>
                  </a:cubicBezTo>
                  <a:cubicBezTo>
                    <a:pt x="1082" y="1095"/>
                    <a:pt x="1082" y="1095"/>
                    <a:pt x="1082" y="1095"/>
                  </a:cubicBezTo>
                  <a:cubicBezTo>
                    <a:pt x="1085" y="1095"/>
                    <a:pt x="1088" y="1093"/>
                    <a:pt x="1090" y="1090"/>
                  </a:cubicBezTo>
                  <a:cubicBezTo>
                    <a:pt x="1090" y="1089"/>
                    <a:pt x="1091" y="1087"/>
                    <a:pt x="1092" y="1086"/>
                  </a:cubicBezTo>
                  <a:cubicBezTo>
                    <a:pt x="1096" y="1085"/>
                    <a:pt x="1100" y="1084"/>
                    <a:pt x="1104" y="1083"/>
                  </a:cubicBezTo>
                  <a:cubicBezTo>
                    <a:pt x="1107" y="1082"/>
                    <a:pt x="1109" y="1080"/>
                    <a:pt x="1110" y="1077"/>
                  </a:cubicBezTo>
                  <a:cubicBezTo>
                    <a:pt x="1112" y="1077"/>
                    <a:pt x="1114" y="1076"/>
                    <a:pt x="1116" y="1075"/>
                  </a:cubicBezTo>
                  <a:cubicBezTo>
                    <a:pt x="1119" y="1074"/>
                    <a:pt x="1120" y="1073"/>
                    <a:pt x="1121" y="1071"/>
                  </a:cubicBezTo>
                  <a:cubicBezTo>
                    <a:pt x="1122" y="1070"/>
                    <a:pt x="1122" y="1069"/>
                    <a:pt x="1123" y="1068"/>
                  </a:cubicBezTo>
                  <a:cubicBezTo>
                    <a:pt x="1125" y="1068"/>
                    <a:pt x="1125" y="1068"/>
                    <a:pt x="1125" y="1068"/>
                  </a:cubicBezTo>
                  <a:cubicBezTo>
                    <a:pt x="1128" y="1068"/>
                    <a:pt x="1130" y="1067"/>
                    <a:pt x="1132" y="1065"/>
                  </a:cubicBezTo>
                  <a:cubicBezTo>
                    <a:pt x="1137" y="1059"/>
                    <a:pt x="1142" y="1053"/>
                    <a:pt x="1147" y="1047"/>
                  </a:cubicBezTo>
                  <a:cubicBezTo>
                    <a:pt x="1149" y="1046"/>
                    <a:pt x="1150" y="1045"/>
                    <a:pt x="1152" y="1044"/>
                  </a:cubicBezTo>
                  <a:cubicBezTo>
                    <a:pt x="1155" y="1043"/>
                    <a:pt x="1157" y="1040"/>
                    <a:pt x="1157" y="1037"/>
                  </a:cubicBezTo>
                  <a:cubicBezTo>
                    <a:pt x="1157" y="1034"/>
                    <a:pt x="1157" y="1034"/>
                    <a:pt x="1157" y="1034"/>
                  </a:cubicBezTo>
                  <a:cubicBezTo>
                    <a:pt x="1158" y="1034"/>
                    <a:pt x="1159" y="1033"/>
                    <a:pt x="1161" y="1033"/>
                  </a:cubicBezTo>
                  <a:cubicBezTo>
                    <a:pt x="1163" y="1031"/>
                    <a:pt x="1165" y="1028"/>
                    <a:pt x="1165" y="1025"/>
                  </a:cubicBezTo>
                  <a:cubicBezTo>
                    <a:pt x="1165" y="1023"/>
                    <a:pt x="1165" y="1023"/>
                    <a:pt x="1165" y="1023"/>
                  </a:cubicBezTo>
                  <a:cubicBezTo>
                    <a:pt x="1166" y="1022"/>
                    <a:pt x="1167" y="1022"/>
                    <a:pt x="1168" y="1021"/>
                  </a:cubicBezTo>
                  <a:cubicBezTo>
                    <a:pt x="1171" y="1020"/>
                    <a:pt x="1173" y="1017"/>
                    <a:pt x="1173" y="1014"/>
                  </a:cubicBezTo>
                  <a:cubicBezTo>
                    <a:pt x="1173" y="1011"/>
                    <a:pt x="1173" y="1011"/>
                    <a:pt x="1173" y="1011"/>
                  </a:cubicBezTo>
                  <a:cubicBezTo>
                    <a:pt x="1174" y="1011"/>
                    <a:pt x="1175" y="1010"/>
                    <a:pt x="1176" y="1010"/>
                  </a:cubicBezTo>
                  <a:cubicBezTo>
                    <a:pt x="1178" y="1009"/>
                    <a:pt x="1180" y="1007"/>
                    <a:pt x="1181" y="1005"/>
                  </a:cubicBezTo>
                  <a:cubicBezTo>
                    <a:pt x="1181" y="1003"/>
                    <a:pt x="1182" y="1001"/>
                    <a:pt x="1183" y="999"/>
                  </a:cubicBezTo>
                  <a:cubicBezTo>
                    <a:pt x="1184" y="998"/>
                    <a:pt x="1185" y="998"/>
                    <a:pt x="1186" y="997"/>
                  </a:cubicBezTo>
                  <a:cubicBezTo>
                    <a:pt x="1188" y="995"/>
                    <a:pt x="1189" y="993"/>
                    <a:pt x="1189" y="991"/>
                  </a:cubicBezTo>
                  <a:cubicBezTo>
                    <a:pt x="1189" y="988"/>
                    <a:pt x="1189" y="988"/>
                    <a:pt x="1189" y="988"/>
                  </a:cubicBezTo>
                  <a:cubicBezTo>
                    <a:pt x="1190" y="988"/>
                    <a:pt x="1191" y="987"/>
                    <a:pt x="1192" y="987"/>
                  </a:cubicBezTo>
                  <a:cubicBezTo>
                    <a:pt x="1195" y="985"/>
                    <a:pt x="1197" y="982"/>
                    <a:pt x="1197" y="979"/>
                  </a:cubicBezTo>
                  <a:cubicBezTo>
                    <a:pt x="1197" y="976"/>
                    <a:pt x="1197" y="976"/>
                    <a:pt x="1197" y="976"/>
                  </a:cubicBezTo>
                  <a:cubicBezTo>
                    <a:pt x="1199" y="975"/>
                    <a:pt x="1202" y="973"/>
                    <a:pt x="1205" y="971"/>
                  </a:cubicBezTo>
                  <a:cubicBezTo>
                    <a:pt x="1207" y="969"/>
                    <a:pt x="1209" y="967"/>
                    <a:pt x="1209" y="964"/>
                  </a:cubicBezTo>
                  <a:cubicBezTo>
                    <a:pt x="1209" y="962"/>
                    <a:pt x="1209" y="962"/>
                    <a:pt x="1209" y="962"/>
                  </a:cubicBezTo>
                  <a:cubicBezTo>
                    <a:pt x="1210" y="961"/>
                    <a:pt x="1211" y="961"/>
                    <a:pt x="1212" y="960"/>
                  </a:cubicBezTo>
                  <a:cubicBezTo>
                    <a:pt x="1214" y="959"/>
                    <a:pt x="1216" y="957"/>
                    <a:pt x="1216" y="954"/>
                  </a:cubicBezTo>
                  <a:cubicBezTo>
                    <a:pt x="1217" y="951"/>
                    <a:pt x="1218" y="947"/>
                    <a:pt x="1219" y="943"/>
                  </a:cubicBezTo>
                  <a:cubicBezTo>
                    <a:pt x="1221" y="942"/>
                    <a:pt x="1222" y="942"/>
                    <a:pt x="1224" y="941"/>
                  </a:cubicBezTo>
                  <a:cubicBezTo>
                    <a:pt x="1227" y="939"/>
                    <a:pt x="1228" y="936"/>
                    <a:pt x="1228" y="933"/>
                  </a:cubicBezTo>
                  <a:cubicBezTo>
                    <a:pt x="1228" y="931"/>
                    <a:pt x="1228" y="931"/>
                    <a:pt x="1228" y="931"/>
                  </a:cubicBezTo>
                  <a:cubicBezTo>
                    <a:pt x="1231" y="929"/>
                    <a:pt x="1231" y="929"/>
                    <a:pt x="1231" y="929"/>
                  </a:cubicBezTo>
                  <a:cubicBezTo>
                    <a:pt x="1234" y="928"/>
                    <a:pt x="1236" y="925"/>
                    <a:pt x="1236" y="922"/>
                  </a:cubicBezTo>
                  <a:cubicBezTo>
                    <a:pt x="1236" y="920"/>
                    <a:pt x="1236" y="920"/>
                    <a:pt x="1236" y="920"/>
                  </a:cubicBezTo>
                  <a:cubicBezTo>
                    <a:pt x="1237" y="919"/>
                    <a:pt x="1238" y="919"/>
                    <a:pt x="1239" y="918"/>
                  </a:cubicBezTo>
                  <a:cubicBezTo>
                    <a:pt x="1242" y="917"/>
                    <a:pt x="1243" y="915"/>
                    <a:pt x="1244" y="912"/>
                  </a:cubicBezTo>
                  <a:cubicBezTo>
                    <a:pt x="1245" y="909"/>
                    <a:pt x="1246" y="905"/>
                    <a:pt x="1247" y="901"/>
                  </a:cubicBezTo>
                  <a:cubicBezTo>
                    <a:pt x="1248" y="900"/>
                    <a:pt x="1250" y="900"/>
                    <a:pt x="1251" y="899"/>
                  </a:cubicBezTo>
                  <a:cubicBezTo>
                    <a:pt x="1254" y="897"/>
                    <a:pt x="1256" y="895"/>
                    <a:pt x="1256" y="891"/>
                  </a:cubicBezTo>
                  <a:cubicBezTo>
                    <a:pt x="1256" y="891"/>
                    <a:pt x="1256" y="891"/>
                    <a:pt x="1256" y="891"/>
                  </a:cubicBezTo>
                  <a:cubicBezTo>
                    <a:pt x="1256" y="891"/>
                    <a:pt x="1257" y="890"/>
                    <a:pt x="1257" y="890"/>
                  </a:cubicBezTo>
                  <a:cubicBezTo>
                    <a:pt x="1259" y="888"/>
                    <a:pt x="1260" y="886"/>
                    <a:pt x="1260" y="884"/>
                  </a:cubicBezTo>
                  <a:cubicBezTo>
                    <a:pt x="1260" y="881"/>
                    <a:pt x="1260" y="881"/>
                    <a:pt x="1260" y="881"/>
                  </a:cubicBezTo>
                  <a:cubicBezTo>
                    <a:pt x="1261" y="881"/>
                    <a:pt x="1262" y="880"/>
                    <a:pt x="1263" y="880"/>
                  </a:cubicBezTo>
                  <a:cubicBezTo>
                    <a:pt x="1265" y="879"/>
                    <a:pt x="1266" y="877"/>
                    <a:pt x="1267" y="875"/>
                  </a:cubicBezTo>
                  <a:cubicBezTo>
                    <a:pt x="1269" y="868"/>
                    <a:pt x="1272" y="862"/>
                    <a:pt x="1274" y="855"/>
                  </a:cubicBezTo>
                  <a:cubicBezTo>
                    <a:pt x="1275" y="855"/>
                    <a:pt x="1277" y="854"/>
                    <a:pt x="1278" y="853"/>
                  </a:cubicBezTo>
                  <a:cubicBezTo>
                    <a:pt x="1281" y="852"/>
                    <a:pt x="1283" y="849"/>
                    <a:pt x="1283" y="846"/>
                  </a:cubicBezTo>
                  <a:cubicBezTo>
                    <a:pt x="1283" y="845"/>
                    <a:pt x="1283" y="845"/>
                    <a:pt x="1283" y="845"/>
                  </a:cubicBezTo>
                  <a:cubicBezTo>
                    <a:pt x="1284" y="845"/>
                    <a:pt x="1284" y="844"/>
                    <a:pt x="1285" y="844"/>
                  </a:cubicBezTo>
                  <a:cubicBezTo>
                    <a:pt x="1286" y="842"/>
                    <a:pt x="1287" y="840"/>
                    <a:pt x="1287" y="838"/>
                  </a:cubicBezTo>
                  <a:cubicBezTo>
                    <a:pt x="1287" y="837"/>
                    <a:pt x="1287" y="837"/>
                    <a:pt x="1287" y="837"/>
                  </a:cubicBezTo>
                  <a:cubicBezTo>
                    <a:pt x="1288" y="837"/>
                    <a:pt x="1288" y="837"/>
                    <a:pt x="1289" y="836"/>
                  </a:cubicBezTo>
                  <a:cubicBezTo>
                    <a:pt x="1290" y="835"/>
                    <a:pt x="1291" y="833"/>
                    <a:pt x="1291" y="830"/>
                  </a:cubicBezTo>
                  <a:cubicBezTo>
                    <a:pt x="1291" y="830"/>
                    <a:pt x="1291" y="830"/>
                    <a:pt x="1291" y="830"/>
                  </a:cubicBezTo>
                  <a:cubicBezTo>
                    <a:pt x="1292" y="829"/>
                    <a:pt x="1292" y="829"/>
                    <a:pt x="1293" y="828"/>
                  </a:cubicBezTo>
                  <a:cubicBezTo>
                    <a:pt x="1294" y="827"/>
                    <a:pt x="1295" y="825"/>
                    <a:pt x="1295" y="823"/>
                  </a:cubicBezTo>
                  <a:cubicBezTo>
                    <a:pt x="1295" y="822"/>
                    <a:pt x="1295" y="822"/>
                    <a:pt x="1295" y="822"/>
                  </a:cubicBezTo>
                  <a:cubicBezTo>
                    <a:pt x="1296" y="822"/>
                    <a:pt x="1296" y="821"/>
                    <a:pt x="1297" y="821"/>
                  </a:cubicBezTo>
                  <a:cubicBezTo>
                    <a:pt x="1298" y="819"/>
                    <a:pt x="1299" y="817"/>
                    <a:pt x="1299" y="815"/>
                  </a:cubicBezTo>
                  <a:cubicBezTo>
                    <a:pt x="1299" y="814"/>
                    <a:pt x="1299" y="814"/>
                    <a:pt x="1299" y="814"/>
                  </a:cubicBezTo>
                  <a:cubicBezTo>
                    <a:pt x="1299" y="814"/>
                    <a:pt x="1300" y="814"/>
                    <a:pt x="1300" y="813"/>
                  </a:cubicBezTo>
                  <a:cubicBezTo>
                    <a:pt x="1302" y="812"/>
                    <a:pt x="1303" y="809"/>
                    <a:pt x="1303" y="807"/>
                  </a:cubicBezTo>
                  <a:cubicBezTo>
                    <a:pt x="1303" y="807"/>
                    <a:pt x="1303" y="807"/>
                    <a:pt x="1303" y="807"/>
                  </a:cubicBezTo>
                  <a:cubicBezTo>
                    <a:pt x="1303" y="806"/>
                    <a:pt x="1304" y="806"/>
                    <a:pt x="1304" y="806"/>
                  </a:cubicBezTo>
                  <a:cubicBezTo>
                    <a:pt x="1306" y="804"/>
                    <a:pt x="1307" y="802"/>
                    <a:pt x="1307" y="800"/>
                  </a:cubicBezTo>
                  <a:cubicBezTo>
                    <a:pt x="1307" y="799"/>
                    <a:pt x="1307" y="799"/>
                    <a:pt x="1307" y="799"/>
                  </a:cubicBezTo>
                  <a:cubicBezTo>
                    <a:pt x="1307" y="799"/>
                    <a:pt x="1308" y="798"/>
                    <a:pt x="1308" y="798"/>
                  </a:cubicBezTo>
                  <a:cubicBezTo>
                    <a:pt x="1310" y="796"/>
                    <a:pt x="1311" y="794"/>
                    <a:pt x="1311" y="792"/>
                  </a:cubicBezTo>
                  <a:cubicBezTo>
                    <a:pt x="1311" y="791"/>
                    <a:pt x="1311" y="791"/>
                    <a:pt x="1311" y="791"/>
                  </a:cubicBezTo>
                  <a:cubicBezTo>
                    <a:pt x="1311" y="791"/>
                    <a:pt x="1312" y="791"/>
                    <a:pt x="1312" y="790"/>
                  </a:cubicBezTo>
                  <a:cubicBezTo>
                    <a:pt x="1314" y="789"/>
                    <a:pt x="1315" y="787"/>
                    <a:pt x="1315" y="784"/>
                  </a:cubicBezTo>
                  <a:cubicBezTo>
                    <a:pt x="1315" y="784"/>
                    <a:pt x="1315" y="784"/>
                    <a:pt x="1315" y="784"/>
                  </a:cubicBezTo>
                  <a:cubicBezTo>
                    <a:pt x="1315" y="784"/>
                    <a:pt x="1316" y="783"/>
                    <a:pt x="1316" y="783"/>
                  </a:cubicBezTo>
                  <a:cubicBezTo>
                    <a:pt x="1318" y="781"/>
                    <a:pt x="1319" y="779"/>
                    <a:pt x="1319" y="777"/>
                  </a:cubicBezTo>
                  <a:cubicBezTo>
                    <a:pt x="1319" y="776"/>
                    <a:pt x="1319" y="776"/>
                    <a:pt x="1319" y="776"/>
                  </a:cubicBezTo>
                  <a:cubicBezTo>
                    <a:pt x="1320" y="775"/>
                    <a:pt x="1322" y="773"/>
                    <a:pt x="1322" y="771"/>
                  </a:cubicBezTo>
                  <a:cubicBezTo>
                    <a:pt x="1323" y="768"/>
                    <a:pt x="1324" y="765"/>
                    <a:pt x="1325" y="762"/>
                  </a:cubicBezTo>
                  <a:cubicBezTo>
                    <a:pt x="1326" y="761"/>
                    <a:pt x="1327" y="760"/>
                    <a:pt x="1328" y="760"/>
                  </a:cubicBezTo>
                  <a:cubicBezTo>
                    <a:pt x="1330" y="758"/>
                    <a:pt x="1330" y="756"/>
                    <a:pt x="1330" y="754"/>
                  </a:cubicBezTo>
                  <a:cubicBezTo>
                    <a:pt x="1330" y="753"/>
                    <a:pt x="1330" y="753"/>
                    <a:pt x="1330" y="753"/>
                  </a:cubicBezTo>
                  <a:cubicBezTo>
                    <a:pt x="1331" y="753"/>
                    <a:pt x="1331" y="752"/>
                    <a:pt x="1332" y="752"/>
                  </a:cubicBezTo>
                  <a:cubicBezTo>
                    <a:pt x="1333" y="750"/>
                    <a:pt x="1334" y="748"/>
                    <a:pt x="1334" y="746"/>
                  </a:cubicBezTo>
                  <a:cubicBezTo>
                    <a:pt x="1334" y="742"/>
                    <a:pt x="1334" y="742"/>
                    <a:pt x="1334" y="742"/>
                  </a:cubicBezTo>
                  <a:cubicBezTo>
                    <a:pt x="1336" y="741"/>
                    <a:pt x="1337" y="739"/>
                    <a:pt x="1338" y="737"/>
                  </a:cubicBezTo>
                  <a:cubicBezTo>
                    <a:pt x="1339" y="734"/>
                    <a:pt x="1340" y="730"/>
                    <a:pt x="1340" y="727"/>
                  </a:cubicBezTo>
                  <a:cubicBezTo>
                    <a:pt x="1343" y="726"/>
                    <a:pt x="1346" y="724"/>
                    <a:pt x="1346" y="721"/>
                  </a:cubicBezTo>
                  <a:cubicBezTo>
                    <a:pt x="1347" y="717"/>
                    <a:pt x="1348" y="712"/>
                    <a:pt x="1348" y="708"/>
                  </a:cubicBezTo>
                  <a:moveTo>
                    <a:pt x="148" y="417"/>
                  </a:moveTo>
                  <a:cubicBezTo>
                    <a:pt x="148" y="417"/>
                    <a:pt x="148" y="417"/>
                    <a:pt x="148" y="416"/>
                  </a:cubicBezTo>
                  <a:cubicBezTo>
                    <a:pt x="155" y="414"/>
                    <a:pt x="162" y="412"/>
                    <a:pt x="169" y="410"/>
                  </a:cubicBezTo>
                  <a:cubicBezTo>
                    <a:pt x="170" y="409"/>
                    <a:pt x="171" y="409"/>
                    <a:pt x="172" y="408"/>
                  </a:cubicBezTo>
                  <a:cubicBezTo>
                    <a:pt x="171" y="409"/>
                    <a:pt x="170" y="410"/>
                    <a:pt x="170" y="411"/>
                  </a:cubicBezTo>
                  <a:cubicBezTo>
                    <a:pt x="167" y="411"/>
                    <a:pt x="163" y="412"/>
                    <a:pt x="160" y="413"/>
                  </a:cubicBezTo>
                  <a:cubicBezTo>
                    <a:pt x="158" y="414"/>
                    <a:pt x="156" y="415"/>
                    <a:pt x="155" y="417"/>
                  </a:cubicBezTo>
                  <a:cubicBezTo>
                    <a:pt x="150" y="417"/>
                    <a:pt x="150" y="417"/>
                    <a:pt x="150" y="417"/>
                  </a:cubicBezTo>
                  <a:cubicBezTo>
                    <a:pt x="149" y="417"/>
                    <a:pt x="149" y="417"/>
                    <a:pt x="148" y="417"/>
                  </a:cubicBezTo>
                  <a:moveTo>
                    <a:pt x="742" y="126"/>
                  </a:moveTo>
                  <a:cubicBezTo>
                    <a:pt x="740" y="126"/>
                    <a:pt x="740" y="126"/>
                    <a:pt x="740" y="126"/>
                  </a:cubicBezTo>
                  <a:cubicBezTo>
                    <a:pt x="738" y="126"/>
                    <a:pt x="736" y="127"/>
                    <a:pt x="734" y="128"/>
                  </a:cubicBezTo>
                  <a:cubicBezTo>
                    <a:pt x="734" y="129"/>
                    <a:pt x="733" y="129"/>
                    <a:pt x="733" y="130"/>
                  </a:cubicBezTo>
                  <a:cubicBezTo>
                    <a:pt x="728" y="130"/>
                    <a:pt x="728" y="130"/>
                    <a:pt x="728" y="130"/>
                  </a:cubicBezTo>
                  <a:cubicBezTo>
                    <a:pt x="726" y="130"/>
                    <a:pt x="724" y="131"/>
                    <a:pt x="722" y="132"/>
                  </a:cubicBezTo>
                  <a:cubicBezTo>
                    <a:pt x="722" y="133"/>
                    <a:pt x="722" y="133"/>
                    <a:pt x="721" y="134"/>
                  </a:cubicBezTo>
                  <a:cubicBezTo>
                    <a:pt x="720" y="134"/>
                    <a:pt x="720" y="134"/>
                    <a:pt x="720" y="134"/>
                  </a:cubicBezTo>
                  <a:cubicBezTo>
                    <a:pt x="718" y="134"/>
                    <a:pt x="716" y="135"/>
                    <a:pt x="715" y="136"/>
                  </a:cubicBezTo>
                  <a:cubicBezTo>
                    <a:pt x="714" y="137"/>
                    <a:pt x="713" y="138"/>
                    <a:pt x="713" y="139"/>
                  </a:cubicBezTo>
                  <a:cubicBezTo>
                    <a:pt x="707" y="140"/>
                    <a:pt x="701" y="141"/>
                    <a:pt x="696" y="141"/>
                  </a:cubicBezTo>
                  <a:cubicBezTo>
                    <a:pt x="693" y="142"/>
                    <a:pt x="691" y="143"/>
                    <a:pt x="690" y="145"/>
                  </a:cubicBezTo>
                  <a:cubicBezTo>
                    <a:pt x="689" y="145"/>
                    <a:pt x="689" y="145"/>
                    <a:pt x="689" y="145"/>
                  </a:cubicBezTo>
                  <a:cubicBezTo>
                    <a:pt x="687" y="145"/>
                    <a:pt x="685" y="146"/>
                    <a:pt x="683" y="148"/>
                  </a:cubicBezTo>
                  <a:cubicBezTo>
                    <a:pt x="682" y="148"/>
                    <a:pt x="682" y="149"/>
                    <a:pt x="681" y="150"/>
                  </a:cubicBezTo>
                  <a:cubicBezTo>
                    <a:pt x="676" y="151"/>
                    <a:pt x="670" y="152"/>
                    <a:pt x="664" y="153"/>
                  </a:cubicBezTo>
                  <a:cubicBezTo>
                    <a:pt x="661" y="153"/>
                    <a:pt x="659" y="155"/>
                    <a:pt x="658" y="158"/>
                  </a:cubicBezTo>
                  <a:cubicBezTo>
                    <a:pt x="653" y="159"/>
                    <a:pt x="649" y="160"/>
                    <a:pt x="644" y="161"/>
                  </a:cubicBezTo>
                  <a:cubicBezTo>
                    <a:pt x="642" y="161"/>
                    <a:pt x="640" y="162"/>
                    <a:pt x="639" y="164"/>
                  </a:cubicBezTo>
                  <a:cubicBezTo>
                    <a:pt x="638" y="164"/>
                    <a:pt x="638" y="164"/>
                    <a:pt x="638" y="164"/>
                  </a:cubicBezTo>
                  <a:cubicBezTo>
                    <a:pt x="636" y="164"/>
                    <a:pt x="634" y="165"/>
                    <a:pt x="632" y="167"/>
                  </a:cubicBezTo>
                  <a:cubicBezTo>
                    <a:pt x="632" y="167"/>
                    <a:pt x="631" y="168"/>
                    <a:pt x="631" y="168"/>
                  </a:cubicBezTo>
                  <a:cubicBezTo>
                    <a:pt x="626" y="168"/>
                    <a:pt x="626" y="168"/>
                    <a:pt x="626" y="168"/>
                  </a:cubicBezTo>
                  <a:cubicBezTo>
                    <a:pt x="624" y="168"/>
                    <a:pt x="622" y="169"/>
                    <a:pt x="620" y="171"/>
                  </a:cubicBezTo>
                  <a:cubicBezTo>
                    <a:pt x="619" y="171"/>
                    <a:pt x="619" y="172"/>
                    <a:pt x="618" y="174"/>
                  </a:cubicBezTo>
                  <a:cubicBezTo>
                    <a:pt x="615" y="174"/>
                    <a:pt x="612" y="175"/>
                    <a:pt x="608" y="176"/>
                  </a:cubicBezTo>
                  <a:cubicBezTo>
                    <a:pt x="606" y="177"/>
                    <a:pt x="604" y="178"/>
                    <a:pt x="603" y="180"/>
                  </a:cubicBezTo>
                  <a:cubicBezTo>
                    <a:pt x="598" y="180"/>
                    <a:pt x="598" y="180"/>
                    <a:pt x="598" y="180"/>
                  </a:cubicBezTo>
                  <a:cubicBezTo>
                    <a:pt x="596" y="180"/>
                    <a:pt x="594" y="180"/>
                    <a:pt x="593" y="182"/>
                  </a:cubicBezTo>
                  <a:cubicBezTo>
                    <a:pt x="592" y="182"/>
                    <a:pt x="592" y="183"/>
                    <a:pt x="591" y="183"/>
                  </a:cubicBezTo>
                  <a:cubicBezTo>
                    <a:pt x="591" y="183"/>
                    <a:pt x="591" y="183"/>
                    <a:pt x="591" y="183"/>
                  </a:cubicBezTo>
                  <a:cubicBezTo>
                    <a:pt x="588" y="183"/>
                    <a:pt x="586" y="184"/>
                    <a:pt x="585" y="186"/>
                  </a:cubicBezTo>
                  <a:cubicBezTo>
                    <a:pt x="584" y="186"/>
                    <a:pt x="584" y="187"/>
                    <a:pt x="584" y="187"/>
                  </a:cubicBezTo>
                  <a:cubicBezTo>
                    <a:pt x="579" y="187"/>
                    <a:pt x="579" y="187"/>
                    <a:pt x="579" y="187"/>
                  </a:cubicBezTo>
                  <a:cubicBezTo>
                    <a:pt x="577" y="187"/>
                    <a:pt x="574" y="188"/>
                    <a:pt x="573" y="190"/>
                  </a:cubicBezTo>
                  <a:cubicBezTo>
                    <a:pt x="572" y="191"/>
                    <a:pt x="571" y="192"/>
                    <a:pt x="571" y="193"/>
                  </a:cubicBezTo>
                  <a:cubicBezTo>
                    <a:pt x="568" y="193"/>
                    <a:pt x="565" y="194"/>
                    <a:pt x="561" y="195"/>
                  </a:cubicBezTo>
                  <a:cubicBezTo>
                    <a:pt x="559" y="195"/>
                    <a:pt x="557" y="197"/>
                    <a:pt x="556" y="199"/>
                  </a:cubicBezTo>
                  <a:cubicBezTo>
                    <a:pt x="551" y="199"/>
                    <a:pt x="551" y="199"/>
                    <a:pt x="551" y="199"/>
                  </a:cubicBezTo>
                  <a:cubicBezTo>
                    <a:pt x="549" y="199"/>
                    <a:pt x="547" y="200"/>
                    <a:pt x="545" y="201"/>
                  </a:cubicBezTo>
                  <a:cubicBezTo>
                    <a:pt x="545" y="202"/>
                    <a:pt x="544" y="203"/>
                    <a:pt x="544" y="204"/>
                  </a:cubicBezTo>
                  <a:cubicBezTo>
                    <a:pt x="540" y="205"/>
                    <a:pt x="537" y="206"/>
                    <a:pt x="534" y="207"/>
                  </a:cubicBezTo>
                  <a:cubicBezTo>
                    <a:pt x="532" y="207"/>
                    <a:pt x="530" y="208"/>
                    <a:pt x="529" y="210"/>
                  </a:cubicBezTo>
                  <a:cubicBezTo>
                    <a:pt x="524" y="210"/>
                    <a:pt x="524" y="210"/>
                    <a:pt x="524" y="210"/>
                  </a:cubicBezTo>
                  <a:cubicBezTo>
                    <a:pt x="522" y="210"/>
                    <a:pt x="520" y="211"/>
                    <a:pt x="518" y="213"/>
                  </a:cubicBezTo>
                  <a:cubicBezTo>
                    <a:pt x="518" y="213"/>
                    <a:pt x="517" y="213"/>
                    <a:pt x="517" y="214"/>
                  </a:cubicBezTo>
                  <a:cubicBezTo>
                    <a:pt x="516" y="214"/>
                    <a:pt x="516" y="214"/>
                    <a:pt x="516" y="214"/>
                  </a:cubicBezTo>
                  <a:cubicBezTo>
                    <a:pt x="514" y="214"/>
                    <a:pt x="512" y="215"/>
                    <a:pt x="510" y="216"/>
                  </a:cubicBezTo>
                  <a:cubicBezTo>
                    <a:pt x="509" y="217"/>
                    <a:pt x="508" y="219"/>
                    <a:pt x="508" y="220"/>
                  </a:cubicBezTo>
                  <a:cubicBezTo>
                    <a:pt x="502" y="222"/>
                    <a:pt x="496" y="224"/>
                    <a:pt x="490" y="226"/>
                  </a:cubicBezTo>
                  <a:cubicBezTo>
                    <a:pt x="488" y="227"/>
                    <a:pt x="486" y="228"/>
                    <a:pt x="485" y="229"/>
                  </a:cubicBezTo>
                  <a:cubicBezTo>
                    <a:pt x="481" y="229"/>
                    <a:pt x="481" y="229"/>
                    <a:pt x="481" y="229"/>
                  </a:cubicBezTo>
                  <a:cubicBezTo>
                    <a:pt x="478" y="229"/>
                    <a:pt x="476" y="230"/>
                    <a:pt x="475" y="232"/>
                  </a:cubicBezTo>
                  <a:cubicBezTo>
                    <a:pt x="474" y="233"/>
                    <a:pt x="473" y="234"/>
                    <a:pt x="473" y="235"/>
                  </a:cubicBezTo>
                  <a:cubicBezTo>
                    <a:pt x="469" y="236"/>
                    <a:pt x="466" y="236"/>
                    <a:pt x="463" y="237"/>
                  </a:cubicBezTo>
                  <a:cubicBezTo>
                    <a:pt x="461" y="238"/>
                    <a:pt x="459" y="239"/>
                    <a:pt x="458" y="241"/>
                  </a:cubicBezTo>
                  <a:cubicBezTo>
                    <a:pt x="457" y="241"/>
                    <a:pt x="457" y="241"/>
                    <a:pt x="457" y="241"/>
                  </a:cubicBezTo>
                  <a:cubicBezTo>
                    <a:pt x="455" y="241"/>
                    <a:pt x="453" y="242"/>
                    <a:pt x="451" y="243"/>
                  </a:cubicBezTo>
                  <a:cubicBezTo>
                    <a:pt x="451" y="244"/>
                    <a:pt x="450" y="244"/>
                    <a:pt x="450" y="244"/>
                  </a:cubicBezTo>
                  <a:cubicBezTo>
                    <a:pt x="449" y="244"/>
                    <a:pt x="449" y="244"/>
                    <a:pt x="449" y="244"/>
                  </a:cubicBezTo>
                  <a:cubicBezTo>
                    <a:pt x="447" y="244"/>
                    <a:pt x="445" y="245"/>
                    <a:pt x="443" y="247"/>
                  </a:cubicBezTo>
                  <a:cubicBezTo>
                    <a:pt x="443" y="247"/>
                    <a:pt x="442" y="248"/>
                    <a:pt x="442" y="248"/>
                  </a:cubicBezTo>
                  <a:cubicBezTo>
                    <a:pt x="441" y="248"/>
                    <a:pt x="441" y="248"/>
                    <a:pt x="441" y="248"/>
                  </a:cubicBezTo>
                  <a:cubicBezTo>
                    <a:pt x="439" y="248"/>
                    <a:pt x="437" y="249"/>
                    <a:pt x="435" y="251"/>
                  </a:cubicBezTo>
                  <a:cubicBezTo>
                    <a:pt x="435" y="251"/>
                    <a:pt x="435" y="252"/>
                    <a:pt x="434" y="252"/>
                  </a:cubicBezTo>
                  <a:cubicBezTo>
                    <a:pt x="433" y="252"/>
                    <a:pt x="433" y="252"/>
                    <a:pt x="433" y="252"/>
                  </a:cubicBezTo>
                  <a:cubicBezTo>
                    <a:pt x="431" y="252"/>
                    <a:pt x="429" y="253"/>
                    <a:pt x="427" y="255"/>
                  </a:cubicBezTo>
                  <a:cubicBezTo>
                    <a:pt x="427" y="255"/>
                    <a:pt x="427" y="255"/>
                    <a:pt x="426" y="256"/>
                  </a:cubicBezTo>
                  <a:cubicBezTo>
                    <a:pt x="425" y="256"/>
                    <a:pt x="425" y="256"/>
                    <a:pt x="425" y="256"/>
                  </a:cubicBezTo>
                  <a:cubicBezTo>
                    <a:pt x="423" y="256"/>
                    <a:pt x="421" y="257"/>
                    <a:pt x="420" y="258"/>
                  </a:cubicBezTo>
                  <a:cubicBezTo>
                    <a:pt x="419" y="259"/>
                    <a:pt x="419" y="259"/>
                    <a:pt x="419" y="260"/>
                  </a:cubicBezTo>
                  <a:cubicBezTo>
                    <a:pt x="414" y="260"/>
                    <a:pt x="414" y="260"/>
                    <a:pt x="414" y="260"/>
                  </a:cubicBezTo>
                  <a:cubicBezTo>
                    <a:pt x="412" y="260"/>
                    <a:pt x="409" y="261"/>
                    <a:pt x="408" y="262"/>
                  </a:cubicBezTo>
                  <a:cubicBezTo>
                    <a:pt x="407" y="263"/>
                    <a:pt x="406" y="264"/>
                    <a:pt x="406" y="266"/>
                  </a:cubicBezTo>
                  <a:cubicBezTo>
                    <a:pt x="400" y="268"/>
                    <a:pt x="394" y="270"/>
                    <a:pt x="388" y="272"/>
                  </a:cubicBezTo>
                  <a:cubicBezTo>
                    <a:pt x="386" y="272"/>
                    <a:pt x="384" y="274"/>
                    <a:pt x="383" y="275"/>
                  </a:cubicBezTo>
                  <a:cubicBezTo>
                    <a:pt x="382" y="275"/>
                    <a:pt x="382" y="275"/>
                    <a:pt x="382" y="275"/>
                  </a:cubicBezTo>
                  <a:cubicBezTo>
                    <a:pt x="380" y="275"/>
                    <a:pt x="378" y="276"/>
                    <a:pt x="376" y="278"/>
                  </a:cubicBezTo>
                  <a:cubicBezTo>
                    <a:pt x="376" y="278"/>
                    <a:pt x="376" y="278"/>
                    <a:pt x="375" y="279"/>
                  </a:cubicBezTo>
                  <a:cubicBezTo>
                    <a:pt x="374" y="279"/>
                    <a:pt x="374" y="279"/>
                    <a:pt x="374" y="279"/>
                  </a:cubicBezTo>
                  <a:cubicBezTo>
                    <a:pt x="372" y="279"/>
                    <a:pt x="370" y="280"/>
                    <a:pt x="368" y="281"/>
                  </a:cubicBezTo>
                  <a:cubicBezTo>
                    <a:pt x="368" y="282"/>
                    <a:pt x="368" y="282"/>
                    <a:pt x="367" y="283"/>
                  </a:cubicBezTo>
                  <a:cubicBezTo>
                    <a:pt x="366" y="283"/>
                    <a:pt x="366" y="283"/>
                    <a:pt x="366" y="283"/>
                  </a:cubicBezTo>
                  <a:cubicBezTo>
                    <a:pt x="364" y="283"/>
                    <a:pt x="362" y="284"/>
                    <a:pt x="361" y="285"/>
                  </a:cubicBezTo>
                  <a:cubicBezTo>
                    <a:pt x="360" y="286"/>
                    <a:pt x="360" y="286"/>
                    <a:pt x="359" y="287"/>
                  </a:cubicBezTo>
                  <a:cubicBezTo>
                    <a:pt x="359" y="287"/>
                    <a:pt x="359" y="287"/>
                    <a:pt x="359" y="287"/>
                  </a:cubicBezTo>
                  <a:cubicBezTo>
                    <a:pt x="356" y="287"/>
                    <a:pt x="354" y="288"/>
                    <a:pt x="353" y="289"/>
                  </a:cubicBezTo>
                  <a:cubicBezTo>
                    <a:pt x="352" y="290"/>
                    <a:pt x="352" y="290"/>
                    <a:pt x="352" y="291"/>
                  </a:cubicBezTo>
                  <a:cubicBezTo>
                    <a:pt x="351" y="291"/>
                    <a:pt x="351" y="291"/>
                    <a:pt x="351" y="291"/>
                  </a:cubicBezTo>
                  <a:cubicBezTo>
                    <a:pt x="348" y="291"/>
                    <a:pt x="346" y="291"/>
                    <a:pt x="345" y="293"/>
                  </a:cubicBezTo>
                  <a:cubicBezTo>
                    <a:pt x="344" y="293"/>
                    <a:pt x="344" y="294"/>
                    <a:pt x="344" y="294"/>
                  </a:cubicBezTo>
                  <a:cubicBezTo>
                    <a:pt x="343" y="294"/>
                    <a:pt x="343" y="294"/>
                    <a:pt x="343" y="294"/>
                  </a:cubicBezTo>
                  <a:cubicBezTo>
                    <a:pt x="340" y="294"/>
                    <a:pt x="337" y="296"/>
                    <a:pt x="336" y="299"/>
                  </a:cubicBezTo>
                  <a:cubicBezTo>
                    <a:pt x="335" y="300"/>
                    <a:pt x="334" y="302"/>
                    <a:pt x="333" y="303"/>
                  </a:cubicBezTo>
                  <a:cubicBezTo>
                    <a:pt x="329" y="304"/>
                    <a:pt x="325" y="305"/>
                    <a:pt x="321" y="306"/>
                  </a:cubicBezTo>
                  <a:cubicBezTo>
                    <a:pt x="319" y="306"/>
                    <a:pt x="317" y="308"/>
                    <a:pt x="316" y="310"/>
                  </a:cubicBezTo>
                  <a:cubicBezTo>
                    <a:pt x="315" y="310"/>
                    <a:pt x="315" y="310"/>
                    <a:pt x="315" y="310"/>
                  </a:cubicBezTo>
                  <a:cubicBezTo>
                    <a:pt x="313" y="310"/>
                    <a:pt x="311" y="311"/>
                    <a:pt x="309" y="312"/>
                  </a:cubicBezTo>
                  <a:cubicBezTo>
                    <a:pt x="309" y="313"/>
                    <a:pt x="309" y="313"/>
                    <a:pt x="308" y="313"/>
                  </a:cubicBezTo>
                  <a:cubicBezTo>
                    <a:pt x="307" y="313"/>
                    <a:pt x="307" y="313"/>
                    <a:pt x="307" y="313"/>
                  </a:cubicBezTo>
                  <a:cubicBezTo>
                    <a:pt x="305" y="313"/>
                    <a:pt x="303" y="314"/>
                    <a:pt x="302" y="316"/>
                  </a:cubicBezTo>
                  <a:cubicBezTo>
                    <a:pt x="301" y="316"/>
                    <a:pt x="301" y="317"/>
                    <a:pt x="301" y="317"/>
                  </a:cubicBezTo>
                  <a:cubicBezTo>
                    <a:pt x="300" y="317"/>
                    <a:pt x="300" y="317"/>
                    <a:pt x="300" y="317"/>
                  </a:cubicBezTo>
                  <a:cubicBezTo>
                    <a:pt x="297" y="317"/>
                    <a:pt x="295" y="318"/>
                    <a:pt x="294" y="320"/>
                  </a:cubicBezTo>
                  <a:cubicBezTo>
                    <a:pt x="293" y="320"/>
                    <a:pt x="293" y="321"/>
                    <a:pt x="293" y="321"/>
                  </a:cubicBezTo>
                  <a:cubicBezTo>
                    <a:pt x="292" y="321"/>
                    <a:pt x="292" y="321"/>
                    <a:pt x="292" y="321"/>
                  </a:cubicBezTo>
                  <a:cubicBezTo>
                    <a:pt x="290" y="321"/>
                    <a:pt x="287" y="322"/>
                    <a:pt x="286" y="324"/>
                  </a:cubicBezTo>
                  <a:cubicBezTo>
                    <a:pt x="286" y="324"/>
                    <a:pt x="285" y="324"/>
                    <a:pt x="285" y="325"/>
                  </a:cubicBezTo>
                  <a:cubicBezTo>
                    <a:pt x="284" y="325"/>
                    <a:pt x="284" y="325"/>
                    <a:pt x="284" y="325"/>
                  </a:cubicBezTo>
                  <a:cubicBezTo>
                    <a:pt x="282" y="325"/>
                    <a:pt x="280" y="326"/>
                    <a:pt x="278" y="327"/>
                  </a:cubicBezTo>
                  <a:cubicBezTo>
                    <a:pt x="277" y="328"/>
                    <a:pt x="276" y="329"/>
                    <a:pt x="276" y="330"/>
                  </a:cubicBezTo>
                  <a:cubicBezTo>
                    <a:pt x="273" y="331"/>
                    <a:pt x="269" y="332"/>
                    <a:pt x="266" y="333"/>
                  </a:cubicBezTo>
                  <a:cubicBezTo>
                    <a:pt x="264" y="333"/>
                    <a:pt x="262" y="335"/>
                    <a:pt x="261" y="336"/>
                  </a:cubicBezTo>
                  <a:cubicBezTo>
                    <a:pt x="260" y="336"/>
                    <a:pt x="260" y="336"/>
                    <a:pt x="260" y="336"/>
                  </a:cubicBezTo>
                  <a:cubicBezTo>
                    <a:pt x="257" y="336"/>
                    <a:pt x="254" y="338"/>
                    <a:pt x="253" y="341"/>
                  </a:cubicBezTo>
                  <a:cubicBezTo>
                    <a:pt x="252" y="342"/>
                    <a:pt x="252" y="343"/>
                    <a:pt x="251" y="344"/>
                  </a:cubicBezTo>
                  <a:cubicBezTo>
                    <a:pt x="248" y="344"/>
                    <a:pt x="248" y="344"/>
                    <a:pt x="248" y="344"/>
                  </a:cubicBezTo>
                  <a:cubicBezTo>
                    <a:pt x="246" y="344"/>
                    <a:pt x="244" y="345"/>
                    <a:pt x="243" y="347"/>
                  </a:cubicBezTo>
                  <a:cubicBezTo>
                    <a:pt x="242" y="347"/>
                    <a:pt x="242" y="347"/>
                    <a:pt x="241" y="348"/>
                  </a:cubicBezTo>
                  <a:cubicBezTo>
                    <a:pt x="241" y="348"/>
                    <a:pt x="241" y="348"/>
                    <a:pt x="241" y="348"/>
                  </a:cubicBezTo>
                  <a:cubicBezTo>
                    <a:pt x="238" y="348"/>
                    <a:pt x="236" y="349"/>
                    <a:pt x="235" y="350"/>
                  </a:cubicBezTo>
                  <a:cubicBezTo>
                    <a:pt x="234" y="351"/>
                    <a:pt x="234" y="351"/>
                    <a:pt x="234" y="352"/>
                  </a:cubicBezTo>
                  <a:cubicBezTo>
                    <a:pt x="233" y="352"/>
                    <a:pt x="233" y="352"/>
                    <a:pt x="233" y="352"/>
                  </a:cubicBezTo>
                  <a:cubicBezTo>
                    <a:pt x="231" y="352"/>
                    <a:pt x="228" y="352"/>
                    <a:pt x="227" y="354"/>
                  </a:cubicBezTo>
                  <a:cubicBezTo>
                    <a:pt x="226" y="354"/>
                    <a:pt x="226" y="355"/>
                    <a:pt x="226" y="356"/>
                  </a:cubicBezTo>
                  <a:cubicBezTo>
                    <a:pt x="225" y="356"/>
                    <a:pt x="225" y="356"/>
                    <a:pt x="225" y="356"/>
                  </a:cubicBezTo>
                  <a:cubicBezTo>
                    <a:pt x="222" y="356"/>
                    <a:pt x="219" y="357"/>
                    <a:pt x="218" y="360"/>
                  </a:cubicBezTo>
                  <a:cubicBezTo>
                    <a:pt x="217" y="361"/>
                    <a:pt x="216" y="363"/>
                    <a:pt x="215" y="365"/>
                  </a:cubicBezTo>
                  <a:cubicBezTo>
                    <a:pt x="208" y="367"/>
                    <a:pt x="202" y="369"/>
                    <a:pt x="195" y="371"/>
                  </a:cubicBezTo>
                  <a:cubicBezTo>
                    <a:pt x="193" y="372"/>
                    <a:pt x="191" y="373"/>
                    <a:pt x="190" y="375"/>
                  </a:cubicBezTo>
                  <a:cubicBezTo>
                    <a:pt x="189" y="377"/>
                    <a:pt x="188" y="378"/>
                    <a:pt x="188" y="380"/>
                  </a:cubicBezTo>
                  <a:cubicBezTo>
                    <a:pt x="181" y="382"/>
                    <a:pt x="174" y="384"/>
                    <a:pt x="167" y="386"/>
                  </a:cubicBezTo>
                  <a:cubicBezTo>
                    <a:pt x="165" y="387"/>
                    <a:pt x="164" y="389"/>
                    <a:pt x="163" y="391"/>
                  </a:cubicBezTo>
                  <a:cubicBezTo>
                    <a:pt x="162" y="392"/>
                    <a:pt x="161" y="394"/>
                    <a:pt x="160" y="395"/>
                  </a:cubicBezTo>
                  <a:cubicBezTo>
                    <a:pt x="154" y="397"/>
                    <a:pt x="147" y="400"/>
                    <a:pt x="140" y="402"/>
                  </a:cubicBezTo>
                  <a:cubicBezTo>
                    <a:pt x="138" y="402"/>
                    <a:pt x="136" y="404"/>
                    <a:pt x="135" y="406"/>
                  </a:cubicBezTo>
                  <a:cubicBezTo>
                    <a:pt x="134" y="407"/>
                    <a:pt x="133" y="409"/>
                    <a:pt x="133" y="410"/>
                  </a:cubicBezTo>
                  <a:cubicBezTo>
                    <a:pt x="129" y="411"/>
                    <a:pt x="125" y="412"/>
                    <a:pt x="121" y="413"/>
                  </a:cubicBezTo>
                  <a:cubicBezTo>
                    <a:pt x="118" y="414"/>
                    <a:pt x="116" y="415"/>
                    <a:pt x="115" y="417"/>
                  </a:cubicBezTo>
                  <a:cubicBezTo>
                    <a:pt x="115" y="419"/>
                    <a:pt x="114" y="420"/>
                    <a:pt x="113" y="422"/>
                  </a:cubicBezTo>
                  <a:cubicBezTo>
                    <a:pt x="109" y="423"/>
                    <a:pt x="105" y="424"/>
                    <a:pt x="101" y="425"/>
                  </a:cubicBezTo>
                  <a:cubicBezTo>
                    <a:pt x="99" y="425"/>
                    <a:pt x="97" y="427"/>
                    <a:pt x="96" y="429"/>
                  </a:cubicBezTo>
                  <a:cubicBezTo>
                    <a:pt x="95" y="430"/>
                    <a:pt x="95" y="431"/>
                    <a:pt x="94" y="432"/>
                  </a:cubicBezTo>
                  <a:cubicBezTo>
                    <a:pt x="91" y="432"/>
                    <a:pt x="91" y="432"/>
                    <a:pt x="91" y="432"/>
                  </a:cubicBezTo>
                  <a:cubicBezTo>
                    <a:pt x="90" y="432"/>
                    <a:pt x="88" y="432"/>
                    <a:pt x="87" y="433"/>
                  </a:cubicBezTo>
                  <a:cubicBezTo>
                    <a:pt x="81" y="436"/>
                    <a:pt x="78" y="440"/>
                    <a:pt x="74" y="442"/>
                  </a:cubicBezTo>
                  <a:cubicBezTo>
                    <a:pt x="71" y="444"/>
                    <a:pt x="68" y="446"/>
                    <a:pt x="62" y="447"/>
                  </a:cubicBezTo>
                  <a:cubicBezTo>
                    <a:pt x="58" y="448"/>
                    <a:pt x="55" y="452"/>
                    <a:pt x="55" y="456"/>
                  </a:cubicBezTo>
                  <a:cubicBezTo>
                    <a:pt x="55" y="463"/>
                    <a:pt x="55" y="463"/>
                    <a:pt x="55" y="463"/>
                  </a:cubicBezTo>
                  <a:cubicBezTo>
                    <a:pt x="55" y="466"/>
                    <a:pt x="57" y="468"/>
                    <a:pt x="59" y="470"/>
                  </a:cubicBezTo>
                  <a:cubicBezTo>
                    <a:pt x="60" y="471"/>
                    <a:pt x="62" y="471"/>
                    <a:pt x="64" y="471"/>
                  </a:cubicBezTo>
                  <a:cubicBezTo>
                    <a:pt x="65" y="471"/>
                    <a:pt x="66" y="471"/>
                    <a:pt x="67" y="471"/>
                  </a:cubicBezTo>
                  <a:cubicBezTo>
                    <a:pt x="86" y="463"/>
                    <a:pt x="106" y="456"/>
                    <a:pt x="126" y="448"/>
                  </a:cubicBezTo>
                  <a:cubicBezTo>
                    <a:pt x="127" y="447"/>
                    <a:pt x="129" y="446"/>
                    <a:pt x="130" y="445"/>
                  </a:cubicBezTo>
                  <a:cubicBezTo>
                    <a:pt x="134" y="445"/>
                    <a:pt x="134" y="445"/>
                    <a:pt x="134" y="445"/>
                  </a:cubicBezTo>
                  <a:cubicBezTo>
                    <a:pt x="137" y="445"/>
                    <a:pt x="139" y="444"/>
                    <a:pt x="140" y="442"/>
                  </a:cubicBezTo>
                  <a:cubicBezTo>
                    <a:pt x="141" y="441"/>
                    <a:pt x="142" y="440"/>
                    <a:pt x="142" y="439"/>
                  </a:cubicBezTo>
                  <a:cubicBezTo>
                    <a:pt x="146" y="439"/>
                    <a:pt x="149" y="438"/>
                    <a:pt x="152" y="437"/>
                  </a:cubicBezTo>
                  <a:cubicBezTo>
                    <a:pt x="154" y="436"/>
                    <a:pt x="156" y="435"/>
                    <a:pt x="157" y="433"/>
                  </a:cubicBezTo>
                  <a:cubicBezTo>
                    <a:pt x="162" y="433"/>
                    <a:pt x="162" y="433"/>
                    <a:pt x="162" y="433"/>
                  </a:cubicBezTo>
                  <a:cubicBezTo>
                    <a:pt x="164" y="433"/>
                    <a:pt x="166" y="432"/>
                    <a:pt x="168" y="431"/>
                  </a:cubicBezTo>
                  <a:cubicBezTo>
                    <a:pt x="169" y="430"/>
                    <a:pt x="169" y="429"/>
                    <a:pt x="170" y="428"/>
                  </a:cubicBezTo>
                  <a:cubicBezTo>
                    <a:pt x="173" y="427"/>
                    <a:pt x="176" y="426"/>
                    <a:pt x="180" y="425"/>
                  </a:cubicBezTo>
                  <a:cubicBezTo>
                    <a:pt x="182" y="425"/>
                    <a:pt x="184" y="424"/>
                    <a:pt x="185" y="422"/>
                  </a:cubicBezTo>
                  <a:cubicBezTo>
                    <a:pt x="189" y="422"/>
                    <a:pt x="189" y="422"/>
                    <a:pt x="189" y="422"/>
                  </a:cubicBezTo>
                  <a:cubicBezTo>
                    <a:pt x="192" y="422"/>
                    <a:pt x="194" y="421"/>
                    <a:pt x="195" y="419"/>
                  </a:cubicBezTo>
                  <a:cubicBezTo>
                    <a:pt x="196" y="419"/>
                    <a:pt x="196" y="418"/>
                    <a:pt x="197" y="418"/>
                  </a:cubicBezTo>
                  <a:cubicBezTo>
                    <a:pt x="197" y="418"/>
                    <a:pt x="197" y="418"/>
                    <a:pt x="197" y="418"/>
                  </a:cubicBezTo>
                  <a:cubicBezTo>
                    <a:pt x="200" y="418"/>
                    <a:pt x="202" y="417"/>
                    <a:pt x="203" y="415"/>
                  </a:cubicBezTo>
                  <a:cubicBezTo>
                    <a:pt x="204" y="415"/>
                    <a:pt x="205" y="414"/>
                    <a:pt x="205" y="413"/>
                  </a:cubicBezTo>
                  <a:cubicBezTo>
                    <a:pt x="210" y="412"/>
                    <a:pt x="214" y="411"/>
                    <a:pt x="219" y="410"/>
                  </a:cubicBezTo>
                  <a:cubicBezTo>
                    <a:pt x="221" y="409"/>
                    <a:pt x="223" y="408"/>
                    <a:pt x="225" y="405"/>
                  </a:cubicBezTo>
                  <a:cubicBezTo>
                    <a:pt x="230" y="405"/>
                    <a:pt x="236" y="403"/>
                    <a:pt x="242" y="402"/>
                  </a:cubicBezTo>
                  <a:cubicBezTo>
                    <a:pt x="244" y="402"/>
                    <a:pt x="246" y="401"/>
                    <a:pt x="248" y="399"/>
                  </a:cubicBezTo>
                  <a:cubicBezTo>
                    <a:pt x="248" y="399"/>
                    <a:pt x="248" y="399"/>
                    <a:pt x="248" y="399"/>
                  </a:cubicBezTo>
                  <a:cubicBezTo>
                    <a:pt x="251" y="399"/>
                    <a:pt x="253" y="398"/>
                    <a:pt x="254" y="396"/>
                  </a:cubicBezTo>
                  <a:cubicBezTo>
                    <a:pt x="255" y="396"/>
                    <a:pt x="256" y="395"/>
                    <a:pt x="256" y="394"/>
                  </a:cubicBezTo>
                  <a:cubicBezTo>
                    <a:pt x="262" y="393"/>
                    <a:pt x="268" y="392"/>
                    <a:pt x="273" y="391"/>
                  </a:cubicBezTo>
                  <a:cubicBezTo>
                    <a:pt x="276" y="391"/>
                    <a:pt x="278" y="389"/>
                    <a:pt x="279" y="387"/>
                  </a:cubicBezTo>
                  <a:cubicBezTo>
                    <a:pt x="280" y="387"/>
                    <a:pt x="280" y="387"/>
                    <a:pt x="280" y="387"/>
                  </a:cubicBezTo>
                  <a:cubicBezTo>
                    <a:pt x="282" y="387"/>
                    <a:pt x="284" y="386"/>
                    <a:pt x="286" y="385"/>
                  </a:cubicBezTo>
                  <a:cubicBezTo>
                    <a:pt x="287" y="384"/>
                    <a:pt x="287" y="383"/>
                    <a:pt x="288" y="382"/>
                  </a:cubicBezTo>
                  <a:cubicBezTo>
                    <a:pt x="298" y="380"/>
                    <a:pt x="307" y="378"/>
                    <a:pt x="317" y="376"/>
                  </a:cubicBezTo>
                  <a:cubicBezTo>
                    <a:pt x="319" y="375"/>
                    <a:pt x="321" y="374"/>
                    <a:pt x="322" y="372"/>
                  </a:cubicBezTo>
                  <a:cubicBezTo>
                    <a:pt x="323" y="372"/>
                    <a:pt x="323" y="372"/>
                    <a:pt x="323" y="372"/>
                  </a:cubicBezTo>
                  <a:cubicBezTo>
                    <a:pt x="325" y="372"/>
                    <a:pt x="328" y="371"/>
                    <a:pt x="329" y="370"/>
                  </a:cubicBezTo>
                  <a:cubicBezTo>
                    <a:pt x="330" y="369"/>
                    <a:pt x="330" y="368"/>
                    <a:pt x="331" y="367"/>
                  </a:cubicBezTo>
                  <a:cubicBezTo>
                    <a:pt x="337" y="366"/>
                    <a:pt x="342" y="365"/>
                    <a:pt x="348" y="364"/>
                  </a:cubicBezTo>
                  <a:cubicBezTo>
                    <a:pt x="351" y="364"/>
                    <a:pt x="353" y="363"/>
                    <a:pt x="354" y="361"/>
                  </a:cubicBezTo>
                  <a:cubicBezTo>
                    <a:pt x="359" y="361"/>
                    <a:pt x="359" y="361"/>
                    <a:pt x="359" y="361"/>
                  </a:cubicBezTo>
                  <a:cubicBezTo>
                    <a:pt x="361" y="361"/>
                    <a:pt x="363" y="360"/>
                    <a:pt x="364" y="358"/>
                  </a:cubicBezTo>
                  <a:cubicBezTo>
                    <a:pt x="365" y="358"/>
                    <a:pt x="365" y="357"/>
                    <a:pt x="366" y="357"/>
                  </a:cubicBezTo>
                  <a:cubicBezTo>
                    <a:pt x="370" y="357"/>
                    <a:pt x="370" y="357"/>
                    <a:pt x="370" y="357"/>
                  </a:cubicBezTo>
                  <a:cubicBezTo>
                    <a:pt x="373" y="357"/>
                    <a:pt x="375" y="356"/>
                    <a:pt x="376" y="354"/>
                  </a:cubicBezTo>
                  <a:cubicBezTo>
                    <a:pt x="377" y="354"/>
                    <a:pt x="377" y="354"/>
                    <a:pt x="377" y="353"/>
                  </a:cubicBezTo>
                  <a:cubicBezTo>
                    <a:pt x="382" y="353"/>
                    <a:pt x="382" y="353"/>
                    <a:pt x="382" y="353"/>
                  </a:cubicBezTo>
                  <a:cubicBezTo>
                    <a:pt x="384" y="353"/>
                    <a:pt x="386" y="352"/>
                    <a:pt x="388" y="351"/>
                  </a:cubicBezTo>
                  <a:cubicBezTo>
                    <a:pt x="388" y="350"/>
                    <a:pt x="389" y="350"/>
                    <a:pt x="389" y="349"/>
                  </a:cubicBezTo>
                  <a:cubicBezTo>
                    <a:pt x="394" y="349"/>
                    <a:pt x="394" y="349"/>
                    <a:pt x="394" y="349"/>
                  </a:cubicBezTo>
                  <a:cubicBezTo>
                    <a:pt x="396" y="349"/>
                    <a:pt x="398" y="348"/>
                    <a:pt x="400" y="347"/>
                  </a:cubicBezTo>
                  <a:cubicBezTo>
                    <a:pt x="401" y="346"/>
                    <a:pt x="401" y="345"/>
                    <a:pt x="402" y="344"/>
                  </a:cubicBezTo>
                  <a:cubicBezTo>
                    <a:pt x="409" y="343"/>
                    <a:pt x="416" y="342"/>
                    <a:pt x="423" y="341"/>
                  </a:cubicBezTo>
                  <a:cubicBezTo>
                    <a:pt x="425" y="341"/>
                    <a:pt x="427" y="340"/>
                    <a:pt x="428" y="338"/>
                  </a:cubicBezTo>
                  <a:cubicBezTo>
                    <a:pt x="433" y="338"/>
                    <a:pt x="433" y="338"/>
                    <a:pt x="433" y="338"/>
                  </a:cubicBezTo>
                  <a:cubicBezTo>
                    <a:pt x="436" y="338"/>
                    <a:pt x="438" y="337"/>
                    <a:pt x="439" y="335"/>
                  </a:cubicBezTo>
                  <a:cubicBezTo>
                    <a:pt x="440" y="335"/>
                    <a:pt x="440" y="334"/>
                    <a:pt x="440" y="334"/>
                  </a:cubicBezTo>
                  <a:cubicBezTo>
                    <a:pt x="445" y="334"/>
                    <a:pt x="445" y="334"/>
                    <a:pt x="445" y="334"/>
                  </a:cubicBezTo>
                  <a:cubicBezTo>
                    <a:pt x="447" y="334"/>
                    <a:pt x="450" y="333"/>
                    <a:pt x="451" y="331"/>
                  </a:cubicBezTo>
                  <a:cubicBezTo>
                    <a:pt x="451" y="331"/>
                    <a:pt x="452" y="331"/>
                    <a:pt x="452" y="330"/>
                  </a:cubicBezTo>
                  <a:cubicBezTo>
                    <a:pt x="457" y="330"/>
                    <a:pt x="457" y="330"/>
                    <a:pt x="457" y="330"/>
                  </a:cubicBezTo>
                  <a:cubicBezTo>
                    <a:pt x="459" y="330"/>
                    <a:pt x="461" y="329"/>
                    <a:pt x="463" y="328"/>
                  </a:cubicBezTo>
                  <a:cubicBezTo>
                    <a:pt x="463" y="327"/>
                    <a:pt x="464" y="326"/>
                    <a:pt x="464" y="325"/>
                  </a:cubicBezTo>
                  <a:cubicBezTo>
                    <a:pt x="472" y="324"/>
                    <a:pt x="479" y="323"/>
                    <a:pt x="486" y="322"/>
                  </a:cubicBezTo>
                  <a:cubicBezTo>
                    <a:pt x="488" y="322"/>
                    <a:pt x="490" y="320"/>
                    <a:pt x="491" y="319"/>
                  </a:cubicBezTo>
                  <a:cubicBezTo>
                    <a:pt x="500" y="319"/>
                    <a:pt x="500" y="319"/>
                    <a:pt x="500" y="319"/>
                  </a:cubicBezTo>
                  <a:cubicBezTo>
                    <a:pt x="502" y="319"/>
                    <a:pt x="504" y="318"/>
                    <a:pt x="506" y="316"/>
                  </a:cubicBezTo>
                  <a:cubicBezTo>
                    <a:pt x="506" y="316"/>
                    <a:pt x="507" y="315"/>
                    <a:pt x="507" y="315"/>
                  </a:cubicBezTo>
                  <a:cubicBezTo>
                    <a:pt x="516" y="315"/>
                    <a:pt x="516" y="315"/>
                    <a:pt x="516" y="315"/>
                  </a:cubicBezTo>
                  <a:cubicBezTo>
                    <a:pt x="518" y="315"/>
                    <a:pt x="520" y="314"/>
                    <a:pt x="522" y="312"/>
                  </a:cubicBezTo>
                  <a:cubicBezTo>
                    <a:pt x="522" y="312"/>
                    <a:pt x="523" y="311"/>
                    <a:pt x="523" y="311"/>
                  </a:cubicBezTo>
                  <a:cubicBezTo>
                    <a:pt x="528" y="311"/>
                    <a:pt x="528" y="311"/>
                    <a:pt x="528" y="311"/>
                  </a:cubicBezTo>
                  <a:cubicBezTo>
                    <a:pt x="530" y="311"/>
                    <a:pt x="532" y="310"/>
                    <a:pt x="534" y="309"/>
                  </a:cubicBezTo>
                  <a:cubicBezTo>
                    <a:pt x="534" y="308"/>
                    <a:pt x="534" y="308"/>
                    <a:pt x="535" y="307"/>
                  </a:cubicBezTo>
                  <a:cubicBezTo>
                    <a:pt x="543" y="307"/>
                    <a:pt x="543" y="307"/>
                    <a:pt x="543" y="307"/>
                  </a:cubicBezTo>
                  <a:cubicBezTo>
                    <a:pt x="546" y="307"/>
                    <a:pt x="548" y="306"/>
                    <a:pt x="549" y="305"/>
                  </a:cubicBezTo>
                  <a:cubicBezTo>
                    <a:pt x="550" y="304"/>
                    <a:pt x="551" y="303"/>
                    <a:pt x="551" y="302"/>
                  </a:cubicBezTo>
                  <a:cubicBezTo>
                    <a:pt x="566" y="300"/>
                    <a:pt x="581" y="298"/>
                    <a:pt x="596" y="295"/>
                  </a:cubicBezTo>
                  <a:cubicBezTo>
                    <a:pt x="598" y="295"/>
                    <a:pt x="600" y="294"/>
                    <a:pt x="601" y="292"/>
                  </a:cubicBezTo>
                  <a:cubicBezTo>
                    <a:pt x="610" y="292"/>
                    <a:pt x="610" y="292"/>
                    <a:pt x="610" y="292"/>
                  </a:cubicBezTo>
                  <a:cubicBezTo>
                    <a:pt x="612" y="292"/>
                    <a:pt x="615" y="291"/>
                    <a:pt x="616" y="289"/>
                  </a:cubicBezTo>
                  <a:cubicBezTo>
                    <a:pt x="617" y="289"/>
                    <a:pt x="617" y="289"/>
                    <a:pt x="617" y="288"/>
                  </a:cubicBezTo>
                  <a:cubicBezTo>
                    <a:pt x="626" y="288"/>
                    <a:pt x="626" y="288"/>
                    <a:pt x="626" y="288"/>
                  </a:cubicBezTo>
                  <a:cubicBezTo>
                    <a:pt x="628" y="288"/>
                    <a:pt x="630" y="287"/>
                    <a:pt x="632" y="286"/>
                  </a:cubicBezTo>
                  <a:cubicBezTo>
                    <a:pt x="632" y="285"/>
                    <a:pt x="633" y="285"/>
                    <a:pt x="633" y="284"/>
                  </a:cubicBezTo>
                  <a:cubicBezTo>
                    <a:pt x="646" y="284"/>
                    <a:pt x="646" y="284"/>
                    <a:pt x="646" y="284"/>
                  </a:cubicBezTo>
                  <a:cubicBezTo>
                    <a:pt x="648" y="284"/>
                    <a:pt x="650" y="283"/>
                    <a:pt x="652" y="282"/>
                  </a:cubicBezTo>
                  <a:cubicBezTo>
                    <a:pt x="652" y="281"/>
                    <a:pt x="652" y="281"/>
                    <a:pt x="653" y="280"/>
                  </a:cubicBezTo>
                  <a:cubicBezTo>
                    <a:pt x="665" y="280"/>
                    <a:pt x="665" y="280"/>
                    <a:pt x="665" y="280"/>
                  </a:cubicBezTo>
                  <a:cubicBezTo>
                    <a:pt x="668" y="280"/>
                    <a:pt x="670" y="279"/>
                    <a:pt x="671" y="278"/>
                  </a:cubicBezTo>
                  <a:cubicBezTo>
                    <a:pt x="672" y="277"/>
                    <a:pt x="672" y="277"/>
                    <a:pt x="672" y="276"/>
                  </a:cubicBezTo>
                  <a:cubicBezTo>
                    <a:pt x="685" y="276"/>
                    <a:pt x="685" y="276"/>
                    <a:pt x="685" y="276"/>
                  </a:cubicBezTo>
                  <a:cubicBezTo>
                    <a:pt x="687" y="276"/>
                    <a:pt x="689" y="276"/>
                    <a:pt x="691" y="274"/>
                  </a:cubicBezTo>
                  <a:cubicBezTo>
                    <a:pt x="691" y="274"/>
                    <a:pt x="692" y="273"/>
                    <a:pt x="692" y="273"/>
                  </a:cubicBezTo>
                  <a:cubicBezTo>
                    <a:pt x="709" y="273"/>
                    <a:pt x="709" y="273"/>
                    <a:pt x="709" y="273"/>
                  </a:cubicBezTo>
                  <a:cubicBezTo>
                    <a:pt x="709" y="273"/>
                    <a:pt x="710" y="272"/>
                    <a:pt x="711" y="272"/>
                  </a:cubicBezTo>
                  <a:cubicBezTo>
                    <a:pt x="720" y="270"/>
                    <a:pt x="731" y="268"/>
                    <a:pt x="742" y="266"/>
                  </a:cubicBezTo>
                  <a:cubicBezTo>
                    <a:pt x="742" y="249"/>
                    <a:pt x="742" y="249"/>
                    <a:pt x="742" y="249"/>
                  </a:cubicBezTo>
                  <a:cubicBezTo>
                    <a:pt x="730" y="251"/>
                    <a:pt x="718" y="253"/>
                    <a:pt x="707" y="256"/>
                  </a:cubicBezTo>
                  <a:cubicBezTo>
                    <a:pt x="685" y="256"/>
                    <a:pt x="685" y="256"/>
                    <a:pt x="685" y="256"/>
                  </a:cubicBezTo>
                  <a:cubicBezTo>
                    <a:pt x="683" y="256"/>
                    <a:pt x="681" y="257"/>
                    <a:pt x="679" y="258"/>
                  </a:cubicBezTo>
                  <a:cubicBezTo>
                    <a:pt x="679" y="259"/>
                    <a:pt x="678" y="259"/>
                    <a:pt x="678" y="260"/>
                  </a:cubicBezTo>
                  <a:cubicBezTo>
                    <a:pt x="665" y="260"/>
                    <a:pt x="665" y="260"/>
                    <a:pt x="665" y="260"/>
                  </a:cubicBezTo>
                  <a:cubicBezTo>
                    <a:pt x="663" y="260"/>
                    <a:pt x="661" y="261"/>
                    <a:pt x="659" y="262"/>
                  </a:cubicBezTo>
                  <a:cubicBezTo>
                    <a:pt x="659" y="263"/>
                    <a:pt x="659" y="263"/>
                    <a:pt x="658" y="264"/>
                  </a:cubicBezTo>
                  <a:cubicBezTo>
                    <a:pt x="646" y="264"/>
                    <a:pt x="646" y="264"/>
                    <a:pt x="646" y="264"/>
                  </a:cubicBezTo>
                  <a:cubicBezTo>
                    <a:pt x="644" y="264"/>
                    <a:pt x="641" y="265"/>
                    <a:pt x="640" y="266"/>
                  </a:cubicBezTo>
                  <a:cubicBezTo>
                    <a:pt x="639" y="266"/>
                    <a:pt x="639" y="267"/>
                    <a:pt x="639" y="267"/>
                  </a:cubicBezTo>
                  <a:cubicBezTo>
                    <a:pt x="626" y="267"/>
                    <a:pt x="626" y="267"/>
                    <a:pt x="626" y="267"/>
                  </a:cubicBezTo>
                  <a:cubicBezTo>
                    <a:pt x="624" y="267"/>
                    <a:pt x="622" y="268"/>
                    <a:pt x="620" y="270"/>
                  </a:cubicBezTo>
                  <a:cubicBezTo>
                    <a:pt x="620" y="270"/>
                    <a:pt x="619" y="271"/>
                    <a:pt x="619" y="271"/>
                  </a:cubicBezTo>
                  <a:cubicBezTo>
                    <a:pt x="610" y="271"/>
                    <a:pt x="610" y="271"/>
                    <a:pt x="610" y="271"/>
                  </a:cubicBezTo>
                  <a:cubicBezTo>
                    <a:pt x="608" y="271"/>
                    <a:pt x="606" y="272"/>
                    <a:pt x="604" y="274"/>
                  </a:cubicBezTo>
                  <a:cubicBezTo>
                    <a:pt x="604" y="274"/>
                    <a:pt x="603" y="275"/>
                    <a:pt x="603" y="275"/>
                  </a:cubicBezTo>
                  <a:cubicBezTo>
                    <a:pt x="595" y="275"/>
                    <a:pt x="595" y="275"/>
                    <a:pt x="595" y="275"/>
                  </a:cubicBezTo>
                  <a:cubicBezTo>
                    <a:pt x="592" y="275"/>
                    <a:pt x="590" y="276"/>
                    <a:pt x="589" y="278"/>
                  </a:cubicBezTo>
                  <a:cubicBezTo>
                    <a:pt x="588" y="278"/>
                    <a:pt x="588" y="279"/>
                    <a:pt x="587" y="280"/>
                  </a:cubicBezTo>
                  <a:cubicBezTo>
                    <a:pt x="572" y="282"/>
                    <a:pt x="557" y="284"/>
                    <a:pt x="542" y="287"/>
                  </a:cubicBezTo>
                  <a:cubicBezTo>
                    <a:pt x="540" y="287"/>
                    <a:pt x="538" y="289"/>
                    <a:pt x="536" y="291"/>
                  </a:cubicBezTo>
                  <a:cubicBezTo>
                    <a:pt x="528" y="291"/>
                    <a:pt x="528" y="291"/>
                    <a:pt x="528" y="291"/>
                  </a:cubicBezTo>
                  <a:cubicBezTo>
                    <a:pt x="526" y="291"/>
                    <a:pt x="523" y="291"/>
                    <a:pt x="522" y="293"/>
                  </a:cubicBezTo>
                  <a:cubicBezTo>
                    <a:pt x="521" y="293"/>
                    <a:pt x="521" y="294"/>
                    <a:pt x="521" y="294"/>
                  </a:cubicBezTo>
                  <a:cubicBezTo>
                    <a:pt x="516" y="294"/>
                    <a:pt x="516" y="294"/>
                    <a:pt x="516" y="294"/>
                  </a:cubicBezTo>
                  <a:cubicBezTo>
                    <a:pt x="514" y="294"/>
                    <a:pt x="512" y="295"/>
                    <a:pt x="510" y="297"/>
                  </a:cubicBezTo>
                  <a:cubicBezTo>
                    <a:pt x="510" y="297"/>
                    <a:pt x="509" y="298"/>
                    <a:pt x="509" y="298"/>
                  </a:cubicBezTo>
                  <a:cubicBezTo>
                    <a:pt x="500" y="298"/>
                    <a:pt x="500" y="298"/>
                    <a:pt x="500" y="298"/>
                  </a:cubicBezTo>
                  <a:cubicBezTo>
                    <a:pt x="498" y="298"/>
                    <a:pt x="496" y="299"/>
                    <a:pt x="494" y="301"/>
                  </a:cubicBezTo>
                  <a:cubicBezTo>
                    <a:pt x="494" y="301"/>
                    <a:pt x="494" y="301"/>
                    <a:pt x="493" y="302"/>
                  </a:cubicBezTo>
                  <a:cubicBezTo>
                    <a:pt x="484" y="302"/>
                    <a:pt x="484" y="302"/>
                    <a:pt x="484" y="302"/>
                  </a:cubicBezTo>
                  <a:cubicBezTo>
                    <a:pt x="482" y="302"/>
                    <a:pt x="480" y="303"/>
                    <a:pt x="479" y="304"/>
                  </a:cubicBezTo>
                  <a:cubicBezTo>
                    <a:pt x="478" y="305"/>
                    <a:pt x="477" y="306"/>
                    <a:pt x="477" y="307"/>
                  </a:cubicBezTo>
                  <a:cubicBezTo>
                    <a:pt x="470" y="308"/>
                    <a:pt x="463" y="309"/>
                    <a:pt x="456" y="310"/>
                  </a:cubicBezTo>
                  <a:cubicBezTo>
                    <a:pt x="453" y="310"/>
                    <a:pt x="451" y="312"/>
                    <a:pt x="450" y="313"/>
                  </a:cubicBezTo>
                  <a:cubicBezTo>
                    <a:pt x="445" y="313"/>
                    <a:pt x="445" y="313"/>
                    <a:pt x="445" y="313"/>
                  </a:cubicBezTo>
                  <a:cubicBezTo>
                    <a:pt x="443" y="313"/>
                    <a:pt x="441" y="314"/>
                    <a:pt x="439" y="316"/>
                  </a:cubicBezTo>
                  <a:cubicBezTo>
                    <a:pt x="439" y="316"/>
                    <a:pt x="439" y="317"/>
                    <a:pt x="438" y="317"/>
                  </a:cubicBezTo>
                  <a:cubicBezTo>
                    <a:pt x="433" y="317"/>
                    <a:pt x="433" y="317"/>
                    <a:pt x="433" y="317"/>
                  </a:cubicBezTo>
                  <a:cubicBezTo>
                    <a:pt x="431" y="317"/>
                    <a:pt x="429" y="318"/>
                    <a:pt x="427" y="320"/>
                  </a:cubicBezTo>
                  <a:cubicBezTo>
                    <a:pt x="427" y="320"/>
                    <a:pt x="427" y="321"/>
                    <a:pt x="426" y="321"/>
                  </a:cubicBezTo>
                  <a:cubicBezTo>
                    <a:pt x="422" y="321"/>
                    <a:pt x="422" y="321"/>
                    <a:pt x="422" y="321"/>
                  </a:cubicBezTo>
                  <a:cubicBezTo>
                    <a:pt x="419" y="321"/>
                    <a:pt x="417" y="322"/>
                    <a:pt x="416" y="324"/>
                  </a:cubicBezTo>
                  <a:cubicBezTo>
                    <a:pt x="415" y="324"/>
                    <a:pt x="414" y="325"/>
                    <a:pt x="414" y="326"/>
                  </a:cubicBezTo>
                  <a:cubicBezTo>
                    <a:pt x="407" y="327"/>
                    <a:pt x="400" y="328"/>
                    <a:pt x="393" y="329"/>
                  </a:cubicBezTo>
                  <a:cubicBezTo>
                    <a:pt x="390" y="329"/>
                    <a:pt x="388" y="331"/>
                    <a:pt x="387" y="333"/>
                  </a:cubicBezTo>
                  <a:cubicBezTo>
                    <a:pt x="382" y="333"/>
                    <a:pt x="382" y="333"/>
                    <a:pt x="382" y="333"/>
                  </a:cubicBezTo>
                  <a:cubicBezTo>
                    <a:pt x="380" y="333"/>
                    <a:pt x="378" y="333"/>
                    <a:pt x="376" y="335"/>
                  </a:cubicBezTo>
                  <a:cubicBezTo>
                    <a:pt x="376" y="335"/>
                    <a:pt x="375" y="336"/>
                    <a:pt x="375" y="336"/>
                  </a:cubicBezTo>
                  <a:cubicBezTo>
                    <a:pt x="370" y="336"/>
                    <a:pt x="370" y="336"/>
                    <a:pt x="370" y="336"/>
                  </a:cubicBezTo>
                  <a:cubicBezTo>
                    <a:pt x="368" y="336"/>
                    <a:pt x="366" y="337"/>
                    <a:pt x="365" y="339"/>
                  </a:cubicBezTo>
                  <a:cubicBezTo>
                    <a:pt x="364" y="339"/>
                    <a:pt x="364" y="340"/>
                    <a:pt x="363" y="340"/>
                  </a:cubicBezTo>
                  <a:cubicBezTo>
                    <a:pt x="359" y="340"/>
                    <a:pt x="359" y="340"/>
                    <a:pt x="359" y="340"/>
                  </a:cubicBezTo>
                  <a:cubicBezTo>
                    <a:pt x="356" y="340"/>
                    <a:pt x="354" y="341"/>
                    <a:pt x="353" y="343"/>
                  </a:cubicBezTo>
                  <a:cubicBezTo>
                    <a:pt x="352" y="343"/>
                    <a:pt x="352" y="344"/>
                    <a:pt x="352" y="344"/>
                  </a:cubicBezTo>
                  <a:cubicBezTo>
                    <a:pt x="347" y="344"/>
                    <a:pt x="347" y="344"/>
                    <a:pt x="347" y="344"/>
                  </a:cubicBezTo>
                  <a:cubicBezTo>
                    <a:pt x="345" y="344"/>
                    <a:pt x="342" y="345"/>
                    <a:pt x="341" y="347"/>
                  </a:cubicBezTo>
                  <a:cubicBezTo>
                    <a:pt x="340" y="347"/>
                    <a:pt x="340" y="348"/>
                    <a:pt x="339" y="349"/>
                  </a:cubicBezTo>
                  <a:cubicBezTo>
                    <a:pt x="334" y="350"/>
                    <a:pt x="328" y="351"/>
                    <a:pt x="322" y="352"/>
                  </a:cubicBezTo>
                  <a:cubicBezTo>
                    <a:pt x="319" y="352"/>
                    <a:pt x="317" y="354"/>
                    <a:pt x="316" y="356"/>
                  </a:cubicBezTo>
                  <a:cubicBezTo>
                    <a:pt x="315" y="356"/>
                    <a:pt x="315" y="356"/>
                    <a:pt x="315" y="356"/>
                  </a:cubicBezTo>
                  <a:cubicBezTo>
                    <a:pt x="313" y="356"/>
                    <a:pt x="311" y="356"/>
                    <a:pt x="309" y="358"/>
                  </a:cubicBezTo>
                  <a:cubicBezTo>
                    <a:pt x="309" y="359"/>
                    <a:pt x="308" y="360"/>
                    <a:pt x="308" y="361"/>
                  </a:cubicBezTo>
                  <a:cubicBezTo>
                    <a:pt x="298" y="363"/>
                    <a:pt x="288" y="365"/>
                    <a:pt x="278" y="367"/>
                  </a:cubicBezTo>
                  <a:cubicBezTo>
                    <a:pt x="276" y="367"/>
                    <a:pt x="274" y="369"/>
                    <a:pt x="273" y="371"/>
                  </a:cubicBezTo>
                  <a:cubicBezTo>
                    <a:pt x="272" y="371"/>
                    <a:pt x="272" y="371"/>
                    <a:pt x="272" y="371"/>
                  </a:cubicBezTo>
                  <a:cubicBezTo>
                    <a:pt x="270" y="371"/>
                    <a:pt x="268" y="372"/>
                    <a:pt x="266" y="373"/>
                  </a:cubicBezTo>
                  <a:cubicBezTo>
                    <a:pt x="266" y="374"/>
                    <a:pt x="265" y="375"/>
                    <a:pt x="265" y="376"/>
                  </a:cubicBezTo>
                  <a:cubicBezTo>
                    <a:pt x="259" y="377"/>
                    <a:pt x="253" y="378"/>
                    <a:pt x="247" y="379"/>
                  </a:cubicBezTo>
                  <a:cubicBezTo>
                    <a:pt x="245" y="379"/>
                    <a:pt x="243" y="380"/>
                    <a:pt x="241" y="382"/>
                  </a:cubicBezTo>
                  <a:cubicBezTo>
                    <a:pt x="241" y="382"/>
                    <a:pt x="241" y="382"/>
                    <a:pt x="241" y="382"/>
                  </a:cubicBezTo>
                  <a:cubicBezTo>
                    <a:pt x="238" y="382"/>
                    <a:pt x="236" y="383"/>
                    <a:pt x="235" y="385"/>
                  </a:cubicBezTo>
                  <a:cubicBezTo>
                    <a:pt x="234" y="385"/>
                    <a:pt x="233" y="386"/>
                    <a:pt x="233" y="387"/>
                  </a:cubicBezTo>
                  <a:cubicBezTo>
                    <a:pt x="227" y="388"/>
                    <a:pt x="222" y="389"/>
                    <a:pt x="216" y="390"/>
                  </a:cubicBezTo>
                  <a:cubicBezTo>
                    <a:pt x="213" y="390"/>
                    <a:pt x="210" y="392"/>
                    <a:pt x="209" y="395"/>
                  </a:cubicBezTo>
                  <a:cubicBezTo>
                    <a:pt x="205" y="396"/>
                    <a:pt x="200" y="397"/>
                    <a:pt x="196" y="398"/>
                  </a:cubicBezTo>
                  <a:cubicBezTo>
                    <a:pt x="194" y="398"/>
                    <a:pt x="192" y="399"/>
                    <a:pt x="190" y="401"/>
                  </a:cubicBezTo>
                  <a:cubicBezTo>
                    <a:pt x="189" y="401"/>
                    <a:pt x="189" y="401"/>
                    <a:pt x="189" y="401"/>
                  </a:cubicBezTo>
                  <a:cubicBezTo>
                    <a:pt x="187" y="401"/>
                    <a:pt x="185" y="402"/>
                    <a:pt x="184" y="404"/>
                  </a:cubicBezTo>
                  <a:cubicBezTo>
                    <a:pt x="183" y="404"/>
                    <a:pt x="183" y="405"/>
                    <a:pt x="182" y="405"/>
                  </a:cubicBezTo>
                  <a:cubicBezTo>
                    <a:pt x="178" y="405"/>
                    <a:pt x="178" y="405"/>
                    <a:pt x="178" y="405"/>
                  </a:cubicBezTo>
                  <a:cubicBezTo>
                    <a:pt x="176" y="405"/>
                    <a:pt x="174" y="406"/>
                    <a:pt x="172" y="407"/>
                  </a:cubicBezTo>
                  <a:cubicBezTo>
                    <a:pt x="173" y="407"/>
                    <a:pt x="173" y="406"/>
                    <a:pt x="173" y="406"/>
                  </a:cubicBezTo>
                  <a:cubicBezTo>
                    <a:pt x="174" y="404"/>
                    <a:pt x="175" y="403"/>
                    <a:pt x="176" y="401"/>
                  </a:cubicBezTo>
                  <a:cubicBezTo>
                    <a:pt x="182" y="399"/>
                    <a:pt x="189" y="397"/>
                    <a:pt x="196" y="395"/>
                  </a:cubicBezTo>
                  <a:cubicBezTo>
                    <a:pt x="198" y="394"/>
                    <a:pt x="200" y="393"/>
                    <a:pt x="201" y="391"/>
                  </a:cubicBezTo>
                  <a:cubicBezTo>
                    <a:pt x="202" y="389"/>
                    <a:pt x="202" y="387"/>
                    <a:pt x="203" y="386"/>
                  </a:cubicBezTo>
                  <a:cubicBezTo>
                    <a:pt x="210" y="384"/>
                    <a:pt x="217" y="382"/>
                    <a:pt x="224" y="379"/>
                  </a:cubicBezTo>
                  <a:cubicBezTo>
                    <a:pt x="225" y="379"/>
                    <a:pt x="227" y="377"/>
                    <a:pt x="228" y="376"/>
                  </a:cubicBezTo>
                  <a:cubicBezTo>
                    <a:pt x="229" y="374"/>
                    <a:pt x="229" y="373"/>
                    <a:pt x="230" y="372"/>
                  </a:cubicBezTo>
                  <a:cubicBezTo>
                    <a:pt x="233" y="372"/>
                    <a:pt x="233" y="372"/>
                    <a:pt x="233" y="372"/>
                  </a:cubicBezTo>
                  <a:cubicBezTo>
                    <a:pt x="235" y="372"/>
                    <a:pt x="237" y="371"/>
                    <a:pt x="239" y="370"/>
                  </a:cubicBezTo>
                  <a:cubicBezTo>
                    <a:pt x="239" y="369"/>
                    <a:pt x="239" y="369"/>
                    <a:pt x="240" y="368"/>
                  </a:cubicBezTo>
                  <a:cubicBezTo>
                    <a:pt x="241" y="368"/>
                    <a:pt x="241" y="368"/>
                    <a:pt x="241" y="368"/>
                  </a:cubicBezTo>
                  <a:cubicBezTo>
                    <a:pt x="243" y="368"/>
                    <a:pt x="245" y="367"/>
                    <a:pt x="246" y="366"/>
                  </a:cubicBezTo>
                  <a:cubicBezTo>
                    <a:pt x="247" y="365"/>
                    <a:pt x="247" y="365"/>
                    <a:pt x="248" y="364"/>
                  </a:cubicBezTo>
                  <a:cubicBezTo>
                    <a:pt x="248" y="364"/>
                    <a:pt x="248" y="364"/>
                    <a:pt x="248" y="364"/>
                  </a:cubicBezTo>
                  <a:cubicBezTo>
                    <a:pt x="251" y="364"/>
                    <a:pt x="253" y="364"/>
                    <a:pt x="254" y="362"/>
                  </a:cubicBezTo>
                  <a:cubicBezTo>
                    <a:pt x="255" y="362"/>
                    <a:pt x="255" y="361"/>
                    <a:pt x="255" y="361"/>
                  </a:cubicBezTo>
                  <a:cubicBezTo>
                    <a:pt x="256" y="361"/>
                    <a:pt x="256" y="361"/>
                    <a:pt x="256" y="361"/>
                  </a:cubicBezTo>
                  <a:cubicBezTo>
                    <a:pt x="260" y="361"/>
                    <a:pt x="263" y="359"/>
                    <a:pt x="264" y="356"/>
                  </a:cubicBezTo>
                  <a:cubicBezTo>
                    <a:pt x="264" y="355"/>
                    <a:pt x="265" y="354"/>
                    <a:pt x="265" y="353"/>
                  </a:cubicBezTo>
                  <a:cubicBezTo>
                    <a:pt x="268" y="353"/>
                    <a:pt x="268" y="353"/>
                    <a:pt x="268" y="353"/>
                  </a:cubicBezTo>
                  <a:cubicBezTo>
                    <a:pt x="270" y="353"/>
                    <a:pt x="272" y="352"/>
                    <a:pt x="274" y="351"/>
                  </a:cubicBezTo>
                  <a:cubicBezTo>
                    <a:pt x="275" y="350"/>
                    <a:pt x="276" y="349"/>
                    <a:pt x="276" y="347"/>
                  </a:cubicBezTo>
                  <a:cubicBezTo>
                    <a:pt x="279" y="347"/>
                    <a:pt x="283" y="346"/>
                    <a:pt x="286" y="345"/>
                  </a:cubicBezTo>
                  <a:cubicBezTo>
                    <a:pt x="288" y="345"/>
                    <a:pt x="290" y="343"/>
                    <a:pt x="291" y="341"/>
                  </a:cubicBezTo>
                  <a:cubicBezTo>
                    <a:pt x="292" y="341"/>
                    <a:pt x="292" y="341"/>
                    <a:pt x="292" y="341"/>
                  </a:cubicBezTo>
                  <a:cubicBezTo>
                    <a:pt x="294" y="341"/>
                    <a:pt x="296" y="341"/>
                    <a:pt x="298" y="339"/>
                  </a:cubicBezTo>
                  <a:cubicBezTo>
                    <a:pt x="298" y="339"/>
                    <a:pt x="298" y="338"/>
                    <a:pt x="299" y="338"/>
                  </a:cubicBezTo>
                  <a:cubicBezTo>
                    <a:pt x="300" y="338"/>
                    <a:pt x="300" y="338"/>
                    <a:pt x="300" y="338"/>
                  </a:cubicBezTo>
                  <a:cubicBezTo>
                    <a:pt x="302" y="338"/>
                    <a:pt x="304" y="337"/>
                    <a:pt x="306" y="335"/>
                  </a:cubicBezTo>
                  <a:cubicBezTo>
                    <a:pt x="306" y="335"/>
                    <a:pt x="306" y="334"/>
                    <a:pt x="307" y="334"/>
                  </a:cubicBezTo>
                  <a:cubicBezTo>
                    <a:pt x="307" y="334"/>
                    <a:pt x="307" y="334"/>
                    <a:pt x="307" y="334"/>
                  </a:cubicBezTo>
                  <a:cubicBezTo>
                    <a:pt x="310" y="334"/>
                    <a:pt x="312" y="333"/>
                    <a:pt x="313" y="331"/>
                  </a:cubicBezTo>
                  <a:cubicBezTo>
                    <a:pt x="314" y="331"/>
                    <a:pt x="314" y="331"/>
                    <a:pt x="314" y="330"/>
                  </a:cubicBezTo>
                  <a:cubicBezTo>
                    <a:pt x="315" y="330"/>
                    <a:pt x="315" y="330"/>
                    <a:pt x="315" y="330"/>
                  </a:cubicBezTo>
                  <a:cubicBezTo>
                    <a:pt x="318" y="330"/>
                    <a:pt x="320" y="329"/>
                    <a:pt x="321" y="328"/>
                  </a:cubicBezTo>
                  <a:cubicBezTo>
                    <a:pt x="322" y="327"/>
                    <a:pt x="322" y="327"/>
                    <a:pt x="322" y="326"/>
                  </a:cubicBezTo>
                  <a:cubicBezTo>
                    <a:pt x="323" y="326"/>
                    <a:pt x="323" y="326"/>
                    <a:pt x="323" y="326"/>
                  </a:cubicBezTo>
                  <a:cubicBezTo>
                    <a:pt x="325" y="326"/>
                    <a:pt x="328" y="325"/>
                    <a:pt x="329" y="324"/>
                  </a:cubicBezTo>
                  <a:cubicBezTo>
                    <a:pt x="330" y="323"/>
                    <a:pt x="331" y="322"/>
                    <a:pt x="331" y="321"/>
                  </a:cubicBezTo>
                  <a:cubicBezTo>
                    <a:pt x="334" y="320"/>
                    <a:pt x="338" y="319"/>
                    <a:pt x="341" y="318"/>
                  </a:cubicBezTo>
                  <a:cubicBezTo>
                    <a:pt x="343" y="318"/>
                    <a:pt x="345" y="316"/>
                    <a:pt x="346" y="314"/>
                  </a:cubicBezTo>
                  <a:cubicBezTo>
                    <a:pt x="347" y="313"/>
                    <a:pt x="347" y="312"/>
                    <a:pt x="348" y="311"/>
                  </a:cubicBezTo>
                  <a:cubicBezTo>
                    <a:pt x="351" y="311"/>
                    <a:pt x="351" y="311"/>
                    <a:pt x="351" y="311"/>
                  </a:cubicBezTo>
                  <a:cubicBezTo>
                    <a:pt x="353" y="311"/>
                    <a:pt x="355" y="310"/>
                    <a:pt x="357" y="309"/>
                  </a:cubicBezTo>
                  <a:cubicBezTo>
                    <a:pt x="357" y="308"/>
                    <a:pt x="357" y="308"/>
                    <a:pt x="358" y="307"/>
                  </a:cubicBezTo>
                  <a:cubicBezTo>
                    <a:pt x="359" y="307"/>
                    <a:pt x="359" y="307"/>
                    <a:pt x="359" y="307"/>
                  </a:cubicBezTo>
                  <a:cubicBezTo>
                    <a:pt x="361" y="307"/>
                    <a:pt x="363" y="306"/>
                    <a:pt x="364" y="305"/>
                  </a:cubicBezTo>
                  <a:cubicBezTo>
                    <a:pt x="365" y="304"/>
                    <a:pt x="365" y="304"/>
                    <a:pt x="366" y="303"/>
                  </a:cubicBezTo>
                  <a:cubicBezTo>
                    <a:pt x="366" y="303"/>
                    <a:pt x="366" y="303"/>
                    <a:pt x="366" y="303"/>
                  </a:cubicBezTo>
                  <a:cubicBezTo>
                    <a:pt x="369" y="303"/>
                    <a:pt x="371" y="302"/>
                    <a:pt x="372" y="301"/>
                  </a:cubicBezTo>
                  <a:cubicBezTo>
                    <a:pt x="373" y="300"/>
                    <a:pt x="373" y="300"/>
                    <a:pt x="373" y="299"/>
                  </a:cubicBezTo>
                  <a:cubicBezTo>
                    <a:pt x="374" y="299"/>
                    <a:pt x="374" y="299"/>
                    <a:pt x="374" y="299"/>
                  </a:cubicBezTo>
                  <a:cubicBezTo>
                    <a:pt x="377" y="299"/>
                    <a:pt x="379" y="299"/>
                    <a:pt x="380" y="297"/>
                  </a:cubicBezTo>
                  <a:cubicBezTo>
                    <a:pt x="381" y="297"/>
                    <a:pt x="381" y="296"/>
                    <a:pt x="381" y="296"/>
                  </a:cubicBezTo>
                  <a:cubicBezTo>
                    <a:pt x="382" y="296"/>
                    <a:pt x="382" y="296"/>
                    <a:pt x="382" y="296"/>
                  </a:cubicBezTo>
                  <a:cubicBezTo>
                    <a:pt x="384" y="296"/>
                    <a:pt x="386" y="295"/>
                    <a:pt x="388" y="293"/>
                  </a:cubicBezTo>
                  <a:cubicBezTo>
                    <a:pt x="388" y="293"/>
                    <a:pt x="389" y="292"/>
                    <a:pt x="389" y="292"/>
                  </a:cubicBezTo>
                  <a:cubicBezTo>
                    <a:pt x="390" y="292"/>
                    <a:pt x="390" y="292"/>
                    <a:pt x="390" y="292"/>
                  </a:cubicBezTo>
                  <a:cubicBezTo>
                    <a:pt x="392" y="292"/>
                    <a:pt x="394" y="291"/>
                    <a:pt x="396" y="289"/>
                  </a:cubicBezTo>
                  <a:cubicBezTo>
                    <a:pt x="397" y="288"/>
                    <a:pt x="398" y="287"/>
                    <a:pt x="398" y="286"/>
                  </a:cubicBezTo>
                  <a:cubicBezTo>
                    <a:pt x="404" y="284"/>
                    <a:pt x="410" y="282"/>
                    <a:pt x="416" y="280"/>
                  </a:cubicBezTo>
                  <a:cubicBezTo>
                    <a:pt x="418" y="279"/>
                    <a:pt x="420" y="278"/>
                    <a:pt x="421" y="276"/>
                  </a:cubicBezTo>
                  <a:cubicBezTo>
                    <a:pt x="425" y="276"/>
                    <a:pt x="425" y="276"/>
                    <a:pt x="425" y="276"/>
                  </a:cubicBezTo>
                  <a:cubicBezTo>
                    <a:pt x="428" y="276"/>
                    <a:pt x="430" y="276"/>
                    <a:pt x="431" y="274"/>
                  </a:cubicBezTo>
                  <a:cubicBezTo>
                    <a:pt x="432" y="274"/>
                    <a:pt x="432" y="273"/>
                    <a:pt x="432" y="273"/>
                  </a:cubicBezTo>
                  <a:cubicBezTo>
                    <a:pt x="433" y="273"/>
                    <a:pt x="433" y="273"/>
                    <a:pt x="433" y="273"/>
                  </a:cubicBezTo>
                  <a:cubicBezTo>
                    <a:pt x="436" y="273"/>
                    <a:pt x="438" y="272"/>
                    <a:pt x="439" y="270"/>
                  </a:cubicBezTo>
                  <a:cubicBezTo>
                    <a:pt x="440" y="270"/>
                    <a:pt x="440" y="269"/>
                    <a:pt x="440" y="269"/>
                  </a:cubicBezTo>
                  <a:cubicBezTo>
                    <a:pt x="441" y="269"/>
                    <a:pt x="441" y="269"/>
                    <a:pt x="441" y="269"/>
                  </a:cubicBezTo>
                  <a:cubicBezTo>
                    <a:pt x="443" y="269"/>
                    <a:pt x="445" y="268"/>
                    <a:pt x="447" y="266"/>
                  </a:cubicBezTo>
                  <a:cubicBezTo>
                    <a:pt x="447" y="266"/>
                    <a:pt x="448" y="266"/>
                    <a:pt x="448" y="265"/>
                  </a:cubicBezTo>
                  <a:cubicBezTo>
                    <a:pt x="449" y="265"/>
                    <a:pt x="449" y="265"/>
                    <a:pt x="449" y="265"/>
                  </a:cubicBezTo>
                  <a:cubicBezTo>
                    <a:pt x="451" y="265"/>
                    <a:pt x="453" y="264"/>
                    <a:pt x="455" y="263"/>
                  </a:cubicBezTo>
                  <a:cubicBezTo>
                    <a:pt x="455" y="262"/>
                    <a:pt x="456" y="262"/>
                    <a:pt x="456" y="261"/>
                  </a:cubicBezTo>
                  <a:cubicBezTo>
                    <a:pt x="457" y="261"/>
                    <a:pt x="457" y="261"/>
                    <a:pt x="457" y="261"/>
                  </a:cubicBezTo>
                  <a:cubicBezTo>
                    <a:pt x="459" y="261"/>
                    <a:pt x="461" y="260"/>
                    <a:pt x="463" y="259"/>
                  </a:cubicBezTo>
                  <a:cubicBezTo>
                    <a:pt x="463" y="258"/>
                    <a:pt x="464" y="258"/>
                    <a:pt x="464" y="257"/>
                  </a:cubicBezTo>
                  <a:cubicBezTo>
                    <a:pt x="465" y="257"/>
                    <a:pt x="465" y="257"/>
                    <a:pt x="465" y="257"/>
                  </a:cubicBezTo>
                  <a:cubicBezTo>
                    <a:pt x="467" y="257"/>
                    <a:pt x="469" y="256"/>
                    <a:pt x="471" y="255"/>
                  </a:cubicBezTo>
                  <a:cubicBezTo>
                    <a:pt x="472" y="254"/>
                    <a:pt x="472" y="253"/>
                    <a:pt x="473" y="252"/>
                  </a:cubicBezTo>
                  <a:cubicBezTo>
                    <a:pt x="476" y="251"/>
                    <a:pt x="479" y="250"/>
                    <a:pt x="483" y="249"/>
                  </a:cubicBezTo>
                  <a:cubicBezTo>
                    <a:pt x="485" y="249"/>
                    <a:pt x="486" y="248"/>
                    <a:pt x="487" y="246"/>
                  </a:cubicBezTo>
                  <a:cubicBezTo>
                    <a:pt x="492" y="246"/>
                    <a:pt x="492" y="246"/>
                    <a:pt x="492" y="246"/>
                  </a:cubicBezTo>
                  <a:cubicBezTo>
                    <a:pt x="495" y="246"/>
                    <a:pt x="497" y="245"/>
                    <a:pt x="498" y="243"/>
                  </a:cubicBezTo>
                  <a:cubicBezTo>
                    <a:pt x="499" y="242"/>
                    <a:pt x="500" y="241"/>
                    <a:pt x="500" y="240"/>
                  </a:cubicBezTo>
                  <a:cubicBezTo>
                    <a:pt x="506" y="238"/>
                    <a:pt x="512" y="236"/>
                    <a:pt x="518" y="234"/>
                  </a:cubicBezTo>
                  <a:cubicBezTo>
                    <a:pt x="520" y="233"/>
                    <a:pt x="522" y="232"/>
                    <a:pt x="523" y="231"/>
                  </a:cubicBezTo>
                  <a:cubicBezTo>
                    <a:pt x="524" y="231"/>
                    <a:pt x="524" y="231"/>
                    <a:pt x="524" y="231"/>
                  </a:cubicBezTo>
                  <a:cubicBezTo>
                    <a:pt x="526" y="231"/>
                    <a:pt x="528" y="230"/>
                    <a:pt x="530" y="228"/>
                  </a:cubicBezTo>
                  <a:cubicBezTo>
                    <a:pt x="530" y="228"/>
                    <a:pt x="531" y="227"/>
                    <a:pt x="531" y="227"/>
                  </a:cubicBezTo>
                  <a:cubicBezTo>
                    <a:pt x="536" y="227"/>
                    <a:pt x="536" y="227"/>
                    <a:pt x="536" y="227"/>
                  </a:cubicBezTo>
                  <a:cubicBezTo>
                    <a:pt x="538" y="227"/>
                    <a:pt x="540" y="226"/>
                    <a:pt x="541" y="224"/>
                  </a:cubicBezTo>
                  <a:cubicBezTo>
                    <a:pt x="542" y="223"/>
                    <a:pt x="543" y="222"/>
                    <a:pt x="543" y="221"/>
                  </a:cubicBezTo>
                  <a:cubicBezTo>
                    <a:pt x="547" y="221"/>
                    <a:pt x="550" y="220"/>
                    <a:pt x="553" y="219"/>
                  </a:cubicBezTo>
                  <a:cubicBezTo>
                    <a:pt x="556" y="218"/>
                    <a:pt x="557" y="217"/>
                    <a:pt x="558" y="215"/>
                  </a:cubicBezTo>
                  <a:cubicBezTo>
                    <a:pt x="563" y="215"/>
                    <a:pt x="563" y="215"/>
                    <a:pt x="563" y="215"/>
                  </a:cubicBezTo>
                  <a:cubicBezTo>
                    <a:pt x="565" y="215"/>
                    <a:pt x="567" y="214"/>
                    <a:pt x="569" y="213"/>
                  </a:cubicBezTo>
                  <a:cubicBezTo>
                    <a:pt x="570" y="212"/>
                    <a:pt x="571" y="211"/>
                    <a:pt x="571" y="210"/>
                  </a:cubicBezTo>
                  <a:cubicBezTo>
                    <a:pt x="574" y="209"/>
                    <a:pt x="578" y="208"/>
                    <a:pt x="581" y="207"/>
                  </a:cubicBezTo>
                  <a:cubicBezTo>
                    <a:pt x="583" y="207"/>
                    <a:pt x="585" y="206"/>
                    <a:pt x="586" y="204"/>
                  </a:cubicBezTo>
                  <a:cubicBezTo>
                    <a:pt x="591" y="204"/>
                    <a:pt x="591" y="204"/>
                    <a:pt x="591" y="204"/>
                  </a:cubicBezTo>
                  <a:cubicBezTo>
                    <a:pt x="593" y="204"/>
                    <a:pt x="595" y="203"/>
                    <a:pt x="597" y="201"/>
                  </a:cubicBezTo>
                  <a:cubicBezTo>
                    <a:pt x="597" y="201"/>
                    <a:pt x="597" y="200"/>
                    <a:pt x="598" y="200"/>
                  </a:cubicBezTo>
                  <a:cubicBezTo>
                    <a:pt x="598" y="200"/>
                    <a:pt x="598" y="200"/>
                    <a:pt x="598" y="200"/>
                  </a:cubicBezTo>
                  <a:cubicBezTo>
                    <a:pt x="601" y="200"/>
                    <a:pt x="603" y="199"/>
                    <a:pt x="604" y="198"/>
                  </a:cubicBezTo>
                  <a:cubicBezTo>
                    <a:pt x="605" y="197"/>
                    <a:pt x="605" y="197"/>
                    <a:pt x="605" y="196"/>
                  </a:cubicBezTo>
                  <a:cubicBezTo>
                    <a:pt x="610" y="196"/>
                    <a:pt x="610" y="196"/>
                    <a:pt x="610" y="196"/>
                  </a:cubicBezTo>
                  <a:cubicBezTo>
                    <a:pt x="612" y="196"/>
                    <a:pt x="615" y="195"/>
                    <a:pt x="616" y="194"/>
                  </a:cubicBezTo>
                  <a:cubicBezTo>
                    <a:pt x="617" y="193"/>
                    <a:pt x="618" y="192"/>
                    <a:pt x="618" y="191"/>
                  </a:cubicBezTo>
                  <a:cubicBezTo>
                    <a:pt x="621" y="190"/>
                    <a:pt x="625" y="189"/>
                    <a:pt x="628" y="188"/>
                  </a:cubicBezTo>
                  <a:cubicBezTo>
                    <a:pt x="630" y="188"/>
                    <a:pt x="632" y="187"/>
                    <a:pt x="633" y="185"/>
                  </a:cubicBezTo>
                  <a:cubicBezTo>
                    <a:pt x="638" y="185"/>
                    <a:pt x="638" y="185"/>
                    <a:pt x="638" y="185"/>
                  </a:cubicBezTo>
                  <a:cubicBezTo>
                    <a:pt x="640" y="185"/>
                    <a:pt x="642" y="184"/>
                    <a:pt x="644" y="182"/>
                  </a:cubicBezTo>
                  <a:cubicBezTo>
                    <a:pt x="644" y="182"/>
                    <a:pt x="645" y="181"/>
                    <a:pt x="645" y="181"/>
                  </a:cubicBezTo>
                  <a:cubicBezTo>
                    <a:pt x="646" y="181"/>
                    <a:pt x="646" y="181"/>
                    <a:pt x="646" y="181"/>
                  </a:cubicBezTo>
                  <a:cubicBezTo>
                    <a:pt x="648" y="181"/>
                    <a:pt x="650" y="180"/>
                    <a:pt x="652" y="178"/>
                  </a:cubicBezTo>
                  <a:cubicBezTo>
                    <a:pt x="652" y="178"/>
                    <a:pt x="653" y="177"/>
                    <a:pt x="653" y="176"/>
                  </a:cubicBezTo>
                  <a:cubicBezTo>
                    <a:pt x="658" y="175"/>
                    <a:pt x="662" y="174"/>
                    <a:pt x="667" y="173"/>
                  </a:cubicBezTo>
                  <a:cubicBezTo>
                    <a:pt x="670" y="173"/>
                    <a:pt x="672" y="171"/>
                    <a:pt x="673" y="168"/>
                  </a:cubicBezTo>
                  <a:cubicBezTo>
                    <a:pt x="679" y="167"/>
                    <a:pt x="684" y="166"/>
                    <a:pt x="690" y="166"/>
                  </a:cubicBezTo>
                  <a:cubicBezTo>
                    <a:pt x="693" y="165"/>
                    <a:pt x="695" y="164"/>
                    <a:pt x="696" y="162"/>
                  </a:cubicBezTo>
                  <a:cubicBezTo>
                    <a:pt x="697" y="162"/>
                    <a:pt x="697" y="162"/>
                    <a:pt x="697" y="162"/>
                  </a:cubicBezTo>
                  <a:cubicBezTo>
                    <a:pt x="699" y="162"/>
                    <a:pt x="701" y="161"/>
                    <a:pt x="703" y="159"/>
                  </a:cubicBezTo>
                  <a:cubicBezTo>
                    <a:pt x="703" y="159"/>
                    <a:pt x="704" y="158"/>
                    <a:pt x="704" y="157"/>
                  </a:cubicBezTo>
                  <a:cubicBezTo>
                    <a:pt x="710" y="156"/>
                    <a:pt x="716" y="155"/>
                    <a:pt x="722" y="154"/>
                  </a:cubicBezTo>
                  <a:cubicBezTo>
                    <a:pt x="724" y="154"/>
                    <a:pt x="726" y="152"/>
                    <a:pt x="727" y="150"/>
                  </a:cubicBezTo>
                  <a:cubicBezTo>
                    <a:pt x="728" y="150"/>
                    <a:pt x="728" y="150"/>
                    <a:pt x="728" y="150"/>
                  </a:cubicBezTo>
                  <a:cubicBezTo>
                    <a:pt x="730" y="150"/>
                    <a:pt x="733" y="149"/>
                    <a:pt x="734" y="148"/>
                  </a:cubicBezTo>
                  <a:cubicBezTo>
                    <a:pt x="735" y="147"/>
                    <a:pt x="735" y="147"/>
                    <a:pt x="735" y="146"/>
                  </a:cubicBezTo>
                  <a:cubicBezTo>
                    <a:pt x="740" y="146"/>
                    <a:pt x="740" y="146"/>
                    <a:pt x="740" y="146"/>
                  </a:cubicBezTo>
                  <a:cubicBezTo>
                    <a:pt x="741" y="146"/>
                    <a:pt x="742" y="146"/>
                    <a:pt x="742" y="146"/>
                  </a:cubicBezTo>
                  <a:cubicBezTo>
                    <a:pt x="742" y="126"/>
                    <a:pt x="742" y="126"/>
                    <a:pt x="742" y="126"/>
                  </a:cubicBezTo>
                  <a:moveTo>
                    <a:pt x="1486" y="0"/>
                  </a:moveTo>
                  <a:cubicBezTo>
                    <a:pt x="1486" y="17"/>
                    <a:pt x="1486" y="17"/>
                    <a:pt x="1486" y="17"/>
                  </a:cubicBezTo>
                  <a:cubicBezTo>
                    <a:pt x="1577" y="18"/>
                    <a:pt x="1719" y="28"/>
                    <a:pt x="1853" y="75"/>
                  </a:cubicBezTo>
                  <a:cubicBezTo>
                    <a:pt x="1924" y="100"/>
                    <a:pt x="1993" y="135"/>
                    <a:pt x="2051" y="184"/>
                  </a:cubicBezTo>
                  <a:cubicBezTo>
                    <a:pt x="2109" y="234"/>
                    <a:pt x="2157" y="296"/>
                    <a:pt x="2186" y="378"/>
                  </a:cubicBezTo>
                  <a:cubicBezTo>
                    <a:pt x="2204" y="428"/>
                    <a:pt x="2212" y="480"/>
                    <a:pt x="2212" y="531"/>
                  </a:cubicBezTo>
                  <a:cubicBezTo>
                    <a:pt x="2212" y="594"/>
                    <a:pt x="2201" y="654"/>
                    <a:pt x="2186" y="708"/>
                  </a:cubicBezTo>
                  <a:cubicBezTo>
                    <a:pt x="2203" y="708"/>
                    <a:pt x="2203" y="708"/>
                    <a:pt x="2203" y="708"/>
                  </a:cubicBezTo>
                  <a:cubicBezTo>
                    <a:pt x="2218" y="654"/>
                    <a:pt x="2228" y="594"/>
                    <a:pt x="2228" y="531"/>
                  </a:cubicBezTo>
                  <a:cubicBezTo>
                    <a:pt x="2228" y="479"/>
                    <a:pt x="2221" y="425"/>
                    <a:pt x="2202" y="372"/>
                  </a:cubicBezTo>
                  <a:cubicBezTo>
                    <a:pt x="2194" y="375"/>
                    <a:pt x="2194" y="375"/>
                    <a:pt x="2194" y="375"/>
                  </a:cubicBezTo>
                  <a:cubicBezTo>
                    <a:pt x="2202" y="372"/>
                    <a:pt x="2202" y="372"/>
                    <a:pt x="2202" y="372"/>
                  </a:cubicBezTo>
                  <a:cubicBezTo>
                    <a:pt x="2172" y="288"/>
                    <a:pt x="2122" y="222"/>
                    <a:pt x="2062" y="172"/>
                  </a:cubicBezTo>
                  <a:cubicBezTo>
                    <a:pt x="1971" y="96"/>
                    <a:pt x="1857" y="53"/>
                    <a:pt x="1749" y="29"/>
                  </a:cubicBezTo>
                  <a:cubicBezTo>
                    <a:pt x="1649" y="7"/>
                    <a:pt x="1554" y="1"/>
                    <a:pt x="14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4327" y="257"/>
              <a:ext cx="1659" cy="2023"/>
            </a:xfrm>
            <a:custGeom>
              <a:avLst/>
              <a:gdLst>
                <a:gd name="T0" fmla="*/ 671 w 1465"/>
                <a:gd name="T1" fmla="*/ 1448 h 1785"/>
                <a:gd name="T2" fmla="*/ 585 w 1465"/>
                <a:gd name="T3" fmla="*/ 1502 h 1785"/>
                <a:gd name="T4" fmla="*/ 500 w 1465"/>
                <a:gd name="T5" fmla="*/ 1549 h 1785"/>
                <a:gd name="T6" fmla="*/ 440 w 1465"/>
                <a:gd name="T7" fmla="*/ 1581 h 1785"/>
                <a:gd name="T8" fmla="*/ 344 w 1465"/>
                <a:gd name="T9" fmla="*/ 1629 h 1785"/>
                <a:gd name="T10" fmla="*/ 246 w 1465"/>
                <a:gd name="T11" fmla="*/ 1671 h 1785"/>
                <a:gd name="T12" fmla="*/ 157 w 1465"/>
                <a:gd name="T13" fmla="*/ 1702 h 1785"/>
                <a:gd name="T14" fmla="*/ 37 w 1465"/>
                <a:gd name="T15" fmla="*/ 1750 h 1785"/>
                <a:gd name="T16" fmla="*/ 51 w 1465"/>
                <a:gd name="T17" fmla="*/ 1764 h 1785"/>
                <a:gd name="T18" fmla="*/ 171 w 1465"/>
                <a:gd name="T19" fmla="*/ 1717 h 1785"/>
                <a:gd name="T20" fmla="*/ 261 w 1465"/>
                <a:gd name="T21" fmla="*/ 1682 h 1785"/>
                <a:gd name="T22" fmla="*/ 359 w 1465"/>
                <a:gd name="T23" fmla="*/ 1640 h 1785"/>
                <a:gd name="T24" fmla="*/ 452 w 1465"/>
                <a:gd name="T25" fmla="*/ 1595 h 1785"/>
                <a:gd name="T26" fmla="*/ 511 w 1465"/>
                <a:gd name="T27" fmla="*/ 1565 h 1785"/>
                <a:gd name="T28" fmla="*/ 595 w 1465"/>
                <a:gd name="T29" fmla="*/ 1517 h 1785"/>
                <a:gd name="T30" fmla="*/ 674 w 1465"/>
                <a:gd name="T31" fmla="*/ 1468 h 1785"/>
                <a:gd name="T32" fmla="*/ 748 w 1465"/>
                <a:gd name="T33" fmla="*/ 1393 h 1785"/>
                <a:gd name="T34" fmla="*/ 236 w 1465"/>
                <a:gd name="T35" fmla="*/ 1459 h 1785"/>
                <a:gd name="T36" fmla="*/ 131 w 1465"/>
                <a:gd name="T37" fmla="*/ 1528 h 1785"/>
                <a:gd name="T38" fmla="*/ 41 w 1465"/>
                <a:gd name="T39" fmla="*/ 1576 h 1785"/>
                <a:gd name="T40" fmla="*/ 76 w 1465"/>
                <a:gd name="T41" fmla="*/ 1579 h 1785"/>
                <a:gd name="T42" fmla="*/ 189 w 1465"/>
                <a:gd name="T43" fmla="*/ 1514 h 1785"/>
                <a:gd name="T44" fmla="*/ 333 w 1465"/>
                <a:gd name="T45" fmla="*/ 1423 h 1785"/>
                <a:gd name="T46" fmla="*/ 403 w 1465"/>
                <a:gd name="T47" fmla="*/ 1467 h 1785"/>
                <a:gd name="T48" fmla="*/ 286 w 1465"/>
                <a:gd name="T49" fmla="*/ 1570 h 1785"/>
                <a:gd name="T50" fmla="*/ 180 w 1465"/>
                <a:gd name="T51" fmla="*/ 1604 h 1785"/>
                <a:gd name="T52" fmla="*/ 22 w 1465"/>
                <a:gd name="T53" fmla="*/ 1715 h 1785"/>
                <a:gd name="T54" fmla="*/ 116 w 1465"/>
                <a:gd name="T55" fmla="*/ 1643 h 1785"/>
                <a:gd name="T56" fmla="*/ 269 w 1465"/>
                <a:gd name="T57" fmla="*/ 1598 h 1785"/>
                <a:gd name="T58" fmla="*/ 330 w 1465"/>
                <a:gd name="T59" fmla="*/ 1564 h 1785"/>
                <a:gd name="T60" fmla="*/ 404 w 1465"/>
                <a:gd name="T61" fmla="*/ 1409 h 1785"/>
                <a:gd name="T62" fmla="*/ 130 w 1465"/>
                <a:gd name="T63" fmla="*/ 1282 h 1785"/>
                <a:gd name="T64" fmla="*/ 98 w 1465"/>
                <a:gd name="T65" fmla="*/ 1377 h 1785"/>
                <a:gd name="T66" fmla="*/ 25 w 1465"/>
                <a:gd name="T67" fmla="*/ 1444 h 1785"/>
                <a:gd name="T68" fmla="*/ 50 w 1465"/>
                <a:gd name="T69" fmla="*/ 1438 h 1785"/>
                <a:gd name="T70" fmla="*/ 126 w 1465"/>
                <a:gd name="T71" fmla="*/ 1385 h 1785"/>
                <a:gd name="T72" fmla="*/ 116 w 1465"/>
                <a:gd name="T73" fmla="*/ 1264 h 1785"/>
                <a:gd name="T74" fmla="*/ 1448 w 1465"/>
                <a:gd name="T75" fmla="*/ 481 h 1785"/>
                <a:gd name="T76" fmla="*/ 1398 w 1465"/>
                <a:gd name="T77" fmla="*/ 620 h 1785"/>
                <a:gd name="T78" fmla="*/ 1358 w 1465"/>
                <a:gd name="T79" fmla="*/ 699 h 1785"/>
                <a:gd name="T80" fmla="*/ 1321 w 1465"/>
                <a:gd name="T81" fmla="*/ 773 h 1785"/>
                <a:gd name="T82" fmla="*/ 1260 w 1465"/>
                <a:gd name="T83" fmla="*/ 866 h 1785"/>
                <a:gd name="T84" fmla="*/ 1206 w 1465"/>
                <a:gd name="T85" fmla="*/ 940 h 1785"/>
                <a:gd name="T86" fmla="*/ 1122 w 1465"/>
                <a:gd name="T87" fmla="*/ 1044 h 1785"/>
                <a:gd name="T88" fmla="*/ 1088 w 1465"/>
                <a:gd name="T89" fmla="*/ 1112 h 1785"/>
                <a:gd name="T90" fmla="*/ 1194 w 1465"/>
                <a:gd name="T91" fmla="*/ 986 h 1785"/>
                <a:gd name="T92" fmla="*/ 1253 w 1465"/>
                <a:gd name="T93" fmla="*/ 905 h 1785"/>
                <a:gd name="T94" fmla="*/ 1300 w 1465"/>
                <a:gd name="T95" fmla="*/ 838 h 1785"/>
                <a:gd name="T96" fmla="*/ 1363 w 1465"/>
                <a:gd name="T97" fmla="*/ 729 h 1785"/>
                <a:gd name="T98" fmla="*/ 1396 w 1465"/>
                <a:gd name="T99" fmla="*/ 667 h 1785"/>
                <a:gd name="T100" fmla="*/ 1430 w 1465"/>
                <a:gd name="T101" fmla="*/ 592 h 1785"/>
                <a:gd name="T102" fmla="*/ 4 w 1465"/>
                <a:gd name="T103" fmla="*/ 39 h 1785"/>
                <a:gd name="T104" fmla="*/ 311 w 1465"/>
                <a:gd name="T105" fmla="*/ 24 h 1785"/>
                <a:gd name="T106" fmla="*/ 429 w 1465"/>
                <a:gd name="T107" fmla="*/ 47 h 1785"/>
                <a:gd name="T108" fmla="*/ 549 w 1465"/>
                <a:gd name="T109" fmla="*/ 103 h 1785"/>
                <a:gd name="T110" fmla="*/ 624 w 1465"/>
                <a:gd name="T111" fmla="*/ 379 h 1785"/>
                <a:gd name="T112" fmla="*/ 614 w 1465"/>
                <a:gd name="T113" fmla="*/ 475 h 1785"/>
                <a:gd name="T114" fmla="*/ 632 w 1465"/>
                <a:gd name="T115" fmla="*/ 183 h 1785"/>
                <a:gd name="T116" fmla="*/ 533 w 1465"/>
                <a:gd name="T117" fmla="*/ 72 h 1785"/>
                <a:gd name="T118" fmla="*/ 414 w 1465"/>
                <a:gd name="T119" fmla="*/ 25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1785">
                  <a:moveTo>
                    <a:pt x="748" y="1393"/>
                  </a:moveTo>
                  <a:cubicBezTo>
                    <a:pt x="747" y="1394"/>
                    <a:pt x="746" y="1396"/>
                    <a:pt x="745" y="1398"/>
                  </a:cubicBezTo>
                  <a:cubicBezTo>
                    <a:pt x="741" y="1398"/>
                    <a:pt x="741" y="1398"/>
                    <a:pt x="741" y="1398"/>
                  </a:cubicBezTo>
                  <a:cubicBezTo>
                    <a:pt x="739" y="1398"/>
                    <a:pt x="736" y="1399"/>
                    <a:pt x="735" y="1401"/>
                  </a:cubicBezTo>
                  <a:cubicBezTo>
                    <a:pt x="733" y="1404"/>
                    <a:pt x="730" y="1407"/>
                    <a:pt x="728" y="1411"/>
                  </a:cubicBezTo>
                  <a:cubicBezTo>
                    <a:pt x="725" y="1412"/>
                    <a:pt x="722" y="1413"/>
                    <a:pt x="719" y="1414"/>
                  </a:cubicBezTo>
                  <a:cubicBezTo>
                    <a:pt x="717" y="1414"/>
                    <a:pt x="715" y="1416"/>
                    <a:pt x="714" y="1418"/>
                  </a:cubicBezTo>
                  <a:cubicBezTo>
                    <a:pt x="714" y="1419"/>
                    <a:pt x="713" y="1420"/>
                    <a:pt x="713" y="1421"/>
                  </a:cubicBezTo>
                  <a:cubicBezTo>
                    <a:pt x="710" y="1421"/>
                    <a:pt x="710" y="1421"/>
                    <a:pt x="710" y="1421"/>
                  </a:cubicBezTo>
                  <a:cubicBezTo>
                    <a:pt x="707" y="1421"/>
                    <a:pt x="704" y="1423"/>
                    <a:pt x="703" y="1425"/>
                  </a:cubicBezTo>
                  <a:cubicBezTo>
                    <a:pt x="702" y="1426"/>
                    <a:pt x="702" y="1427"/>
                    <a:pt x="701" y="1428"/>
                  </a:cubicBezTo>
                  <a:cubicBezTo>
                    <a:pt x="698" y="1428"/>
                    <a:pt x="698" y="1428"/>
                    <a:pt x="698" y="1428"/>
                  </a:cubicBezTo>
                  <a:cubicBezTo>
                    <a:pt x="695" y="1428"/>
                    <a:pt x="693" y="1430"/>
                    <a:pt x="691" y="1432"/>
                  </a:cubicBezTo>
                  <a:cubicBezTo>
                    <a:pt x="690" y="1435"/>
                    <a:pt x="688" y="1437"/>
                    <a:pt x="686" y="1440"/>
                  </a:cubicBezTo>
                  <a:cubicBezTo>
                    <a:pt x="682" y="1440"/>
                    <a:pt x="682" y="1440"/>
                    <a:pt x="682" y="1440"/>
                  </a:cubicBezTo>
                  <a:cubicBezTo>
                    <a:pt x="679" y="1440"/>
                    <a:pt x="676" y="1442"/>
                    <a:pt x="675" y="1444"/>
                  </a:cubicBezTo>
                  <a:cubicBezTo>
                    <a:pt x="674" y="1445"/>
                    <a:pt x="674" y="1447"/>
                    <a:pt x="673" y="1448"/>
                  </a:cubicBezTo>
                  <a:cubicBezTo>
                    <a:pt x="671" y="1448"/>
                    <a:pt x="671" y="1448"/>
                    <a:pt x="671" y="1448"/>
                  </a:cubicBezTo>
                  <a:cubicBezTo>
                    <a:pt x="668" y="1448"/>
                    <a:pt x="665" y="1449"/>
                    <a:pt x="663" y="1452"/>
                  </a:cubicBezTo>
                  <a:cubicBezTo>
                    <a:pt x="663" y="1454"/>
                    <a:pt x="662" y="1455"/>
                    <a:pt x="661" y="1457"/>
                  </a:cubicBezTo>
                  <a:cubicBezTo>
                    <a:pt x="658" y="1458"/>
                    <a:pt x="655" y="1458"/>
                    <a:pt x="652" y="1460"/>
                  </a:cubicBezTo>
                  <a:cubicBezTo>
                    <a:pt x="650" y="1460"/>
                    <a:pt x="649" y="1461"/>
                    <a:pt x="648" y="1463"/>
                  </a:cubicBezTo>
                  <a:cubicBezTo>
                    <a:pt x="647" y="1463"/>
                    <a:pt x="647" y="1463"/>
                    <a:pt x="647" y="1463"/>
                  </a:cubicBezTo>
                  <a:cubicBezTo>
                    <a:pt x="644" y="1463"/>
                    <a:pt x="641" y="1465"/>
                    <a:pt x="640" y="1467"/>
                  </a:cubicBezTo>
                  <a:cubicBezTo>
                    <a:pt x="639" y="1468"/>
                    <a:pt x="639" y="1469"/>
                    <a:pt x="638" y="1471"/>
                  </a:cubicBezTo>
                  <a:cubicBezTo>
                    <a:pt x="635" y="1471"/>
                    <a:pt x="635" y="1471"/>
                    <a:pt x="635" y="1471"/>
                  </a:cubicBezTo>
                  <a:cubicBezTo>
                    <a:pt x="632" y="1471"/>
                    <a:pt x="629" y="1472"/>
                    <a:pt x="628" y="1475"/>
                  </a:cubicBezTo>
                  <a:cubicBezTo>
                    <a:pt x="627" y="1476"/>
                    <a:pt x="627" y="1477"/>
                    <a:pt x="626" y="1478"/>
                  </a:cubicBezTo>
                  <a:cubicBezTo>
                    <a:pt x="623" y="1478"/>
                    <a:pt x="623" y="1478"/>
                    <a:pt x="623" y="1478"/>
                  </a:cubicBezTo>
                  <a:cubicBezTo>
                    <a:pt x="620" y="1478"/>
                    <a:pt x="617" y="1480"/>
                    <a:pt x="616" y="1483"/>
                  </a:cubicBezTo>
                  <a:cubicBezTo>
                    <a:pt x="615" y="1484"/>
                    <a:pt x="615" y="1485"/>
                    <a:pt x="614" y="1487"/>
                  </a:cubicBezTo>
                  <a:cubicBezTo>
                    <a:pt x="610" y="1488"/>
                    <a:pt x="606" y="1489"/>
                    <a:pt x="602" y="1490"/>
                  </a:cubicBezTo>
                  <a:cubicBezTo>
                    <a:pt x="599" y="1491"/>
                    <a:pt x="597" y="1492"/>
                    <a:pt x="596" y="1494"/>
                  </a:cubicBezTo>
                  <a:cubicBezTo>
                    <a:pt x="596" y="1495"/>
                    <a:pt x="595" y="1496"/>
                    <a:pt x="595" y="1497"/>
                  </a:cubicBezTo>
                  <a:cubicBezTo>
                    <a:pt x="592" y="1497"/>
                    <a:pt x="592" y="1497"/>
                    <a:pt x="592" y="1497"/>
                  </a:cubicBezTo>
                  <a:cubicBezTo>
                    <a:pt x="589" y="1497"/>
                    <a:pt x="586" y="1499"/>
                    <a:pt x="585" y="1502"/>
                  </a:cubicBezTo>
                  <a:cubicBezTo>
                    <a:pt x="584" y="1503"/>
                    <a:pt x="583" y="1504"/>
                    <a:pt x="583" y="1505"/>
                  </a:cubicBezTo>
                  <a:cubicBezTo>
                    <a:pt x="580" y="1505"/>
                    <a:pt x="580" y="1505"/>
                    <a:pt x="580" y="1505"/>
                  </a:cubicBezTo>
                  <a:cubicBezTo>
                    <a:pt x="578" y="1505"/>
                    <a:pt x="576" y="1506"/>
                    <a:pt x="574" y="1507"/>
                  </a:cubicBezTo>
                  <a:cubicBezTo>
                    <a:pt x="574" y="1508"/>
                    <a:pt x="574" y="1508"/>
                    <a:pt x="573" y="1509"/>
                  </a:cubicBezTo>
                  <a:cubicBezTo>
                    <a:pt x="572" y="1509"/>
                    <a:pt x="572" y="1509"/>
                    <a:pt x="572" y="1509"/>
                  </a:cubicBezTo>
                  <a:cubicBezTo>
                    <a:pt x="569" y="1509"/>
                    <a:pt x="566" y="1510"/>
                    <a:pt x="565" y="1513"/>
                  </a:cubicBezTo>
                  <a:cubicBezTo>
                    <a:pt x="564" y="1515"/>
                    <a:pt x="563" y="1516"/>
                    <a:pt x="563" y="1517"/>
                  </a:cubicBezTo>
                  <a:cubicBezTo>
                    <a:pt x="559" y="1519"/>
                    <a:pt x="555" y="1520"/>
                    <a:pt x="551" y="1520"/>
                  </a:cubicBezTo>
                  <a:cubicBezTo>
                    <a:pt x="548" y="1521"/>
                    <a:pt x="546" y="1522"/>
                    <a:pt x="545" y="1525"/>
                  </a:cubicBezTo>
                  <a:cubicBezTo>
                    <a:pt x="544" y="1526"/>
                    <a:pt x="544" y="1528"/>
                    <a:pt x="543" y="1529"/>
                  </a:cubicBezTo>
                  <a:cubicBezTo>
                    <a:pt x="523" y="1536"/>
                    <a:pt x="523" y="1536"/>
                    <a:pt x="523" y="1536"/>
                  </a:cubicBezTo>
                  <a:cubicBezTo>
                    <a:pt x="521" y="1537"/>
                    <a:pt x="519" y="1538"/>
                    <a:pt x="518" y="1540"/>
                  </a:cubicBezTo>
                  <a:cubicBezTo>
                    <a:pt x="517" y="1541"/>
                    <a:pt x="517" y="1542"/>
                    <a:pt x="516" y="1543"/>
                  </a:cubicBezTo>
                  <a:cubicBezTo>
                    <a:pt x="513" y="1543"/>
                    <a:pt x="513" y="1543"/>
                    <a:pt x="513" y="1543"/>
                  </a:cubicBezTo>
                  <a:cubicBezTo>
                    <a:pt x="511" y="1543"/>
                    <a:pt x="509" y="1544"/>
                    <a:pt x="507" y="1546"/>
                  </a:cubicBezTo>
                  <a:cubicBezTo>
                    <a:pt x="507" y="1546"/>
                    <a:pt x="507" y="1547"/>
                    <a:pt x="506" y="1547"/>
                  </a:cubicBezTo>
                  <a:cubicBezTo>
                    <a:pt x="505" y="1547"/>
                    <a:pt x="505" y="1547"/>
                    <a:pt x="505" y="1547"/>
                  </a:cubicBezTo>
                  <a:cubicBezTo>
                    <a:pt x="503" y="1547"/>
                    <a:pt x="501" y="1548"/>
                    <a:pt x="500" y="1549"/>
                  </a:cubicBezTo>
                  <a:cubicBezTo>
                    <a:pt x="499" y="1550"/>
                    <a:pt x="499" y="1550"/>
                    <a:pt x="499" y="1551"/>
                  </a:cubicBezTo>
                  <a:cubicBezTo>
                    <a:pt x="498" y="1551"/>
                    <a:pt x="498" y="1551"/>
                    <a:pt x="498" y="1551"/>
                  </a:cubicBezTo>
                  <a:cubicBezTo>
                    <a:pt x="495" y="1551"/>
                    <a:pt x="492" y="1552"/>
                    <a:pt x="491" y="1555"/>
                  </a:cubicBezTo>
                  <a:cubicBezTo>
                    <a:pt x="490" y="1557"/>
                    <a:pt x="489" y="1558"/>
                    <a:pt x="488" y="1560"/>
                  </a:cubicBezTo>
                  <a:cubicBezTo>
                    <a:pt x="484" y="1561"/>
                    <a:pt x="480" y="1561"/>
                    <a:pt x="476" y="1563"/>
                  </a:cubicBezTo>
                  <a:cubicBezTo>
                    <a:pt x="474" y="1563"/>
                    <a:pt x="472" y="1564"/>
                    <a:pt x="471" y="1566"/>
                  </a:cubicBezTo>
                  <a:cubicBezTo>
                    <a:pt x="470" y="1566"/>
                    <a:pt x="470" y="1566"/>
                    <a:pt x="470" y="1566"/>
                  </a:cubicBezTo>
                  <a:cubicBezTo>
                    <a:pt x="468" y="1566"/>
                    <a:pt x="466" y="1567"/>
                    <a:pt x="464" y="1568"/>
                  </a:cubicBezTo>
                  <a:cubicBezTo>
                    <a:pt x="464" y="1569"/>
                    <a:pt x="463" y="1569"/>
                    <a:pt x="463" y="1570"/>
                  </a:cubicBezTo>
                  <a:cubicBezTo>
                    <a:pt x="462" y="1570"/>
                    <a:pt x="462" y="1570"/>
                    <a:pt x="462" y="1570"/>
                  </a:cubicBezTo>
                  <a:cubicBezTo>
                    <a:pt x="460" y="1570"/>
                    <a:pt x="458" y="1571"/>
                    <a:pt x="456" y="1572"/>
                  </a:cubicBezTo>
                  <a:cubicBezTo>
                    <a:pt x="456" y="1573"/>
                    <a:pt x="456" y="1573"/>
                    <a:pt x="455" y="1574"/>
                  </a:cubicBezTo>
                  <a:cubicBezTo>
                    <a:pt x="454" y="1574"/>
                    <a:pt x="454" y="1574"/>
                    <a:pt x="454" y="1574"/>
                  </a:cubicBezTo>
                  <a:cubicBezTo>
                    <a:pt x="452" y="1574"/>
                    <a:pt x="450" y="1575"/>
                    <a:pt x="448" y="1576"/>
                  </a:cubicBezTo>
                  <a:cubicBezTo>
                    <a:pt x="448" y="1577"/>
                    <a:pt x="447" y="1577"/>
                    <a:pt x="447" y="1578"/>
                  </a:cubicBezTo>
                  <a:cubicBezTo>
                    <a:pt x="446" y="1578"/>
                    <a:pt x="446" y="1578"/>
                    <a:pt x="446" y="1578"/>
                  </a:cubicBezTo>
                  <a:cubicBezTo>
                    <a:pt x="444" y="1578"/>
                    <a:pt x="442" y="1579"/>
                    <a:pt x="441" y="1580"/>
                  </a:cubicBezTo>
                  <a:cubicBezTo>
                    <a:pt x="440" y="1580"/>
                    <a:pt x="440" y="1581"/>
                    <a:pt x="440" y="1581"/>
                  </a:cubicBezTo>
                  <a:cubicBezTo>
                    <a:pt x="439" y="1581"/>
                    <a:pt x="439" y="1581"/>
                    <a:pt x="439" y="1581"/>
                  </a:cubicBezTo>
                  <a:cubicBezTo>
                    <a:pt x="435" y="1581"/>
                    <a:pt x="433" y="1583"/>
                    <a:pt x="431" y="1586"/>
                  </a:cubicBezTo>
                  <a:cubicBezTo>
                    <a:pt x="430" y="1587"/>
                    <a:pt x="430" y="1589"/>
                    <a:pt x="429" y="1590"/>
                  </a:cubicBezTo>
                  <a:cubicBezTo>
                    <a:pt x="425" y="1591"/>
                    <a:pt x="421" y="1592"/>
                    <a:pt x="417" y="1593"/>
                  </a:cubicBezTo>
                  <a:cubicBezTo>
                    <a:pt x="414" y="1594"/>
                    <a:pt x="412" y="1596"/>
                    <a:pt x="411" y="1599"/>
                  </a:cubicBezTo>
                  <a:cubicBezTo>
                    <a:pt x="405" y="1601"/>
                    <a:pt x="399" y="1603"/>
                    <a:pt x="393" y="1605"/>
                  </a:cubicBezTo>
                  <a:cubicBezTo>
                    <a:pt x="390" y="1606"/>
                    <a:pt x="389" y="1607"/>
                    <a:pt x="388" y="1609"/>
                  </a:cubicBezTo>
                  <a:cubicBezTo>
                    <a:pt x="383" y="1610"/>
                    <a:pt x="379" y="1611"/>
                    <a:pt x="374" y="1612"/>
                  </a:cubicBezTo>
                  <a:cubicBezTo>
                    <a:pt x="372" y="1613"/>
                    <a:pt x="370" y="1614"/>
                    <a:pt x="369" y="1616"/>
                  </a:cubicBezTo>
                  <a:cubicBezTo>
                    <a:pt x="368" y="1616"/>
                    <a:pt x="368" y="1616"/>
                    <a:pt x="368" y="1616"/>
                  </a:cubicBezTo>
                  <a:cubicBezTo>
                    <a:pt x="366" y="1616"/>
                    <a:pt x="364" y="1617"/>
                    <a:pt x="362" y="1618"/>
                  </a:cubicBezTo>
                  <a:cubicBezTo>
                    <a:pt x="362" y="1619"/>
                    <a:pt x="361" y="1619"/>
                    <a:pt x="361" y="1620"/>
                  </a:cubicBezTo>
                  <a:cubicBezTo>
                    <a:pt x="360" y="1620"/>
                    <a:pt x="360" y="1620"/>
                    <a:pt x="360" y="1620"/>
                  </a:cubicBezTo>
                  <a:cubicBezTo>
                    <a:pt x="358" y="1620"/>
                    <a:pt x="356" y="1621"/>
                    <a:pt x="354" y="1622"/>
                  </a:cubicBezTo>
                  <a:cubicBezTo>
                    <a:pt x="354" y="1622"/>
                    <a:pt x="353" y="1623"/>
                    <a:pt x="353" y="1623"/>
                  </a:cubicBezTo>
                  <a:cubicBezTo>
                    <a:pt x="352" y="1623"/>
                    <a:pt x="352" y="1623"/>
                    <a:pt x="352" y="1623"/>
                  </a:cubicBezTo>
                  <a:cubicBezTo>
                    <a:pt x="350" y="1623"/>
                    <a:pt x="348" y="1624"/>
                    <a:pt x="346" y="1626"/>
                  </a:cubicBezTo>
                  <a:cubicBezTo>
                    <a:pt x="345" y="1627"/>
                    <a:pt x="345" y="1628"/>
                    <a:pt x="344" y="1629"/>
                  </a:cubicBezTo>
                  <a:cubicBezTo>
                    <a:pt x="338" y="1631"/>
                    <a:pt x="332" y="1633"/>
                    <a:pt x="326" y="1635"/>
                  </a:cubicBezTo>
                  <a:cubicBezTo>
                    <a:pt x="324" y="1636"/>
                    <a:pt x="323" y="1637"/>
                    <a:pt x="321" y="1639"/>
                  </a:cubicBezTo>
                  <a:cubicBezTo>
                    <a:pt x="317" y="1639"/>
                    <a:pt x="317" y="1639"/>
                    <a:pt x="317" y="1639"/>
                  </a:cubicBezTo>
                  <a:cubicBezTo>
                    <a:pt x="315" y="1639"/>
                    <a:pt x="312" y="1640"/>
                    <a:pt x="311" y="1641"/>
                  </a:cubicBezTo>
                  <a:cubicBezTo>
                    <a:pt x="310" y="1642"/>
                    <a:pt x="309" y="1643"/>
                    <a:pt x="309" y="1644"/>
                  </a:cubicBezTo>
                  <a:cubicBezTo>
                    <a:pt x="306" y="1645"/>
                    <a:pt x="302" y="1646"/>
                    <a:pt x="299" y="1646"/>
                  </a:cubicBezTo>
                  <a:cubicBezTo>
                    <a:pt x="297" y="1647"/>
                    <a:pt x="295" y="1648"/>
                    <a:pt x="294" y="1650"/>
                  </a:cubicBezTo>
                  <a:cubicBezTo>
                    <a:pt x="289" y="1650"/>
                    <a:pt x="289" y="1650"/>
                    <a:pt x="289" y="1650"/>
                  </a:cubicBezTo>
                  <a:cubicBezTo>
                    <a:pt x="287" y="1650"/>
                    <a:pt x="285" y="1651"/>
                    <a:pt x="283" y="1653"/>
                  </a:cubicBezTo>
                  <a:cubicBezTo>
                    <a:pt x="282" y="1653"/>
                    <a:pt x="282" y="1655"/>
                    <a:pt x="281" y="1656"/>
                  </a:cubicBezTo>
                  <a:cubicBezTo>
                    <a:pt x="278" y="1657"/>
                    <a:pt x="275" y="1657"/>
                    <a:pt x="272" y="1658"/>
                  </a:cubicBezTo>
                  <a:cubicBezTo>
                    <a:pt x="269" y="1659"/>
                    <a:pt x="268" y="1660"/>
                    <a:pt x="267" y="1662"/>
                  </a:cubicBezTo>
                  <a:cubicBezTo>
                    <a:pt x="262" y="1662"/>
                    <a:pt x="262" y="1662"/>
                    <a:pt x="262" y="1662"/>
                  </a:cubicBezTo>
                  <a:cubicBezTo>
                    <a:pt x="259" y="1662"/>
                    <a:pt x="257" y="1663"/>
                    <a:pt x="256" y="1664"/>
                  </a:cubicBezTo>
                  <a:cubicBezTo>
                    <a:pt x="255" y="1664"/>
                    <a:pt x="255" y="1665"/>
                    <a:pt x="255" y="1665"/>
                  </a:cubicBezTo>
                  <a:cubicBezTo>
                    <a:pt x="254" y="1665"/>
                    <a:pt x="254" y="1665"/>
                    <a:pt x="254" y="1665"/>
                  </a:cubicBezTo>
                  <a:cubicBezTo>
                    <a:pt x="252" y="1665"/>
                    <a:pt x="249" y="1666"/>
                    <a:pt x="248" y="1668"/>
                  </a:cubicBezTo>
                  <a:cubicBezTo>
                    <a:pt x="247" y="1669"/>
                    <a:pt x="246" y="1670"/>
                    <a:pt x="246" y="1671"/>
                  </a:cubicBezTo>
                  <a:cubicBezTo>
                    <a:pt x="242" y="1672"/>
                    <a:pt x="237" y="1672"/>
                    <a:pt x="232" y="1673"/>
                  </a:cubicBezTo>
                  <a:cubicBezTo>
                    <a:pt x="230" y="1674"/>
                    <a:pt x="228" y="1675"/>
                    <a:pt x="227" y="1677"/>
                  </a:cubicBezTo>
                  <a:cubicBezTo>
                    <a:pt x="222" y="1677"/>
                    <a:pt x="222" y="1677"/>
                    <a:pt x="222" y="1677"/>
                  </a:cubicBezTo>
                  <a:cubicBezTo>
                    <a:pt x="220" y="1677"/>
                    <a:pt x="218" y="1678"/>
                    <a:pt x="216" y="1679"/>
                  </a:cubicBezTo>
                  <a:cubicBezTo>
                    <a:pt x="216" y="1680"/>
                    <a:pt x="216" y="1680"/>
                    <a:pt x="215" y="1681"/>
                  </a:cubicBezTo>
                  <a:cubicBezTo>
                    <a:pt x="214" y="1681"/>
                    <a:pt x="214" y="1681"/>
                    <a:pt x="214" y="1681"/>
                  </a:cubicBezTo>
                  <a:cubicBezTo>
                    <a:pt x="212" y="1681"/>
                    <a:pt x="210" y="1682"/>
                    <a:pt x="209" y="1683"/>
                  </a:cubicBezTo>
                  <a:cubicBezTo>
                    <a:pt x="208" y="1684"/>
                    <a:pt x="208" y="1684"/>
                    <a:pt x="207" y="1685"/>
                  </a:cubicBezTo>
                  <a:cubicBezTo>
                    <a:pt x="203" y="1685"/>
                    <a:pt x="203" y="1685"/>
                    <a:pt x="203" y="1685"/>
                  </a:cubicBezTo>
                  <a:cubicBezTo>
                    <a:pt x="201" y="1685"/>
                    <a:pt x="198" y="1685"/>
                    <a:pt x="197" y="1687"/>
                  </a:cubicBezTo>
                  <a:cubicBezTo>
                    <a:pt x="196" y="1687"/>
                    <a:pt x="196" y="1688"/>
                    <a:pt x="196" y="1688"/>
                  </a:cubicBezTo>
                  <a:cubicBezTo>
                    <a:pt x="195" y="1688"/>
                    <a:pt x="195" y="1688"/>
                    <a:pt x="195" y="1688"/>
                  </a:cubicBezTo>
                  <a:cubicBezTo>
                    <a:pt x="193" y="1688"/>
                    <a:pt x="190" y="1689"/>
                    <a:pt x="189" y="1691"/>
                  </a:cubicBezTo>
                  <a:cubicBezTo>
                    <a:pt x="188" y="1692"/>
                    <a:pt x="188" y="1692"/>
                    <a:pt x="187" y="1693"/>
                  </a:cubicBezTo>
                  <a:cubicBezTo>
                    <a:pt x="181" y="1694"/>
                    <a:pt x="176" y="1695"/>
                    <a:pt x="170" y="1696"/>
                  </a:cubicBezTo>
                  <a:cubicBezTo>
                    <a:pt x="167" y="1696"/>
                    <a:pt x="165" y="1698"/>
                    <a:pt x="164" y="1700"/>
                  </a:cubicBezTo>
                  <a:cubicBezTo>
                    <a:pt x="163" y="1700"/>
                    <a:pt x="163" y="1700"/>
                    <a:pt x="163" y="1700"/>
                  </a:cubicBezTo>
                  <a:cubicBezTo>
                    <a:pt x="161" y="1700"/>
                    <a:pt x="159" y="1701"/>
                    <a:pt x="157" y="1702"/>
                  </a:cubicBezTo>
                  <a:cubicBezTo>
                    <a:pt x="157" y="1703"/>
                    <a:pt x="156" y="1704"/>
                    <a:pt x="155" y="1706"/>
                  </a:cubicBezTo>
                  <a:cubicBezTo>
                    <a:pt x="134" y="1711"/>
                    <a:pt x="112" y="1717"/>
                    <a:pt x="90" y="1723"/>
                  </a:cubicBezTo>
                  <a:cubicBezTo>
                    <a:pt x="88" y="1724"/>
                    <a:pt x="87" y="1725"/>
                    <a:pt x="86" y="1727"/>
                  </a:cubicBezTo>
                  <a:cubicBezTo>
                    <a:pt x="85" y="1727"/>
                    <a:pt x="85" y="1727"/>
                    <a:pt x="85" y="1727"/>
                  </a:cubicBezTo>
                  <a:cubicBezTo>
                    <a:pt x="82" y="1727"/>
                    <a:pt x="80" y="1728"/>
                    <a:pt x="79" y="1729"/>
                  </a:cubicBezTo>
                  <a:cubicBezTo>
                    <a:pt x="78" y="1730"/>
                    <a:pt x="77" y="1731"/>
                    <a:pt x="77" y="1732"/>
                  </a:cubicBezTo>
                  <a:cubicBezTo>
                    <a:pt x="74" y="1733"/>
                    <a:pt x="70" y="1734"/>
                    <a:pt x="67" y="1735"/>
                  </a:cubicBezTo>
                  <a:cubicBezTo>
                    <a:pt x="65" y="1735"/>
                    <a:pt x="63" y="1736"/>
                    <a:pt x="62" y="1738"/>
                  </a:cubicBezTo>
                  <a:cubicBezTo>
                    <a:pt x="61" y="1738"/>
                    <a:pt x="61" y="1738"/>
                    <a:pt x="61" y="1738"/>
                  </a:cubicBezTo>
                  <a:cubicBezTo>
                    <a:pt x="59" y="1738"/>
                    <a:pt x="57" y="1739"/>
                    <a:pt x="55" y="1741"/>
                  </a:cubicBezTo>
                  <a:cubicBezTo>
                    <a:pt x="55" y="1741"/>
                    <a:pt x="54" y="1741"/>
                    <a:pt x="54" y="1742"/>
                  </a:cubicBezTo>
                  <a:cubicBezTo>
                    <a:pt x="53" y="1742"/>
                    <a:pt x="53" y="1742"/>
                    <a:pt x="53" y="1742"/>
                  </a:cubicBezTo>
                  <a:cubicBezTo>
                    <a:pt x="51" y="1742"/>
                    <a:pt x="49" y="1743"/>
                    <a:pt x="47" y="1744"/>
                  </a:cubicBezTo>
                  <a:cubicBezTo>
                    <a:pt x="47" y="1745"/>
                    <a:pt x="47" y="1745"/>
                    <a:pt x="46" y="1746"/>
                  </a:cubicBezTo>
                  <a:cubicBezTo>
                    <a:pt x="45" y="1746"/>
                    <a:pt x="45" y="1746"/>
                    <a:pt x="45" y="1746"/>
                  </a:cubicBezTo>
                  <a:cubicBezTo>
                    <a:pt x="43" y="1746"/>
                    <a:pt x="41" y="1747"/>
                    <a:pt x="40" y="1748"/>
                  </a:cubicBezTo>
                  <a:cubicBezTo>
                    <a:pt x="39" y="1749"/>
                    <a:pt x="39" y="1749"/>
                    <a:pt x="38" y="1750"/>
                  </a:cubicBezTo>
                  <a:cubicBezTo>
                    <a:pt x="37" y="1750"/>
                    <a:pt x="37" y="1750"/>
                    <a:pt x="37" y="1750"/>
                  </a:cubicBezTo>
                  <a:cubicBezTo>
                    <a:pt x="35" y="1750"/>
                    <a:pt x="33" y="1750"/>
                    <a:pt x="32" y="1752"/>
                  </a:cubicBezTo>
                  <a:cubicBezTo>
                    <a:pt x="31" y="1752"/>
                    <a:pt x="31" y="1753"/>
                    <a:pt x="30" y="1753"/>
                  </a:cubicBezTo>
                  <a:cubicBezTo>
                    <a:pt x="30" y="1753"/>
                    <a:pt x="30" y="1753"/>
                    <a:pt x="30" y="1753"/>
                  </a:cubicBezTo>
                  <a:cubicBezTo>
                    <a:pt x="27" y="1753"/>
                    <a:pt x="25" y="1754"/>
                    <a:pt x="24" y="1756"/>
                  </a:cubicBezTo>
                  <a:cubicBezTo>
                    <a:pt x="23" y="1757"/>
                    <a:pt x="22" y="1758"/>
                    <a:pt x="22" y="1759"/>
                  </a:cubicBezTo>
                  <a:cubicBezTo>
                    <a:pt x="19" y="1760"/>
                    <a:pt x="15" y="1761"/>
                    <a:pt x="12" y="1761"/>
                  </a:cubicBezTo>
                  <a:cubicBezTo>
                    <a:pt x="9" y="1762"/>
                    <a:pt x="7" y="1764"/>
                    <a:pt x="6" y="1767"/>
                  </a:cubicBezTo>
                  <a:cubicBezTo>
                    <a:pt x="5" y="1767"/>
                    <a:pt x="5" y="1767"/>
                    <a:pt x="4" y="1768"/>
                  </a:cubicBezTo>
                  <a:cubicBezTo>
                    <a:pt x="4" y="1785"/>
                    <a:pt x="4" y="1785"/>
                    <a:pt x="4" y="1785"/>
                  </a:cubicBezTo>
                  <a:cubicBezTo>
                    <a:pt x="8" y="1784"/>
                    <a:pt x="12" y="1782"/>
                    <a:pt x="17" y="1781"/>
                  </a:cubicBezTo>
                  <a:cubicBezTo>
                    <a:pt x="19" y="1780"/>
                    <a:pt x="21" y="1778"/>
                    <a:pt x="22" y="1776"/>
                  </a:cubicBezTo>
                  <a:cubicBezTo>
                    <a:pt x="25" y="1775"/>
                    <a:pt x="28" y="1774"/>
                    <a:pt x="32" y="1774"/>
                  </a:cubicBezTo>
                  <a:cubicBezTo>
                    <a:pt x="34" y="1773"/>
                    <a:pt x="35" y="1772"/>
                    <a:pt x="37" y="1770"/>
                  </a:cubicBezTo>
                  <a:cubicBezTo>
                    <a:pt x="37" y="1770"/>
                    <a:pt x="37" y="1770"/>
                    <a:pt x="37" y="1770"/>
                  </a:cubicBezTo>
                  <a:cubicBezTo>
                    <a:pt x="40" y="1770"/>
                    <a:pt x="42" y="1769"/>
                    <a:pt x="43" y="1768"/>
                  </a:cubicBezTo>
                  <a:cubicBezTo>
                    <a:pt x="44" y="1767"/>
                    <a:pt x="44" y="1767"/>
                    <a:pt x="44" y="1766"/>
                  </a:cubicBezTo>
                  <a:cubicBezTo>
                    <a:pt x="45" y="1766"/>
                    <a:pt x="45" y="1766"/>
                    <a:pt x="45" y="1766"/>
                  </a:cubicBezTo>
                  <a:cubicBezTo>
                    <a:pt x="48" y="1766"/>
                    <a:pt x="50" y="1765"/>
                    <a:pt x="51" y="1764"/>
                  </a:cubicBezTo>
                  <a:cubicBezTo>
                    <a:pt x="52" y="1763"/>
                    <a:pt x="52" y="1763"/>
                    <a:pt x="52" y="1762"/>
                  </a:cubicBezTo>
                  <a:cubicBezTo>
                    <a:pt x="53" y="1762"/>
                    <a:pt x="53" y="1762"/>
                    <a:pt x="53" y="1762"/>
                  </a:cubicBezTo>
                  <a:cubicBezTo>
                    <a:pt x="55" y="1762"/>
                    <a:pt x="58" y="1761"/>
                    <a:pt x="59" y="1760"/>
                  </a:cubicBezTo>
                  <a:cubicBezTo>
                    <a:pt x="59" y="1760"/>
                    <a:pt x="60" y="1759"/>
                    <a:pt x="60" y="1759"/>
                  </a:cubicBezTo>
                  <a:cubicBezTo>
                    <a:pt x="61" y="1759"/>
                    <a:pt x="61" y="1759"/>
                    <a:pt x="61" y="1759"/>
                  </a:cubicBezTo>
                  <a:cubicBezTo>
                    <a:pt x="63" y="1759"/>
                    <a:pt x="65" y="1758"/>
                    <a:pt x="67" y="1756"/>
                  </a:cubicBezTo>
                  <a:cubicBezTo>
                    <a:pt x="67" y="1756"/>
                    <a:pt x="68" y="1755"/>
                    <a:pt x="68" y="1755"/>
                  </a:cubicBezTo>
                  <a:cubicBezTo>
                    <a:pt x="69" y="1755"/>
                    <a:pt x="69" y="1755"/>
                    <a:pt x="69" y="1755"/>
                  </a:cubicBezTo>
                  <a:cubicBezTo>
                    <a:pt x="71" y="1755"/>
                    <a:pt x="73" y="1754"/>
                    <a:pt x="75" y="1752"/>
                  </a:cubicBezTo>
                  <a:cubicBezTo>
                    <a:pt x="76" y="1752"/>
                    <a:pt x="76" y="1750"/>
                    <a:pt x="77" y="1749"/>
                  </a:cubicBezTo>
                  <a:cubicBezTo>
                    <a:pt x="80" y="1748"/>
                    <a:pt x="83" y="1748"/>
                    <a:pt x="87" y="1747"/>
                  </a:cubicBezTo>
                  <a:cubicBezTo>
                    <a:pt x="89" y="1746"/>
                    <a:pt x="90" y="1745"/>
                    <a:pt x="92" y="1743"/>
                  </a:cubicBezTo>
                  <a:cubicBezTo>
                    <a:pt x="93" y="1743"/>
                    <a:pt x="93" y="1743"/>
                    <a:pt x="93" y="1743"/>
                  </a:cubicBezTo>
                  <a:cubicBezTo>
                    <a:pt x="95" y="1743"/>
                    <a:pt x="97" y="1742"/>
                    <a:pt x="98" y="1741"/>
                  </a:cubicBezTo>
                  <a:cubicBezTo>
                    <a:pt x="99" y="1740"/>
                    <a:pt x="100" y="1739"/>
                    <a:pt x="100" y="1738"/>
                  </a:cubicBezTo>
                  <a:cubicBezTo>
                    <a:pt x="122" y="1732"/>
                    <a:pt x="144" y="1726"/>
                    <a:pt x="165" y="1720"/>
                  </a:cubicBezTo>
                  <a:cubicBezTo>
                    <a:pt x="168" y="1719"/>
                    <a:pt x="169" y="1718"/>
                    <a:pt x="170" y="1717"/>
                  </a:cubicBezTo>
                  <a:cubicBezTo>
                    <a:pt x="171" y="1717"/>
                    <a:pt x="171" y="1717"/>
                    <a:pt x="171" y="1717"/>
                  </a:cubicBezTo>
                  <a:cubicBezTo>
                    <a:pt x="173" y="1717"/>
                    <a:pt x="176" y="1716"/>
                    <a:pt x="177" y="1714"/>
                  </a:cubicBezTo>
                  <a:cubicBezTo>
                    <a:pt x="178" y="1713"/>
                    <a:pt x="178" y="1712"/>
                    <a:pt x="179" y="1711"/>
                  </a:cubicBezTo>
                  <a:cubicBezTo>
                    <a:pt x="185" y="1711"/>
                    <a:pt x="190" y="1710"/>
                    <a:pt x="196" y="1709"/>
                  </a:cubicBezTo>
                  <a:cubicBezTo>
                    <a:pt x="198" y="1708"/>
                    <a:pt x="200" y="1707"/>
                    <a:pt x="202" y="1705"/>
                  </a:cubicBezTo>
                  <a:cubicBezTo>
                    <a:pt x="203" y="1705"/>
                    <a:pt x="203" y="1705"/>
                    <a:pt x="203" y="1705"/>
                  </a:cubicBezTo>
                  <a:cubicBezTo>
                    <a:pt x="205" y="1705"/>
                    <a:pt x="207" y="1704"/>
                    <a:pt x="209" y="1703"/>
                  </a:cubicBezTo>
                  <a:cubicBezTo>
                    <a:pt x="209" y="1702"/>
                    <a:pt x="209" y="1702"/>
                    <a:pt x="210" y="1701"/>
                  </a:cubicBezTo>
                  <a:cubicBezTo>
                    <a:pt x="214" y="1701"/>
                    <a:pt x="214" y="1701"/>
                    <a:pt x="214" y="1701"/>
                  </a:cubicBezTo>
                  <a:cubicBezTo>
                    <a:pt x="217" y="1701"/>
                    <a:pt x="219" y="1700"/>
                    <a:pt x="220" y="1699"/>
                  </a:cubicBezTo>
                  <a:cubicBezTo>
                    <a:pt x="221" y="1698"/>
                    <a:pt x="221" y="1698"/>
                    <a:pt x="221" y="1697"/>
                  </a:cubicBezTo>
                  <a:cubicBezTo>
                    <a:pt x="222" y="1697"/>
                    <a:pt x="222" y="1697"/>
                    <a:pt x="222" y="1697"/>
                  </a:cubicBezTo>
                  <a:cubicBezTo>
                    <a:pt x="225" y="1697"/>
                    <a:pt x="227" y="1696"/>
                    <a:pt x="228" y="1695"/>
                  </a:cubicBezTo>
                  <a:cubicBezTo>
                    <a:pt x="229" y="1695"/>
                    <a:pt x="229" y="1694"/>
                    <a:pt x="229" y="1694"/>
                  </a:cubicBezTo>
                  <a:cubicBezTo>
                    <a:pt x="234" y="1694"/>
                    <a:pt x="234" y="1694"/>
                    <a:pt x="234" y="1694"/>
                  </a:cubicBezTo>
                  <a:cubicBezTo>
                    <a:pt x="236" y="1694"/>
                    <a:pt x="238" y="1693"/>
                    <a:pt x="240" y="1691"/>
                  </a:cubicBezTo>
                  <a:cubicBezTo>
                    <a:pt x="241" y="1690"/>
                    <a:pt x="241" y="1689"/>
                    <a:pt x="242" y="1688"/>
                  </a:cubicBezTo>
                  <a:cubicBezTo>
                    <a:pt x="246" y="1688"/>
                    <a:pt x="251" y="1687"/>
                    <a:pt x="255" y="1686"/>
                  </a:cubicBezTo>
                  <a:cubicBezTo>
                    <a:pt x="258" y="1685"/>
                    <a:pt x="260" y="1684"/>
                    <a:pt x="261" y="1682"/>
                  </a:cubicBezTo>
                  <a:cubicBezTo>
                    <a:pt x="262" y="1682"/>
                    <a:pt x="262" y="1682"/>
                    <a:pt x="262" y="1682"/>
                  </a:cubicBezTo>
                  <a:cubicBezTo>
                    <a:pt x="264" y="1682"/>
                    <a:pt x="266" y="1681"/>
                    <a:pt x="267" y="1680"/>
                  </a:cubicBezTo>
                  <a:cubicBezTo>
                    <a:pt x="268" y="1679"/>
                    <a:pt x="268" y="1679"/>
                    <a:pt x="269" y="1678"/>
                  </a:cubicBezTo>
                  <a:cubicBezTo>
                    <a:pt x="274" y="1678"/>
                    <a:pt x="274" y="1678"/>
                    <a:pt x="274" y="1678"/>
                  </a:cubicBezTo>
                  <a:cubicBezTo>
                    <a:pt x="276" y="1678"/>
                    <a:pt x="278" y="1677"/>
                    <a:pt x="279" y="1676"/>
                  </a:cubicBezTo>
                  <a:cubicBezTo>
                    <a:pt x="280" y="1675"/>
                    <a:pt x="281" y="1674"/>
                    <a:pt x="281" y="1673"/>
                  </a:cubicBezTo>
                  <a:cubicBezTo>
                    <a:pt x="285" y="1672"/>
                    <a:pt x="288" y="1671"/>
                    <a:pt x="291" y="1670"/>
                  </a:cubicBezTo>
                  <a:cubicBezTo>
                    <a:pt x="293" y="1670"/>
                    <a:pt x="295" y="1669"/>
                    <a:pt x="296" y="1667"/>
                  </a:cubicBezTo>
                  <a:cubicBezTo>
                    <a:pt x="301" y="1667"/>
                    <a:pt x="301" y="1667"/>
                    <a:pt x="301" y="1667"/>
                  </a:cubicBezTo>
                  <a:cubicBezTo>
                    <a:pt x="303" y="1667"/>
                    <a:pt x="305" y="1666"/>
                    <a:pt x="307" y="1664"/>
                  </a:cubicBezTo>
                  <a:cubicBezTo>
                    <a:pt x="308" y="1663"/>
                    <a:pt x="308" y="1662"/>
                    <a:pt x="309" y="1661"/>
                  </a:cubicBezTo>
                  <a:cubicBezTo>
                    <a:pt x="312" y="1661"/>
                    <a:pt x="315" y="1660"/>
                    <a:pt x="319" y="1659"/>
                  </a:cubicBezTo>
                  <a:cubicBezTo>
                    <a:pt x="321" y="1658"/>
                    <a:pt x="323" y="1657"/>
                    <a:pt x="324" y="1655"/>
                  </a:cubicBezTo>
                  <a:cubicBezTo>
                    <a:pt x="328" y="1655"/>
                    <a:pt x="328" y="1655"/>
                    <a:pt x="328" y="1655"/>
                  </a:cubicBezTo>
                  <a:cubicBezTo>
                    <a:pt x="331" y="1655"/>
                    <a:pt x="333" y="1654"/>
                    <a:pt x="334" y="1653"/>
                  </a:cubicBezTo>
                  <a:cubicBezTo>
                    <a:pt x="335" y="1652"/>
                    <a:pt x="336" y="1651"/>
                    <a:pt x="336" y="1649"/>
                  </a:cubicBezTo>
                  <a:cubicBezTo>
                    <a:pt x="343" y="1647"/>
                    <a:pt x="349" y="1645"/>
                    <a:pt x="355" y="1644"/>
                  </a:cubicBezTo>
                  <a:cubicBezTo>
                    <a:pt x="357" y="1643"/>
                    <a:pt x="358" y="1642"/>
                    <a:pt x="359" y="1640"/>
                  </a:cubicBezTo>
                  <a:cubicBezTo>
                    <a:pt x="360" y="1640"/>
                    <a:pt x="360" y="1640"/>
                    <a:pt x="360" y="1640"/>
                  </a:cubicBezTo>
                  <a:cubicBezTo>
                    <a:pt x="362" y="1640"/>
                    <a:pt x="364" y="1639"/>
                    <a:pt x="366" y="1638"/>
                  </a:cubicBezTo>
                  <a:cubicBezTo>
                    <a:pt x="366" y="1637"/>
                    <a:pt x="367" y="1637"/>
                    <a:pt x="367" y="1636"/>
                  </a:cubicBezTo>
                  <a:cubicBezTo>
                    <a:pt x="368" y="1636"/>
                    <a:pt x="368" y="1636"/>
                    <a:pt x="368" y="1636"/>
                  </a:cubicBezTo>
                  <a:cubicBezTo>
                    <a:pt x="370" y="1636"/>
                    <a:pt x="372" y="1635"/>
                    <a:pt x="374" y="1634"/>
                  </a:cubicBezTo>
                  <a:cubicBezTo>
                    <a:pt x="374" y="1633"/>
                    <a:pt x="375" y="1633"/>
                    <a:pt x="375" y="1632"/>
                  </a:cubicBezTo>
                  <a:cubicBezTo>
                    <a:pt x="376" y="1632"/>
                    <a:pt x="376" y="1632"/>
                    <a:pt x="376" y="1632"/>
                  </a:cubicBezTo>
                  <a:cubicBezTo>
                    <a:pt x="378" y="1632"/>
                    <a:pt x="380" y="1632"/>
                    <a:pt x="382" y="1630"/>
                  </a:cubicBezTo>
                  <a:cubicBezTo>
                    <a:pt x="382" y="1629"/>
                    <a:pt x="383" y="1628"/>
                    <a:pt x="383" y="1627"/>
                  </a:cubicBezTo>
                  <a:cubicBezTo>
                    <a:pt x="388" y="1626"/>
                    <a:pt x="392" y="1625"/>
                    <a:pt x="397" y="1625"/>
                  </a:cubicBezTo>
                  <a:cubicBezTo>
                    <a:pt x="400" y="1624"/>
                    <a:pt x="402" y="1622"/>
                    <a:pt x="403" y="1619"/>
                  </a:cubicBezTo>
                  <a:cubicBezTo>
                    <a:pt x="409" y="1617"/>
                    <a:pt x="415" y="1615"/>
                    <a:pt x="422" y="1613"/>
                  </a:cubicBezTo>
                  <a:cubicBezTo>
                    <a:pt x="424" y="1612"/>
                    <a:pt x="426" y="1610"/>
                    <a:pt x="427" y="1608"/>
                  </a:cubicBezTo>
                  <a:cubicBezTo>
                    <a:pt x="430" y="1607"/>
                    <a:pt x="433" y="1606"/>
                    <a:pt x="437" y="1605"/>
                  </a:cubicBezTo>
                  <a:cubicBezTo>
                    <a:pt x="439" y="1605"/>
                    <a:pt x="441" y="1603"/>
                    <a:pt x="442" y="1601"/>
                  </a:cubicBezTo>
                  <a:cubicBezTo>
                    <a:pt x="443" y="1600"/>
                    <a:pt x="443" y="1599"/>
                    <a:pt x="444" y="1598"/>
                  </a:cubicBezTo>
                  <a:cubicBezTo>
                    <a:pt x="446" y="1598"/>
                    <a:pt x="446" y="1598"/>
                    <a:pt x="446" y="1598"/>
                  </a:cubicBezTo>
                  <a:cubicBezTo>
                    <a:pt x="449" y="1598"/>
                    <a:pt x="451" y="1597"/>
                    <a:pt x="452" y="1595"/>
                  </a:cubicBezTo>
                  <a:cubicBezTo>
                    <a:pt x="453" y="1595"/>
                    <a:pt x="453" y="1595"/>
                    <a:pt x="453" y="1594"/>
                  </a:cubicBezTo>
                  <a:cubicBezTo>
                    <a:pt x="454" y="1594"/>
                    <a:pt x="454" y="1594"/>
                    <a:pt x="454" y="1594"/>
                  </a:cubicBezTo>
                  <a:cubicBezTo>
                    <a:pt x="456" y="1594"/>
                    <a:pt x="459" y="1593"/>
                    <a:pt x="460" y="1592"/>
                  </a:cubicBezTo>
                  <a:cubicBezTo>
                    <a:pt x="461" y="1591"/>
                    <a:pt x="461" y="1591"/>
                    <a:pt x="461" y="1590"/>
                  </a:cubicBezTo>
                  <a:cubicBezTo>
                    <a:pt x="462" y="1590"/>
                    <a:pt x="462" y="1590"/>
                    <a:pt x="462" y="1590"/>
                  </a:cubicBezTo>
                  <a:cubicBezTo>
                    <a:pt x="464" y="1590"/>
                    <a:pt x="467" y="1589"/>
                    <a:pt x="468" y="1588"/>
                  </a:cubicBezTo>
                  <a:cubicBezTo>
                    <a:pt x="469" y="1587"/>
                    <a:pt x="469" y="1587"/>
                    <a:pt x="469" y="1587"/>
                  </a:cubicBezTo>
                  <a:cubicBezTo>
                    <a:pt x="470" y="1587"/>
                    <a:pt x="470" y="1587"/>
                    <a:pt x="470" y="1587"/>
                  </a:cubicBezTo>
                  <a:cubicBezTo>
                    <a:pt x="472" y="1587"/>
                    <a:pt x="474" y="1586"/>
                    <a:pt x="476" y="1584"/>
                  </a:cubicBezTo>
                  <a:cubicBezTo>
                    <a:pt x="476" y="1584"/>
                    <a:pt x="477" y="1583"/>
                    <a:pt x="477" y="1583"/>
                  </a:cubicBezTo>
                  <a:cubicBezTo>
                    <a:pt x="478" y="1583"/>
                    <a:pt x="478" y="1583"/>
                    <a:pt x="478" y="1583"/>
                  </a:cubicBezTo>
                  <a:cubicBezTo>
                    <a:pt x="480" y="1583"/>
                    <a:pt x="482" y="1582"/>
                    <a:pt x="484" y="1580"/>
                  </a:cubicBezTo>
                  <a:cubicBezTo>
                    <a:pt x="485" y="1579"/>
                    <a:pt x="485" y="1578"/>
                    <a:pt x="486" y="1577"/>
                  </a:cubicBezTo>
                  <a:cubicBezTo>
                    <a:pt x="489" y="1576"/>
                    <a:pt x="492" y="1576"/>
                    <a:pt x="496" y="1575"/>
                  </a:cubicBezTo>
                  <a:cubicBezTo>
                    <a:pt x="498" y="1574"/>
                    <a:pt x="500" y="1573"/>
                    <a:pt x="501" y="1571"/>
                  </a:cubicBezTo>
                  <a:cubicBezTo>
                    <a:pt x="502" y="1569"/>
                    <a:pt x="502" y="1568"/>
                    <a:pt x="503" y="1567"/>
                  </a:cubicBezTo>
                  <a:cubicBezTo>
                    <a:pt x="505" y="1567"/>
                    <a:pt x="505" y="1567"/>
                    <a:pt x="505" y="1567"/>
                  </a:cubicBezTo>
                  <a:cubicBezTo>
                    <a:pt x="508" y="1567"/>
                    <a:pt x="510" y="1567"/>
                    <a:pt x="511" y="1565"/>
                  </a:cubicBezTo>
                  <a:cubicBezTo>
                    <a:pt x="512" y="1565"/>
                    <a:pt x="512" y="1564"/>
                    <a:pt x="512" y="1564"/>
                  </a:cubicBezTo>
                  <a:cubicBezTo>
                    <a:pt x="513" y="1564"/>
                    <a:pt x="513" y="1564"/>
                    <a:pt x="513" y="1564"/>
                  </a:cubicBezTo>
                  <a:cubicBezTo>
                    <a:pt x="516" y="1564"/>
                    <a:pt x="518" y="1563"/>
                    <a:pt x="519" y="1561"/>
                  </a:cubicBezTo>
                  <a:cubicBezTo>
                    <a:pt x="520" y="1561"/>
                    <a:pt x="520" y="1560"/>
                    <a:pt x="520" y="1560"/>
                  </a:cubicBezTo>
                  <a:cubicBezTo>
                    <a:pt x="521" y="1560"/>
                    <a:pt x="521" y="1560"/>
                    <a:pt x="521" y="1560"/>
                  </a:cubicBezTo>
                  <a:cubicBezTo>
                    <a:pt x="524" y="1560"/>
                    <a:pt x="527" y="1558"/>
                    <a:pt x="529" y="1555"/>
                  </a:cubicBezTo>
                  <a:cubicBezTo>
                    <a:pt x="529" y="1554"/>
                    <a:pt x="530" y="1552"/>
                    <a:pt x="531" y="1551"/>
                  </a:cubicBezTo>
                  <a:cubicBezTo>
                    <a:pt x="551" y="1544"/>
                    <a:pt x="551" y="1544"/>
                    <a:pt x="551" y="1544"/>
                  </a:cubicBezTo>
                  <a:cubicBezTo>
                    <a:pt x="553" y="1543"/>
                    <a:pt x="555" y="1542"/>
                    <a:pt x="556" y="1540"/>
                  </a:cubicBezTo>
                  <a:cubicBezTo>
                    <a:pt x="557" y="1539"/>
                    <a:pt x="558" y="1537"/>
                    <a:pt x="558" y="1536"/>
                  </a:cubicBezTo>
                  <a:cubicBezTo>
                    <a:pt x="562" y="1535"/>
                    <a:pt x="566" y="1534"/>
                    <a:pt x="570" y="1533"/>
                  </a:cubicBezTo>
                  <a:cubicBezTo>
                    <a:pt x="573" y="1532"/>
                    <a:pt x="575" y="1531"/>
                    <a:pt x="576" y="1528"/>
                  </a:cubicBezTo>
                  <a:cubicBezTo>
                    <a:pt x="576" y="1527"/>
                    <a:pt x="577" y="1526"/>
                    <a:pt x="577" y="1525"/>
                  </a:cubicBezTo>
                  <a:cubicBezTo>
                    <a:pt x="580" y="1525"/>
                    <a:pt x="580" y="1525"/>
                    <a:pt x="580" y="1525"/>
                  </a:cubicBezTo>
                  <a:cubicBezTo>
                    <a:pt x="582" y="1525"/>
                    <a:pt x="585" y="1524"/>
                    <a:pt x="586" y="1523"/>
                  </a:cubicBezTo>
                  <a:cubicBezTo>
                    <a:pt x="586" y="1522"/>
                    <a:pt x="587" y="1522"/>
                    <a:pt x="587" y="1522"/>
                  </a:cubicBezTo>
                  <a:cubicBezTo>
                    <a:pt x="588" y="1522"/>
                    <a:pt x="588" y="1522"/>
                    <a:pt x="588" y="1522"/>
                  </a:cubicBezTo>
                  <a:cubicBezTo>
                    <a:pt x="591" y="1522"/>
                    <a:pt x="594" y="1520"/>
                    <a:pt x="595" y="1517"/>
                  </a:cubicBezTo>
                  <a:cubicBezTo>
                    <a:pt x="596" y="1516"/>
                    <a:pt x="597" y="1515"/>
                    <a:pt x="597" y="1514"/>
                  </a:cubicBezTo>
                  <a:cubicBezTo>
                    <a:pt x="600" y="1514"/>
                    <a:pt x="600" y="1514"/>
                    <a:pt x="600" y="1514"/>
                  </a:cubicBezTo>
                  <a:cubicBezTo>
                    <a:pt x="603" y="1514"/>
                    <a:pt x="606" y="1512"/>
                    <a:pt x="607" y="1510"/>
                  </a:cubicBezTo>
                  <a:cubicBezTo>
                    <a:pt x="608" y="1508"/>
                    <a:pt x="609" y="1507"/>
                    <a:pt x="610" y="1505"/>
                  </a:cubicBezTo>
                  <a:cubicBezTo>
                    <a:pt x="613" y="1504"/>
                    <a:pt x="617" y="1503"/>
                    <a:pt x="621" y="1502"/>
                  </a:cubicBezTo>
                  <a:cubicBezTo>
                    <a:pt x="624" y="1502"/>
                    <a:pt x="626" y="1500"/>
                    <a:pt x="627" y="1498"/>
                  </a:cubicBezTo>
                  <a:cubicBezTo>
                    <a:pt x="628" y="1497"/>
                    <a:pt x="628" y="1496"/>
                    <a:pt x="629" y="1495"/>
                  </a:cubicBezTo>
                  <a:cubicBezTo>
                    <a:pt x="631" y="1495"/>
                    <a:pt x="631" y="1495"/>
                    <a:pt x="631" y="1495"/>
                  </a:cubicBezTo>
                  <a:cubicBezTo>
                    <a:pt x="635" y="1495"/>
                    <a:pt x="638" y="1493"/>
                    <a:pt x="639" y="1490"/>
                  </a:cubicBezTo>
                  <a:cubicBezTo>
                    <a:pt x="639" y="1489"/>
                    <a:pt x="640" y="1488"/>
                    <a:pt x="640" y="1487"/>
                  </a:cubicBezTo>
                  <a:cubicBezTo>
                    <a:pt x="643" y="1487"/>
                    <a:pt x="643" y="1487"/>
                    <a:pt x="643" y="1487"/>
                  </a:cubicBezTo>
                  <a:cubicBezTo>
                    <a:pt x="646" y="1487"/>
                    <a:pt x="649" y="1485"/>
                    <a:pt x="650" y="1483"/>
                  </a:cubicBezTo>
                  <a:cubicBezTo>
                    <a:pt x="651" y="1482"/>
                    <a:pt x="652" y="1481"/>
                    <a:pt x="652" y="1479"/>
                  </a:cubicBezTo>
                  <a:cubicBezTo>
                    <a:pt x="655" y="1479"/>
                    <a:pt x="655" y="1479"/>
                    <a:pt x="655" y="1479"/>
                  </a:cubicBezTo>
                  <a:cubicBezTo>
                    <a:pt x="657" y="1479"/>
                    <a:pt x="659" y="1479"/>
                    <a:pt x="661" y="1477"/>
                  </a:cubicBezTo>
                  <a:cubicBezTo>
                    <a:pt x="662" y="1476"/>
                    <a:pt x="662" y="1475"/>
                    <a:pt x="663" y="1474"/>
                  </a:cubicBezTo>
                  <a:cubicBezTo>
                    <a:pt x="665" y="1473"/>
                    <a:pt x="667" y="1472"/>
                    <a:pt x="669" y="1471"/>
                  </a:cubicBezTo>
                  <a:cubicBezTo>
                    <a:pt x="671" y="1471"/>
                    <a:pt x="673" y="1469"/>
                    <a:pt x="674" y="1468"/>
                  </a:cubicBezTo>
                  <a:cubicBezTo>
                    <a:pt x="675" y="1466"/>
                    <a:pt x="675" y="1465"/>
                    <a:pt x="676" y="1464"/>
                  </a:cubicBezTo>
                  <a:cubicBezTo>
                    <a:pt x="679" y="1464"/>
                    <a:pt x="679" y="1464"/>
                    <a:pt x="679" y="1464"/>
                  </a:cubicBezTo>
                  <a:cubicBezTo>
                    <a:pt x="682" y="1464"/>
                    <a:pt x="685" y="1462"/>
                    <a:pt x="686" y="1460"/>
                  </a:cubicBezTo>
                  <a:cubicBezTo>
                    <a:pt x="687" y="1459"/>
                    <a:pt x="687" y="1458"/>
                    <a:pt x="688" y="1456"/>
                  </a:cubicBezTo>
                  <a:cubicBezTo>
                    <a:pt x="690" y="1456"/>
                    <a:pt x="690" y="1456"/>
                    <a:pt x="690" y="1456"/>
                  </a:cubicBezTo>
                  <a:cubicBezTo>
                    <a:pt x="693" y="1456"/>
                    <a:pt x="696" y="1455"/>
                    <a:pt x="697" y="1453"/>
                  </a:cubicBezTo>
                  <a:cubicBezTo>
                    <a:pt x="699" y="1450"/>
                    <a:pt x="701" y="1448"/>
                    <a:pt x="703" y="1445"/>
                  </a:cubicBezTo>
                  <a:cubicBezTo>
                    <a:pt x="706" y="1445"/>
                    <a:pt x="706" y="1445"/>
                    <a:pt x="706" y="1445"/>
                  </a:cubicBezTo>
                  <a:cubicBezTo>
                    <a:pt x="709" y="1445"/>
                    <a:pt x="712" y="1443"/>
                    <a:pt x="714" y="1440"/>
                  </a:cubicBezTo>
                  <a:cubicBezTo>
                    <a:pt x="714" y="1439"/>
                    <a:pt x="715" y="1438"/>
                    <a:pt x="715" y="1437"/>
                  </a:cubicBezTo>
                  <a:cubicBezTo>
                    <a:pt x="718" y="1437"/>
                    <a:pt x="718" y="1437"/>
                    <a:pt x="718" y="1437"/>
                  </a:cubicBezTo>
                  <a:cubicBezTo>
                    <a:pt x="721" y="1437"/>
                    <a:pt x="724" y="1436"/>
                    <a:pt x="725" y="1433"/>
                  </a:cubicBezTo>
                  <a:cubicBezTo>
                    <a:pt x="726" y="1431"/>
                    <a:pt x="727" y="1430"/>
                    <a:pt x="728" y="1428"/>
                  </a:cubicBezTo>
                  <a:cubicBezTo>
                    <a:pt x="730" y="1427"/>
                    <a:pt x="733" y="1426"/>
                    <a:pt x="736" y="1426"/>
                  </a:cubicBezTo>
                  <a:cubicBezTo>
                    <a:pt x="738" y="1425"/>
                    <a:pt x="739" y="1424"/>
                    <a:pt x="741" y="1422"/>
                  </a:cubicBezTo>
                  <a:cubicBezTo>
                    <a:pt x="742" y="1420"/>
                    <a:pt x="744" y="1417"/>
                    <a:pt x="746" y="1414"/>
                  </a:cubicBezTo>
                  <a:cubicBezTo>
                    <a:pt x="748" y="1414"/>
                    <a:pt x="748" y="1414"/>
                    <a:pt x="748" y="1414"/>
                  </a:cubicBezTo>
                  <a:cubicBezTo>
                    <a:pt x="748" y="1393"/>
                    <a:pt x="748" y="1393"/>
                    <a:pt x="748" y="1393"/>
                  </a:cubicBezTo>
                  <a:moveTo>
                    <a:pt x="380" y="1390"/>
                  </a:moveTo>
                  <a:cubicBezTo>
                    <a:pt x="352" y="1390"/>
                    <a:pt x="352" y="1390"/>
                    <a:pt x="352" y="1390"/>
                  </a:cubicBezTo>
                  <a:cubicBezTo>
                    <a:pt x="350" y="1390"/>
                    <a:pt x="347" y="1391"/>
                    <a:pt x="346" y="1393"/>
                  </a:cubicBezTo>
                  <a:cubicBezTo>
                    <a:pt x="345" y="1394"/>
                    <a:pt x="345" y="1394"/>
                    <a:pt x="344" y="1394"/>
                  </a:cubicBezTo>
                  <a:cubicBezTo>
                    <a:pt x="344" y="1395"/>
                    <a:pt x="343" y="1395"/>
                    <a:pt x="342" y="1396"/>
                  </a:cubicBezTo>
                  <a:cubicBezTo>
                    <a:pt x="340" y="1397"/>
                    <a:pt x="338" y="1398"/>
                    <a:pt x="335" y="1400"/>
                  </a:cubicBezTo>
                  <a:cubicBezTo>
                    <a:pt x="334" y="1400"/>
                    <a:pt x="334" y="1401"/>
                    <a:pt x="333" y="1402"/>
                  </a:cubicBezTo>
                  <a:cubicBezTo>
                    <a:pt x="332" y="1402"/>
                    <a:pt x="332" y="1402"/>
                    <a:pt x="332" y="1402"/>
                  </a:cubicBezTo>
                  <a:cubicBezTo>
                    <a:pt x="330" y="1402"/>
                    <a:pt x="328" y="1403"/>
                    <a:pt x="326" y="1404"/>
                  </a:cubicBezTo>
                  <a:cubicBezTo>
                    <a:pt x="325" y="1405"/>
                    <a:pt x="324" y="1407"/>
                    <a:pt x="324" y="1409"/>
                  </a:cubicBezTo>
                  <a:cubicBezTo>
                    <a:pt x="323" y="1409"/>
                    <a:pt x="322" y="1410"/>
                    <a:pt x="321" y="1410"/>
                  </a:cubicBezTo>
                  <a:cubicBezTo>
                    <a:pt x="318" y="1411"/>
                    <a:pt x="316" y="1414"/>
                    <a:pt x="316" y="1418"/>
                  </a:cubicBezTo>
                  <a:cubicBezTo>
                    <a:pt x="316" y="1421"/>
                    <a:pt x="316" y="1421"/>
                    <a:pt x="316" y="1421"/>
                  </a:cubicBezTo>
                  <a:cubicBezTo>
                    <a:pt x="310" y="1427"/>
                    <a:pt x="303" y="1432"/>
                    <a:pt x="297" y="1437"/>
                  </a:cubicBezTo>
                  <a:cubicBezTo>
                    <a:pt x="283" y="1440"/>
                    <a:pt x="269" y="1444"/>
                    <a:pt x="256" y="1448"/>
                  </a:cubicBezTo>
                  <a:cubicBezTo>
                    <a:pt x="253" y="1449"/>
                    <a:pt x="252" y="1450"/>
                    <a:pt x="250" y="1452"/>
                  </a:cubicBezTo>
                  <a:cubicBezTo>
                    <a:pt x="250" y="1453"/>
                    <a:pt x="249" y="1455"/>
                    <a:pt x="248" y="1456"/>
                  </a:cubicBezTo>
                  <a:cubicBezTo>
                    <a:pt x="244" y="1457"/>
                    <a:pt x="240" y="1458"/>
                    <a:pt x="236" y="1459"/>
                  </a:cubicBezTo>
                  <a:cubicBezTo>
                    <a:pt x="234" y="1460"/>
                    <a:pt x="232" y="1461"/>
                    <a:pt x="231" y="1464"/>
                  </a:cubicBezTo>
                  <a:cubicBezTo>
                    <a:pt x="230" y="1465"/>
                    <a:pt x="230" y="1466"/>
                    <a:pt x="229" y="1467"/>
                  </a:cubicBezTo>
                  <a:cubicBezTo>
                    <a:pt x="226" y="1467"/>
                    <a:pt x="226" y="1467"/>
                    <a:pt x="226" y="1467"/>
                  </a:cubicBezTo>
                  <a:cubicBezTo>
                    <a:pt x="223" y="1467"/>
                    <a:pt x="221" y="1468"/>
                    <a:pt x="219" y="1470"/>
                  </a:cubicBezTo>
                  <a:cubicBezTo>
                    <a:pt x="217" y="1473"/>
                    <a:pt x="215" y="1476"/>
                    <a:pt x="213" y="1479"/>
                  </a:cubicBezTo>
                  <a:cubicBezTo>
                    <a:pt x="209" y="1480"/>
                    <a:pt x="205" y="1481"/>
                    <a:pt x="201" y="1482"/>
                  </a:cubicBezTo>
                  <a:cubicBezTo>
                    <a:pt x="198" y="1483"/>
                    <a:pt x="197" y="1484"/>
                    <a:pt x="195" y="1486"/>
                  </a:cubicBezTo>
                  <a:cubicBezTo>
                    <a:pt x="195" y="1488"/>
                    <a:pt x="194" y="1490"/>
                    <a:pt x="193" y="1491"/>
                  </a:cubicBezTo>
                  <a:cubicBezTo>
                    <a:pt x="190" y="1492"/>
                    <a:pt x="187" y="1493"/>
                    <a:pt x="184" y="1494"/>
                  </a:cubicBezTo>
                  <a:cubicBezTo>
                    <a:pt x="182" y="1495"/>
                    <a:pt x="180" y="1497"/>
                    <a:pt x="179" y="1499"/>
                  </a:cubicBezTo>
                  <a:cubicBezTo>
                    <a:pt x="176" y="1500"/>
                    <a:pt x="173" y="1500"/>
                    <a:pt x="169" y="1501"/>
                  </a:cubicBezTo>
                  <a:cubicBezTo>
                    <a:pt x="167" y="1502"/>
                    <a:pt x="165" y="1503"/>
                    <a:pt x="164" y="1506"/>
                  </a:cubicBezTo>
                  <a:cubicBezTo>
                    <a:pt x="163" y="1507"/>
                    <a:pt x="162" y="1509"/>
                    <a:pt x="161" y="1510"/>
                  </a:cubicBezTo>
                  <a:cubicBezTo>
                    <a:pt x="159" y="1511"/>
                    <a:pt x="156" y="1512"/>
                    <a:pt x="153" y="1513"/>
                  </a:cubicBezTo>
                  <a:cubicBezTo>
                    <a:pt x="150" y="1514"/>
                    <a:pt x="149" y="1516"/>
                    <a:pt x="148" y="1518"/>
                  </a:cubicBezTo>
                  <a:cubicBezTo>
                    <a:pt x="144" y="1519"/>
                    <a:pt x="141" y="1520"/>
                    <a:pt x="138" y="1520"/>
                  </a:cubicBezTo>
                  <a:cubicBezTo>
                    <a:pt x="136" y="1521"/>
                    <a:pt x="134" y="1522"/>
                    <a:pt x="132" y="1525"/>
                  </a:cubicBezTo>
                  <a:cubicBezTo>
                    <a:pt x="132" y="1526"/>
                    <a:pt x="131" y="1527"/>
                    <a:pt x="131" y="1528"/>
                  </a:cubicBezTo>
                  <a:cubicBezTo>
                    <a:pt x="128" y="1528"/>
                    <a:pt x="128" y="1528"/>
                    <a:pt x="128" y="1528"/>
                  </a:cubicBezTo>
                  <a:cubicBezTo>
                    <a:pt x="125" y="1528"/>
                    <a:pt x="122" y="1530"/>
                    <a:pt x="120" y="1533"/>
                  </a:cubicBezTo>
                  <a:cubicBezTo>
                    <a:pt x="120" y="1534"/>
                    <a:pt x="119" y="1535"/>
                    <a:pt x="118" y="1537"/>
                  </a:cubicBezTo>
                  <a:cubicBezTo>
                    <a:pt x="114" y="1538"/>
                    <a:pt x="110" y="1539"/>
                    <a:pt x="107" y="1539"/>
                  </a:cubicBezTo>
                  <a:cubicBezTo>
                    <a:pt x="104" y="1540"/>
                    <a:pt x="102" y="1542"/>
                    <a:pt x="101" y="1544"/>
                  </a:cubicBezTo>
                  <a:cubicBezTo>
                    <a:pt x="100" y="1545"/>
                    <a:pt x="99" y="1547"/>
                    <a:pt x="99" y="1548"/>
                  </a:cubicBezTo>
                  <a:cubicBezTo>
                    <a:pt x="92" y="1551"/>
                    <a:pt x="85" y="1553"/>
                    <a:pt x="78" y="1555"/>
                  </a:cubicBezTo>
                  <a:cubicBezTo>
                    <a:pt x="76" y="1556"/>
                    <a:pt x="75" y="1557"/>
                    <a:pt x="74" y="1559"/>
                  </a:cubicBezTo>
                  <a:cubicBezTo>
                    <a:pt x="73" y="1560"/>
                    <a:pt x="72" y="1561"/>
                    <a:pt x="72" y="1562"/>
                  </a:cubicBezTo>
                  <a:cubicBezTo>
                    <a:pt x="69" y="1562"/>
                    <a:pt x="69" y="1562"/>
                    <a:pt x="69" y="1562"/>
                  </a:cubicBezTo>
                  <a:cubicBezTo>
                    <a:pt x="67" y="1562"/>
                    <a:pt x="65" y="1563"/>
                    <a:pt x="63" y="1565"/>
                  </a:cubicBezTo>
                  <a:cubicBezTo>
                    <a:pt x="63" y="1565"/>
                    <a:pt x="62" y="1566"/>
                    <a:pt x="62" y="1566"/>
                  </a:cubicBezTo>
                  <a:cubicBezTo>
                    <a:pt x="61" y="1566"/>
                    <a:pt x="61" y="1566"/>
                    <a:pt x="61" y="1566"/>
                  </a:cubicBezTo>
                  <a:cubicBezTo>
                    <a:pt x="59" y="1566"/>
                    <a:pt x="57" y="1567"/>
                    <a:pt x="55" y="1568"/>
                  </a:cubicBezTo>
                  <a:cubicBezTo>
                    <a:pt x="55" y="1569"/>
                    <a:pt x="54" y="1569"/>
                    <a:pt x="54" y="1570"/>
                  </a:cubicBezTo>
                  <a:cubicBezTo>
                    <a:pt x="49" y="1570"/>
                    <a:pt x="49" y="1570"/>
                    <a:pt x="49" y="1570"/>
                  </a:cubicBezTo>
                  <a:cubicBezTo>
                    <a:pt x="47" y="1570"/>
                    <a:pt x="45" y="1571"/>
                    <a:pt x="43" y="1572"/>
                  </a:cubicBezTo>
                  <a:cubicBezTo>
                    <a:pt x="43" y="1573"/>
                    <a:pt x="42" y="1575"/>
                    <a:pt x="41" y="1576"/>
                  </a:cubicBezTo>
                  <a:cubicBezTo>
                    <a:pt x="35" y="1578"/>
                    <a:pt x="29" y="1580"/>
                    <a:pt x="23" y="1582"/>
                  </a:cubicBezTo>
                  <a:cubicBezTo>
                    <a:pt x="21" y="1582"/>
                    <a:pt x="19" y="1584"/>
                    <a:pt x="18" y="1587"/>
                  </a:cubicBezTo>
                  <a:cubicBezTo>
                    <a:pt x="15" y="1588"/>
                    <a:pt x="11" y="1588"/>
                    <a:pt x="8" y="1589"/>
                  </a:cubicBezTo>
                  <a:cubicBezTo>
                    <a:pt x="7" y="1590"/>
                    <a:pt x="5" y="1590"/>
                    <a:pt x="4" y="1591"/>
                  </a:cubicBezTo>
                  <a:cubicBezTo>
                    <a:pt x="4" y="1614"/>
                    <a:pt x="4" y="1614"/>
                    <a:pt x="4" y="1614"/>
                  </a:cubicBezTo>
                  <a:cubicBezTo>
                    <a:pt x="6" y="1614"/>
                    <a:pt x="7" y="1613"/>
                    <a:pt x="8" y="1613"/>
                  </a:cubicBezTo>
                  <a:cubicBezTo>
                    <a:pt x="10" y="1612"/>
                    <a:pt x="12" y="1611"/>
                    <a:pt x="13" y="1609"/>
                  </a:cubicBezTo>
                  <a:cubicBezTo>
                    <a:pt x="14" y="1607"/>
                    <a:pt x="15" y="1606"/>
                    <a:pt x="16" y="1605"/>
                  </a:cubicBezTo>
                  <a:cubicBezTo>
                    <a:pt x="20" y="1604"/>
                    <a:pt x="24" y="1603"/>
                    <a:pt x="28" y="1602"/>
                  </a:cubicBezTo>
                  <a:cubicBezTo>
                    <a:pt x="31" y="1601"/>
                    <a:pt x="33" y="1599"/>
                    <a:pt x="34" y="1596"/>
                  </a:cubicBezTo>
                  <a:cubicBezTo>
                    <a:pt x="40" y="1594"/>
                    <a:pt x="46" y="1592"/>
                    <a:pt x="52" y="1590"/>
                  </a:cubicBezTo>
                  <a:cubicBezTo>
                    <a:pt x="54" y="1589"/>
                    <a:pt x="55" y="1588"/>
                    <a:pt x="56" y="1587"/>
                  </a:cubicBezTo>
                  <a:cubicBezTo>
                    <a:pt x="61" y="1587"/>
                    <a:pt x="61" y="1587"/>
                    <a:pt x="61" y="1587"/>
                  </a:cubicBezTo>
                  <a:cubicBezTo>
                    <a:pt x="63" y="1587"/>
                    <a:pt x="65" y="1586"/>
                    <a:pt x="67" y="1584"/>
                  </a:cubicBezTo>
                  <a:cubicBezTo>
                    <a:pt x="67" y="1584"/>
                    <a:pt x="68" y="1583"/>
                    <a:pt x="68" y="1583"/>
                  </a:cubicBezTo>
                  <a:cubicBezTo>
                    <a:pt x="69" y="1583"/>
                    <a:pt x="69" y="1583"/>
                    <a:pt x="69" y="1583"/>
                  </a:cubicBezTo>
                  <a:cubicBezTo>
                    <a:pt x="71" y="1583"/>
                    <a:pt x="73" y="1582"/>
                    <a:pt x="75" y="1580"/>
                  </a:cubicBezTo>
                  <a:cubicBezTo>
                    <a:pt x="75" y="1580"/>
                    <a:pt x="76" y="1579"/>
                    <a:pt x="76" y="1579"/>
                  </a:cubicBezTo>
                  <a:cubicBezTo>
                    <a:pt x="77" y="1579"/>
                    <a:pt x="77" y="1579"/>
                    <a:pt x="77" y="1579"/>
                  </a:cubicBezTo>
                  <a:cubicBezTo>
                    <a:pt x="80" y="1579"/>
                    <a:pt x="83" y="1577"/>
                    <a:pt x="84" y="1574"/>
                  </a:cubicBezTo>
                  <a:cubicBezTo>
                    <a:pt x="85" y="1573"/>
                    <a:pt x="86" y="1571"/>
                    <a:pt x="87" y="1570"/>
                  </a:cubicBezTo>
                  <a:cubicBezTo>
                    <a:pt x="93" y="1568"/>
                    <a:pt x="100" y="1565"/>
                    <a:pt x="107" y="1563"/>
                  </a:cubicBezTo>
                  <a:cubicBezTo>
                    <a:pt x="109" y="1563"/>
                    <a:pt x="111" y="1561"/>
                    <a:pt x="112" y="1559"/>
                  </a:cubicBezTo>
                  <a:cubicBezTo>
                    <a:pt x="112" y="1558"/>
                    <a:pt x="113" y="1556"/>
                    <a:pt x="114" y="1555"/>
                  </a:cubicBezTo>
                  <a:cubicBezTo>
                    <a:pt x="118" y="1554"/>
                    <a:pt x="122" y="1553"/>
                    <a:pt x="126" y="1552"/>
                  </a:cubicBezTo>
                  <a:cubicBezTo>
                    <a:pt x="128" y="1551"/>
                    <a:pt x="131" y="1550"/>
                    <a:pt x="132" y="1547"/>
                  </a:cubicBezTo>
                  <a:cubicBezTo>
                    <a:pt x="132" y="1546"/>
                    <a:pt x="132" y="1545"/>
                    <a:pt x="133" y="1544"/>
                  </a:cubicBezTo>
                  <a:cubicBezTo>
                    <a:pt x="136" y="1544"/>
                    <a:pt x="136" y="1544"/>
                    <a:pt x="136" y="1544"/>
                  </a:cubicBezTo>
                  <a:cubicBezTo>
                    <a:pt x="139" y="1544"/>
                    <a:pt x="142" y="1543"/>
                    <a:pt x="143" y="1540"/>
                  </a:cubicBezTo>
                  <a:cubicBezTo>
                    <a:pt x="144" y="1539"/>
                    <a:pt x="145" y="1537"/>
                    <a:pt x="145" y="1536"/>
                  </a:cubicBezTo>
                  <a:cubicBezTo>
                    <a:pt x="149" y="1535"/>
                    <a:pt x="154" y="1534"/>
                    <a:pt x="157" y="1533"/>
                  </a:cubicBezTo>
                  <a:cubicBezTo>
                    <a:pt x="160" y="1532"/>
                    <a:pt x="163" y="1530"/>
                    <a:pt x="163" y="1527"/>
                  </a:cubicBezTo>
                  <a:cubicBezTo>
                    <a:pt x="166" y="1526"/>
                    <a:pt x="168" y="1526"/>
                    <a:pt x="170" y="1525"/>
                  </a:cubicBezTo>
                  <a:cubicBezTo>
                    <a:pt x="172" y="1524"/>
                    <a:pt x="173" y="1523"/>
                    <a:pt x="174" y="1521"/>
                  </a:cubicBezTo>
                  <a:cubicBezTo>
                    <a:pt x="175" y="1520"/>
                    <a:pt x="176" y="1518"/>
                    <a:pt x="177" y="1517"/>
                  </a:cubicBezTo>
                  <a:cubicBezTo>
                    <a:pt x="181" y="1516"/>
                    <a:pt x="185" y="1515"/>
                    <a:pt x="189" y="1514"/>
                  </a:cubicBezTo>
                  <a:cubicBezTo>
                    <a:pt x="192" y="1513"/>
                    <a:pt x="194" y="1511"/>
                    <a:pt x="195" y="1508"/>
                  </a:cubicBezTo>
                  <a:cubicBezTo>
                    <a:pt x="197" y="1507"/>
                    <a:pt x="199" y="1507"/>
                    <a:pt x="201" y="1506"/>
                  </a:cubicBezTo>
                  <a:cubicBezTo>
                    <a:pt x="203" y="1505"/>
                    <a:pt x="205" y="1504"/>
                    <a:pt x="206" y="1502"/>
                  </a:cubicBezTo>
                  <a:cubicBezTo>
                    <a:pt x="207" y="1500"/>
                    <a:pt x="208" y="1499"/>
                    <a:pt x="208" y="1497"/>
                  </a:cubicBezTo>
                  <a:cubicBezTo>
                    <a:pt x="212" y="1496"/>
                    <a:pt x="216" y="1495"/>
                    <a:pt x="220" y="1494"/>
                  </a:cubicBezTo>
                  <a:cubicBezTo>
                    <a:pt x="222" y="1494"/>
                    <a:pt x="224" y="1493"/>
                    <a:pt x="225" y="1491"/>
                  </a:cubicBezTo>
                  <a:cubicBezTo>
                    <a:pt x="227" y="1489"/>
                    <a:pt x="229" y="1486"/>
                    <a:pt x="231" y="1483"/>
                  </a:cubicBezTo>
                  <a:cubicBezTo>
                    <a:pt x="234" y="1483"/>
                    <a:pt x="234" y="1483"/>
                    <a:pt x="234" y="1483"/>
                  </a:cubicBezTo>
                  <a:cubicBezTo>
                    <a:pt x="237" y="1483"/>
                    <a:pt x="240" y="1482"/>
                    <a:pt x="241" y="1479"/>
                  </a:cubicBezTo>
                  <a:cubicBezTo>
                    <a:pt x="242" y="1477"/>
                    <a:pt x="243" y="1476"/>
                    <a:pt x="244" y="1475"/>
                  </a:cubicBezTo>
                  <a:cubicBezTo>
                    <a:pt x="248" y="1474"/>
                    <a:pt x="252" y="1473"/>
                    <a:pt x="256" y="1472"/>
                  </a:cubicBezTo>
                  <a:cubicBezTo>
                    <a:pt x="258" y="1471"/>
                    <a:pt x="260" y="1469"/>
                    <a:pt x="261" y="1467"/>
                  </a:cubicBezTo>
                  <a:cubicBezTo>
                    <a:pt x="262" y="1466"/>
                    <a:pt x="263" y="1464"/>
                    <a:pt x="263" y="1463"/>
                  </a:cubicBezTo>
                  <a:cubicBezTo>
                    <a:pt x="277" y="1459"/>
                    <a:pt x="290" y="1456"/>
                    <a:pt x="303" y="1452"/>
                  </a:cubicBezTo>
                  <a:cubicBezTo>
                    <a:pt x="304" y="1452"/>
                    <a:pt x="305" y="1452"/>
                    <a:pt x="306" y="1451"/>
                  </a:cubicBezTo>
                  <a:cubicBezTo>
                    <a:pt x="314" y="1445"/>
                    <a:pt x="322" y="1438"/>
                    <a:pt x="330" y="1432"/>
                  </a:cubicBezTo>
                  <a:cubicBezTo>
                    <a:pt x="332" y="1430"/>
                    <a:pt x="333" y="1428"/>
                    <a:pt x="333" y="1425"/>
                  </a:cubicBezTo>
                  <a:cubicBezTo>
                    <a:pt x="333" y="1423"/>
                    <a:pt x="333" y="1423"/>
                    <a:pt x="333" y="1423"/>
                  </a:cubicBezTo>
                  <a:cubicBezTo>
                    <a:pt x="334" y="1422"/>
                    <a:pt x="335" y="1422"/>
                    <a:pt x="336" y="1421"/>
                  </a:cubicBezTo>
                  <a:cubicBezTo>
                    <a:pt x="337" y="1420"/>
                    <a:pt x="339" y="1419"/>
                    <a:pt x="339" y="1418"/>
                  </a:cubicBezTo>
                  <a:cubicBezTo>
                    <a:pt x="340" y="1418"/>
                    <a:pt x="340" y="1418"/>
                    <a:pt x="340" y="1418"/>
                  </a:cubicBezTo>
                  <a:cubicBezTo>
                    <a:pt x="342" y="1418"/>
                    <a:pt x="345" y="1417"/>
                    <a:pt x="346" y="1416"/>
                  </a:cubicBezTo>
                  <a:cubicBezTo>
                    <a:pt x="347" y="1415"/>
                    <a:pt x="348" y="1413"/>
                    <a:pt x="348" y="1411"/>
                  </a:cubicBezTo>
                  <a:cubicBezTo>
                    <a:pt x="349" y="1411"/>
                    <a:pt x="349" y="1411"/>
                    <a:pt x="350" y="1410"/>
                  </a:cubicBezTo>
                  <a:cubicBezTo>
                    <a:pt x="351" y="1410"/>
                    <a:pt x="353" y="1409"/>
                    <a:pt x="354" y="1408"/>
                  </a:cubicBezTo>
                  <a:cubicBezTo>
                    <a:pt x="355" y="1408"/>
                    <a:pt x="355" y="1407"/>
                    <a:pt x="356" y="1407"/>
                  </a:cubicBezTo>
                  <a:cubicBezTo>
                    <a:pt x="376" y="1407"/>
                    <a:pt x="376" y="1407"/>
                    <a:pt x="376" y="1407"/>
                  </a:cubicBezTo>
                  <a:cubicBezTo>
                    <a:pt x="380" y="1411"/>
                    <a:pt x="383" y="1414"/>
                    <a:pt x="387" y="1417"/>
                  </a:cubicBezTo>
                  <a:cubicBezTo>
                    <a:pt x="394" y="1422"/>
                    <a:pt x="401" y="1427"/>
                    <a:pt x="406" y="1432"/>
                  </a:cubicBezTo>
                  <a:cubicBezTo>
                    <a:pt x="408" y="1435"/>
                    <a:pt x="410" y="1438"/>
                    <a:pt x="411" y="1441"/>
                  </a:cubicBezTo>
                  <a:cubicBezTo>
                    <a:pt x="412" y="1443"/>
                    <a:pt x="413" y="1444"/>
                    <a:pt x="413" y="1446"/>
                  </a:cubicBezTo>
                  <a:cubicBezTo>
                    <a:pt x="413" y="1446"/>
                    <a:pt x="413" y="1446"/>
                    <a:pt x="413" y="1446"/>
                  </a:cubicBezTo>
                  <a:cubicBezTo>
                    <a:pt x="412" y="1448"/>
                    <a:pt x="411" y="1450"/>
                    <a:pt x="411" y="1452"/>
                  </a:cubicBezTo>
                  <a:cubicBezTo>
                    <a:pt x="411" y="1458"/>
                    <a:pt x="411" y="1458"/>
                    <a:pt x="411" y="1458"/>
                  </a:cubicBezTo>
                  <a:cubicBezTo>
                    <a:pt x="410" y="1459"/>
                    <a:pt x="408" y="1459"/>
                    <a:pt x="407" y="1460"/>
                  </a:cubicBezTo>
                  <a:cubicBezTo>
                    <a:pt x="404" y="1461"/>
                    <a:pt x="403" y="1464"/>
                    <a:pt x="403" y="1467"/>
                  </a:cubicBezTo>
                  <a:cubicBezTo>
                    <a:pt x="403" y="1471"/>
                    <a:pt x="403" y="1471"/>
                    <a:pt x="403" y="1471"/>
                  </a:cubicBezTo>
                  <a:cubicBezTo>
                    <a:pt x="387" y="1486"/>
                    <a:pt x="370" y="1500"/>
                    <a:pt x="354" y="1515"/>
                  </a:cubicBezTo>
                  <a:cubicBezTo>
                    <a:pt x="353" y="1516"/>
                    <a:pt x="352" y="1517"/>
                    <a:pt x="352" y="1519"/>
                  </a:cubicBezTo>
                  <a:cubicBezTo>
                    <a:pt x="351" y="1522"/>
                    <a:pt x="350" y="1525"/>
                    <a:pt x="349" y="1528"/>
                  </a:cubicBezTo>
                  <a:cubicBezTo>
                    <a:pt x="348" y="1529"/>
                    <a:pt x="346" y="1530"/>
                    <a:pt x="345" y="1532"/>
                  </a:cubicBezTo>
                  <a:cubicBezTo>
                    <a:pt x="344" y="1533"/>
                    <a:pt x="344" y="1534"/>
                    <a:pt x="343" y="1536"/>
                  </a:cubicBezTo>
                  <a:cubicBezTo>
                    <a:pt x="340" y="1536"/>
                    <a:pt x="340" y="1536"/>
                    <a:pt x="340" y="1536"/>
                  </a:cubicBezTo>
                  <a:cubicBezTo>
                    <a:pt x="337" y="1536"/>
                    <a:pt x="335" y="1537"/>
                    <a:pt x="333" y="1539"/>
                  </a:cubicBezTo>
                  <a:cubicBezTo>
                    <a:pt x="332" y="1542"/>
                    <a:pt x="330" y="1544"/>
                    <a:pt x="328" y="1547"/>
                  </a:cubicBezTo>
                  <a:cubicBezTo>
                    <a:pt x="325" y="1547"/>
                    <a:pt x="325" y="1547"/>
                    <a:pt x="325" y="1547"/>
                  </a:cubicBezTo>
                  <a:cubicBezTo>
                    <a:pt x="321" y="1547"/>
                    <a:pt x="319" y="1549"/>
                    <a:pt x="317" y="1551"/>
                  </a:cubicBezTo>
                  <a:cubicBezTo>
                    <a:pt x="316" y="1553"/>
                    <a:pt x="316" y="1554"/>
                    <a:pt x="315" y="1556"/>
                  </a:cubicBezTo>
                  <a:cubicBezTo>
                    <a:pt x="311" y="1557"/>
                    <a:pt x="307" y="1558"/>
                    <a:pt x="303" y="1559"/>
                  </a:cubicBezTo>
                  <a:cubicBezTo>
                    <a:pt x="301" y="1559"/>
                    <a:pt x="299" y="1561"/>
                    <a:pt x="298" y="1563"/>
                  </a:cubicBezTo>
                  <a:cubicBezTo>
                    <a:pt x="297" y="1564"/>
                    <a:pt x="296" y="1565"/>
                    <a:pt x="296" y="1566"/>
                  </a:cubicBezTo>
                  <a:cubicBezTo>
                    <a:pt x="293" y="1566"/>
                    <a:pt x="293" y="1566"/>
                    <a:pt x="293" y="1566"/>
                  </a:cubicBezTo>
                  <a:cubicBezTo>
                    <a:pt x="291" y="1566"/>
                    <a:pt x="289" y="1567"/>
                    <a:pt x="287" y="1568"/>
                  </a:cubicBezTo>
                  <a:cubicBezTo>
                    <a:pt x="287" y="1569"/>
                    <a:pt x="286" y="1569"/>
                    <a:pt x="286" y="1570"/>
                  </a:cubicBezTo>
                  <a:cubicBezTo>
                    <a:pt x="285" y="1570"/>
                    <a:pt x="285" y="1570"/>
                    <a:pt x="285" y="1570"/>
                  </a:cubicBezTo>
                  <a:cubicBezTo>
                    <a:pt x="283" y="1570"/>
                    <a:pt x="281" y="1571"/>
                    <a:pt x="279" y="1572"/>
                  </a:cubicBezTo>
                  <a:cubicBezTo>
                    <a:pt x="279" y="1573"/>
                    <a:pt x="279" y="1573"/>
                    <a:pt x="278" y="1574"/>
                  </a:cubicBezTo>
                  <a:cubicBezTo>
                    <a:pt x="277" y="1574"/>
                    <a:pt x="277" y="1574"/>
                    <a:pt x="277" y="1574"/>
                  </a:cubicBezTo>
                  <a:cubicBezTo>
                    <a:pt x="275" y="1574"/>
                    <a:pt x="273" y="1575"/>
                    <a:pt x="272" y="1576"/>
                  </a:cubicBezTo>
                  <a:cubicBezTo>
                    <a:pt x="271" y="1577"/>
                    <a:pt x="271" y="1577"/>
                    <a:pt x="270" y="1578"/>
                  </a:cubicBezTo>
                  <a:cubicBezTo>
                    <a:pt x="270" y="1578"/>
                    <a:pt x="270" y="1578"/>
                    <a:pt x="270" y="1578"/>
                  </a:cubicBezTo>
                  <a:cubicBezTo>
                    <a:pt x="267" y="1578"/>
                    <a:pt x="265" y="1579"/>
                    <a:pt x="264" y="1580"/>
                  </a:cubicBezTo>
                  <a:cubicBezTo>
                    <a:pt x="263" y="1580"/>
                    <a:pt x="263" y="1581"/>
                    <a:pt x="263" y="1581"/>
                  </a:cubicBezTo>
                  <a:cubicBezTo>
                    <a:pt x="262" y="1581"/>
                    <a:pt x="262" y="1581"/>
                    <a:pt x="262" y="1581"/>
                  </a:cubicBezTo>
                  <a:cubicBezTo>
                    <a:pt x="259" y="1581"/>
                    <a:pt x="257" y="1582"/>
                    <a:pt x="256" y="1584"/>
                  </a:cubicBezTo>
                  <a:cubicBezTo>
                    <a:pt x="255" y="1584"/>
                    <a:pt x="255" y="1585"/>
                    <a:pt x="255" y="1585"/>
                  </a:cubicBezTo>
                  <a:cubicBezTo>
                    <a:pt x="254" y="1585"/>
                    <a:pt x="254" y="1585"/>
                    <a:pt x="254" y="1585"/>
                  </a:cubicBezTo>
                  <a:cubicBezTo>
                    <a:pt x="252" y="1585"/>
                    <a:pt x="249" y="1586"/>
                    <a:pt x="248" y="1588"/>
                  </a:cubicBezTo>
                  <a:cubicBezTo>
                    <a:pt x="247" y="1589"/>
                    <a:pt x="246" y="1590"/>
                    <a:pt x="246" y="1591"/>
                  </a:cubicBezTo>
                  <a:cubicBezTo>
                    <a:pt x="240" y="1593"/>
                    <a:pt x="234" y="1595"/>
                    <a:pt x="228" y="1597"/>
                  </a:cubicBezTo>
                  <a:cubicBezTo>
                    <a:pt x="225" y="1598"/>
                    <a:pt x="224" y="1599"/>
                    <a:pt x="223" y="1601"/>
                  </a:cubicBezTo>
                  <a:cubicBezTo>
                    <a:pt x="209" y="1602"/>
                    <a:pt x="194" y="1603"/>
                    <a:pt x="180" y="1604"/>
                  </a:cubicBezTo>
                  <a:cubicBezTo>
                    <a:pt x="179" y="1604"/>
                    <a:pt x="178" y="1604"/>
                    <a:pt x="177" y="1603"/>
                  </a:cubicBezTo>
                  <a:cubicBezTo>
                    <a:pt x="174" y="1603"/>
                    <a:pt x="170" y="1602"/>
                    <a:pt x="166" y="1601"/>
                  </a:cubicBezTo>
                  <a:cubicBezTo>
                    <a:pt x="162" y="1600"/>
                    <a:pt x="157" y="1599"/>
                    <a:pt x="152" y="1599"/>
                  </a:cubicBezTo>
                  <a:cubicBezTo>
                    <a:pt x="148" y="1599"/>
                    <a:pt x="145" y="1600"/>
                    <a:pt x="141" y="1601"/>
                  </a:cubicBezTo>
                  <a:cubicBezTo>
                    <a:pt x="138" y="1602"/>
                    <a:pt x="137" y="1604"/>
                    <a:pt x="136" y="1606"/>
                  </a:cubicBezTo>
                  <a:cubicBezTo>
                    <a:pt x="133" y="1607"/>
                    <a:pt x="129" y="1608"/>
                    <a:pt x="126" y="1608"/>
                  </a:cubicBezTo>
                  <a:cubicBezTo>
                    <a:pt x="124" y="1609"/>
                    <a:pt x="123" y="1610"/>
                    <a:pt x="122" y="1611"/>
                  </a:cubicBezTo>
                  <a:cubicBezTo>
                    <a:pt x="117" y="1617"/>
                    <a:pt x="112" y="1623"/>
                    <a:pt x="107" y="1629"/>
                  </a:cubicBezTo>
                  <a:cubicBezTo>
                    <a:pt x="105" y="1630"/>
                    <a:pt x="103" y="1631"/>
                    <a:pt x="101" y="1632"/>
                  </a:cubicBezTo>
                  <a:cubicBezTo>
                    <a:pt x="98" y="1633"/>
                    <a:pt x="96" y="1636"/>
                    <a:pt x="96" y="1639"/>
                  </a:cubicBezTo>
                  <a:cubicBezTo>
                    <a:pt x="96" y="1643"/>
                    <a:pt x="96" y="1643"/>
                    <a:pt x="96" y="1643"/>
                  </a:cubicBezTo>
                  <a:cubicBezTo>
                    <a:pt x="89" y="1649"/>
                    <a:pt x="82" y="1654"/>
                    <a:pt x="76" y="1660"/>
                  </a:cubicBezTo>
                  <a:cubicBezTo>
                    <a:pt x="74" y="1661"/>
                    <a:pt x="73" y="1662"/>
                    <a:pt x="73" y="1663"/>
                  </a:cubicBezTo>
                  <a:cubicBezTo>
                    <a:pt x="70" y="1673"/>
                    <a:pt x="70" y="1673"/>
                    <a:pt x="70" y="1673"/>
                  </a:cubicBezTo>
                  <a:cubicBezTo>
                    <a:pt x="58" y="1682"/>
                    <a:pt x="47" y="1692"/>
                    <a:pt x="36" y="1702"/>
                  </a:cubicBezTo>
                  <a:cubicBezTo>
                    <a:pt x="36" y="1702"/>
                    <a:pt x="35" y="1703"/>
                    <a:pt x="35" y="1703"/>
                  </a:cubicBezTo>
                  <a:cubicBezTo>
                    <a:pt x="32" y="1707"/>
                    <a:pt x="29" y="1711"/>
                    <a:pt x="25" y="1715"/>
                  </a:cubicBezTo>
                  <a:cubicBezTo>
                    <a:pt x="22" y="1715"/>
                    <a:pt x="22" y="1715"/>
                    <a:pt x="22" y="1715"/>
                  </a:cubicBezTo>
                  <a:cubicBezTo>
                    <a:pt x="19" y="1715"/>
                    <a:pt x="17" y="1716"/>
                    <a:pt x="15" y="1719"/>
                  </a:cubicBezTo>
                  <a:cubicBezTo>
                    <a:pt x="12" y="1722"/>
                    <a:pt x="9" y="1726"/>
                    <a:pt x="6" y="1730"/>
                  </a:cubicBezTo>
                  <a:cubicBezTo>
                    <a:pt x="4" y="1730"/>
                    <a:pt x="4" y="1730"/>
                    <a:pt x="4" y="1730"/>
                  </a:cubicBezTo>
                  <a:cubicBezTo>
                    <a:pt x="4" y="1749"/>
                    <a:pt x="4" y="1749"/>
                    <a:pt x="4" y="1749"/>
                  </a:cubicBezTo>
                  <a:cubicBezTo>
                    <a:pt x="5" y="1749"/>
                    <a:pt x="6" y="1748"/>
                    <a:pt x="6" y="1747"/>
                  </a:cubicBezTo>
                  <a:cubicBezTo>
                    <a:pt x="10" y="1747"/>
                    <a:pt x="10" y="1747"/>
                    <a:pt x="10" y="1747"/>
                  </a:cubicBezTo>
                  <a:cubicBezTo>
                    <a:pt x="13" y="1747"/>
                    <a:pt x="15" y="1746"/>
                    <a:pt x="17" y="1744"/>
                  </a:cubicBezTo>
                  <a:cubicBezTo>
                    <a:pt x="20" y="1740"/>
                    <a:pt x="23" y="1736"/>
                    <a:pt x="26" y="1732"/>
                  </a:cubicBezTo>
                  <a:cubicBezTo>
                    <a:pt x="30" y="1732"/>
                    <a:pt x="30" y="1732"/>
                    <a:pt x="30" y="1732"/>
                  </a:cubicBezTo>
                  <a:cubicBezTo>
                    <a:pt x="32" y="1732"/>
                    <a:pt x="35" y="1731"/>
                    <a:pt x="36" y="1729"/>
                  </a:cubicBezTo>
                  <a:cubicBezTo>
                    <a:pt x="40" y="1724"/>
                    <a:pt x="44" y="1719"/>
                    <a:pt x="48" y="1714"/>
                  </a:cubicBezTo>
                  <a:cubicBezTo>
                    <a:pt x="59" y="1704"/>
                    <a:pt x="71" y="1694"/>
                    <a:pt x="82" y="1684"/>
                  </a:cubicBezTo>
                  <a:cubicBezTo>
                    <a:pt x="83" y="1683"/>
                    <a:pt x="84" y="1682"/>
                    <a:pt x="85" y="1680"/>
                  </a:cubicBezTo>
                  <a:cubicBezTo>
                    <a:pt x="88" y="1671"/>
                    <a:pt x="88" y="1671"/>
                    <a:pt x="88" y="1671"/>
                  </a:cubicBezTo>
                  <a:cubicBezTo>
                    <a:pt x="95" y="1665"/>
                    <a:pt x="102" y="1659"/>
                    <a:pt x="110" y="1653"/>
                  </a:cubicBezTo>
                  <a:cubicBezTo>
                    <a:pt x="111" y="1652"/>
                    <a:pt x="113" y="1649"/>
                    <a:pt x="113" y="1647"/>
                  </a:cubicBezTo>
                  <a:cubicBezTo>
                    <a:pt x="113" y="1645"/>
                    <a:pt x="113" y="1645"/>
                    <a:pt x="113" y="1645"/>
                  </a:cubicBezTo>
                  <a:cubicBezTo>
                    <a:pt x="114" y="1644"/>
                    <a:pt x="115" y="1644"/>
                    <a:pt x="116" y="1643"/>
                  </a:cubicBezTo>
                  <a:cubicBezTo>
                    <a:pt x="117" y="1643"/>
                    <a:pt x="118" y="1642"/>
                    <a:pt x="119" y="1641"/>
                  </a:cubicBezTo>
                  <a:cubicBezTo>
                    <a:pt x="123" y="1635"/>
                    <a:pt x="128" y="1629"/>
                    <a:pt x="132" y="1624"/>
                  </a:cubicBezTo>
                  <a:cubicBezTo>
                    <a:pt x="137" y="1623"/>
                    <a:pt x="141" y="1622"/>
                    <a:pt x="146" y="1621"/>
                  </a:cubicBezTo>
                  <a:cubicBezTo>
                    <a:pt x="148" y="1620"/>
                    <a:pt x="150" y="1618"/>
                    <a:pt x="151" y="1616"/>
                  </a:cubicBezTo>
                  <a:cubicBezTo>
                    <a:pt x="152" y="1616"/>
                    <a:pt x="152" y="1616"/>
                    <a:pt x="152" y="1616"/>
                  </a:cubicBezTo>
                  <a:cubicBezTo>
                    <a:pt x="152" y="1616"/>
                    <a:pt x="152" y="1616"/>
                    <a:pt x="152" y="1616"/>
                  </a:cubicBezTo>
                  <a:cubicBezTo>
                    <a:pt x="156" y="1616"/>
                    <a:pt x="162" y="1617"/>
                    <a:pt x="166" y="1618"/>
                  </a:cubicBezTo>
                  <a:cubicBezTo>
                    <a:pt x="168" y="1618"/>
                    <a:pt x="171" y="1619"/>
                    <a:pt x="172" y="1619"/>
                  </a:cubicBezTo>
                  <a:cubicBezTo>
                    <a:pt x="174" y="1620"/>
                    <a:pt x="176" y="1620"/>
                    <a:pt x="177" y="1621"/>
                  </a:cubicBezTo>
                  <a:cubicBezTo>
                    <a:pt x="178" y="1621"/>
                    <a:pt x="178" y="1621"/>
                    <a:pt x="179" y="1621"/>
                  </a:cubicBezTo>
                  <a:cubicBezTo>
                    <a:pt x="179" y="1621"/>
                    <a:pt x="180" y="1621"/>
                    <a:pt x="180" y="1621"/>
                  </a:cubicBezTo>
                  <a:cubicBezTo>
                    <a:pt x="197" y="1620"/>
                    <a:pt x="214" y="1618"/>
                    <a:pt x="231" y="1617"/>
                  </a:cubicBezTo>
                  <a:cubicBezTo>
                    <a:pt x="234" y="1617"/>
                    <a:pt x="237" y="1614"/>
                    <a:pt x="238" y="1611"/>
                  </a:cubicBezTo>
                  <a:cubicBezTo>
                    <a:pt x="244" y="1609"/>
                    <a:pt x="250" y="1607"/>
                    <a:pt x="256" y="1605"/>
                  </a:cubicBezTo>
                  <a:cubicBezTo>
                    <a:pt x="258" y="1605"/>
                    <a:pt x="260" y="1603"/>
                    <a:pt x="261" y="1602"/>
                  </a:cubicBezTo>
                  <a:cubicBezTo>
                    <a:pt x="262" y="1602"/>
                    <a:pt x="262" y="1602"/>
                    <a:pt x="262" y="1602"/>
                  </a:cubicBezTo>
                  <a:cubicBezTo>
                    <a:pt x="264" y="1602"/>
                    <a:pt x="266" y="1601"/>
                    <a:pt x="267" y="1599"/>
                  </a:cubicBezTo>
                  <a:cubicBezTo>
                    <a:pt x="268" y="1599"/>
                    <a:pt x="268" y="1598"/>
                    <a:pt x="269" y="1598"/>
                  </a:cubicBezTo>
                  <a:cubicBezTo>
                    <a:pt x="270" y="1598"/>
                    <a:pt x="270" y="1598"/>
                    <a:pt x="270" y="1598"/>
                  </a:cubicBezTo>
                  <a:cubicBezTo>
                    <a:pt x="272" y="1598"/>
                    <a:pt x="274" y="1597"/>
                    <a:pt x="275" y="1595"/>
                  </a:cubicBezTo>
                  <a:cubicBezTo>
                    <a:pt x="276" y="1595"/>
                    <a:pt x="276" y="1595"/>
                    <a:pt x="276" y="1594"/>
                  </a:cubicBezTo>
                  <a:cubicBezTo>
                    <a:pt x="277" y="1594"/>
                    <a:pt x="277" y="1594"/>
                    <a:pt x="277" y="1594"/>
                  </a:cubicBezTo>
                  <a:cubicBezTo>
                    <a:pt x="280" y="1594"/>
                    <a:pt x="282" y="1593"/>
                    <a:pt x="283" y="1592"/>
                  </a:cubicBezTo>
                  <a:cubicBezTo>
                    <a:pt x="284" y="1591"/>
                    <a:pt x="284" y="1591"/>
                    <a:pt x="284" y="1590"/>
                  </a:cubicBezTo>
                  <a:cubicBezTo>
                    <a:pt x="285" y="1590"/>
                    <a:pt x="285" y="1590"/>
                    <a:pt x="285" y="1590"/>
                  </a:cubicBezTo>
                  <a:cubicBezTo>
                    <a:pt x="287" y="1590"/>
                    <a:pt x="290" y="1589"/>
                    <a:pt x="291" y="1588"/>
                  </a:cubicBezTo>
                  <a:cubicBezTo>
                    <a:pt x="292" y="1587"/>
                    <a:pt x="292" y="1587"/>
                    <a:pt x="292" y="1587"/>
                  </a:cubicBezTo>
                  <a:cubicBezTo>
                    <a:pt x="293" y="1587"/>
                    <a:pt x="293" y="1587"/>
                    <a:pt x="293" y="1587"/>
                  </a:cubicBezTo>
                  <a:cubicBezTo>
                    <a:pt x="295" y="1587"/>
                    <a:pt x="297" y="1586"/>
                    <a:pt x="299" y="1584"/>
                  </a:cubicBezTo>
                  <a:cubicBezTo>
                    <a:pt x="299" y="1584"/>
                    <a:pt x="300" y="1583"/>
                    <a:pt x="300" y="1583"/>
                  </a:cubicBezTo>
                  <a:cubicBezTo>
                    <a:pt x="301" y="1583"/>
                    <a:pt x="301" y="1583"/>
                    <a:pt x="301" y="1583"/>
                  </a:cubicBezTo>
                  <a:cubicBezTo>
                    <a:pt x="304" y="1583"/>
                    <a:pt x="307" y="1581"/>
                    <a:pt x="308" y="1578"/>
                  </a:cubicBezTo>
                  <a:cubicBezTo>
                    <a:pt x="309" y="1577"/>
                    <a:pt x="310" y="1575"/>
                    <a:pt x="311" y="1574"/>
                  </a:cubicBezTo>
                  <a:cubicBezTo>
                    <a:pt x="314" y="1573"/>
                    <a:pt x="318" y="1572"/>
                    <a:pt x="322" y="1571"/>
                  </a:cubicBezTo>
                  <a:cubicBezTo>
                    <a:pt x="325" y="1571"/>
                    <a:pt x="327" y="1569"/>
                    <a:pt x="328" y="1567"/>
                  </a:cubicBezTo>
                  <a:cubicBezTo>
                    <a:pt x="328" y="1566"/>
                    <a:pt x="329" y="1565"/>
                    <a:pt x="330" y="1564"/>
                  </a:cubicBezTo>
                  <a:cubicBezTo>
                    <a:pt x="332" y="1564"/>
                    <a:pt x="332" y="1564"/>
                    <a:pt x="332" y="1564"/>
                  </a:cubicBezTo>
                  <a:cubicBezTo>
                    <a:pt x="335" y="1564"/>
                    <a:pt x="338" y="1562"/>
                    <a:pt x="339" y="1560"/>
                  </a:cubicBezTo>
                  <a:cubicBezTo>
                    <a:pt x="341" y="1557"/>
                    <a:pt x="343" y="1555"/>
                    <a:pt x="345" y="1552"/>
                  </a:cubicBezTo>
                  <a:cubicBezTo>
                    <a:pt x="348" y="1552"/>
                    <a:pt x="348" y="1552"/>
                    <a:pt x="348" y="1552"/>
                  </a:cubicBezTo>
                  <a:cubicBezTo>
                    <a:pt x="351" y="1552"/>
                    <a:pt x="354" y="1550"/>
                    <a:pt x="356" y="1547"/>
                  </a:cubicBezTo>
                  <a:cubicBezTo>
                    <a:pt x="356" y="1546"/>
                    <a:pt x="357" y="1545"/>
                    <a:pt x="357" y="1544"/>
                  </a:cubicBezTo>
                  <a:cubicBezTo>
                    <a:pt x="361" y="1544"/>
                    <a:pt x="363" y="1541"/>
                    <a:pt x="364" y="1538"/>
                  </a:cubicBezTo>
                  <a:cubicBezTo>
                    <a:pt x="365" y="1534"/>
                    <a:pt x="366" y="1530"/>
                    <a:pt x="367" y="1525"/>
                  </a:cubicBezTo>
                  <a:cubicBezTo>
                    <a:pt x="384" y="1511"/>
                    <a:pt x="400" y="1496"/>
                    <a:pt x="417" y="1481"/>
                  </a:cubicBezTo>
                  <a:cubicBezTo>
                    <a:pt x="418" y="1480"/>
                    <a:pt x="419" y="1477"/>
                    <a:pt x="419" y="1475"/>
                  </a:cubicBezTo>
                  <a:cubicBezTo>
                    <a:pt x="419" y="1473"/>
                    <a:pt x="419" y="1473"/>
                    <a:pt x="419" y="1473"/>
                  </a:cubicBezTo>
                  <a:cubicBezTo>
                    <a:pt x="421" y="1472"/>
                    <a:pt x="422" y="1471"/>
                    <a:pt x="423" y="1471"/>
                  </a:cubicBezTo>
                  <a:cubicBezTo>
                    <a:pt x="426" y="1469"/>
                    <a:pt x="427" y="1467"/>
                    <a:pt x="427" y="1463"/>
                  </a:cubicBezTo>
                  <a:cubicBezTo>
                    <a:pt x="427" y="1459"/>
                    <a:pt x="427" y="1459"/>
                    <a:pt x="427" y="1459"/>
                  </a:cubicBezTo>
                  <a:cubicBezTo>
                    <a:pt x="428" y="1459"/>
                    <a:pt x="429" y="1458"/>
                    <a:pt x="429" y="1458"/>
                  </a:cubicBezTo>
                  <a:cubicBezTo>
                    <a:pt x="431" y="1456"/>
                    <a:pt x="431" y="1453"/>
                    <a:pt x="431" y="1451"/>
                  </a:cubicBezTo>
                  <a:cubicBezTo>
                    <a:pt x="430" y="1443"/>
                    <a:pt x="428" y="1436"/>
                    <a:pt x="424" y="1430"/>
                  </a:cubicBezTo>
                  <a:cubicBezTo>
                    <a:pt x="419" y="1421"/>
                    <a:pt x="411" y="1414"/>
                    <a:pt x="404" y="1409"/>
                  </a:cubicBezTo>
                  <a:cubicBezTo>
                    <a:pt x="397" y="1403"/>
                    <a:pt x="391" y="1399"/>
                    <a:pt x="386" y="1393"/>
                  </a:cubicBezTo>
                  <a:cubicBezTo>
                    <a:pt x="384" y="1391"/>
                    <a:pt x="382" y="1390"/>
                    <a:pt x="380" y="1390"/>
                  </a:cubicBezTo>
                  <a:moveTo>
                    <a:pt x="116" y="1264"/>
                  </a:moveTo>
                  <a:cubicBezTo>
                    <a:pt x="114" y="1264"/>
                    <a:pt x="112" y="1265"/>
                    <a:pt x="111" y="1266"/>
                  </a:cubicBezTo>
                  <a:cubicBezTo>
                    <a:pt x="99" y="1276"/>
                    <a:pt x="87" y="1286"/>
                    <a:pt x="75" y="1297"/>
                  </a:cubicBezTo>
                  <a:cubicBezTo>
                    <a:pt x="75" y="1297"/>
                    <a:pt x="74" y="1297"/>
                    <a:pt x="74" y="1298"/>
                  </a:cubicBezTo>
                  <a:cubicBezTo>
                    <a:pt x="58" y="1320"/>
                    <a:pt x="43" y="1343"/>
                    <a:pt x="32" y="1369"/>
                  </a:cubicBezTo>
                  <a:cubicBezTo>
                    <a:pt x="28" y="1369"/>
                    <a:pt x="24" y="1370"/>
                    <a:pt x="20" y="1371"/>
                  </a:cubicBezTo>
                  <a:cubicBezTo>
                    <a:pt x="17" y="1372"/>
                    <a:pt x="15" y="1374"/>
                    <a:pt x="14" y="1377"/>
                  </a:cubicBezTo>
                  <a:cubicBezTo>
                    <a:pt x="11" y="1377"/>
                    <a:pt x="8" y="1377"/>
                    <a:pt x="4" y="1377"/>
                  </a:cubicBezTo>
                  <a:cubicBezTo>
                    <a:pt x="4" y="1394"/>
                    <a:pt x="4" y="1394"/>
                    <a:pt x="4" y="1394"/>
                  </a:cubicBezTo>
                  <a:cubicBezTo>
                    <a:pt x="11" y="1394"/>
                    <a:pt x="18" y="1393"/>
                    <a:pt x="24" y="1391"/>
                  </a:cubicBezTo>
                  <a:cubicBezTo>
                    <a:pt x="27" y="1390"/>
                    <a:pt x="29" y="1388"/>
                    <a:pt x="30" y="1386"/>
                  </a:cubicBezTo>
                  <a:cubicBezTo>
                    <a:pt x="33" y="1385"/>
                    <a:pt x="36" y="1384"/>
                    <a:pt x="40" y="1384"/>
                  </a:cubicBezTo>
                  <a:cubicBezTo>
                    <a:pt x="42" y="1383"/>
                    <a:pt x="44" y="1381"/>
                    <a:pt x="45" y="1379"/>
                  </a:cubicBezTo>
                  <a:cubicBezTo>
                    <a:pt x="57" y="1353"/>
                    <a:pt x="71" y="1330"/>
                    <a:pt x="87" y="1309"/>
                  </a:cubicBezTo>
                  <a:cubicBezTo>
                    <a:pt x="98" y="1299"/>
                    <a:pt x="108" y="1290"/>
                    <a:pt x="119" y="1281"/>
                  </a:cubicBezTo>
                  <a:cubicBezTo>
                    <a:pt x="124" y="1281"/>
                    <a:pt x="127" y="1281"/>
                    <a:pt x="130" y="1282"/>
                  </a:cubicBezTo>
                  <a:cubicBezTo>
                    <a:pt x="132" y="1282"/>
                    <a:pt x="135" y="1283"/>
                    <a:pt x="138" y="1284"/>
                  </a:cubicBezTo>
                  <a:cubicBezTo>
                    <a:pt x="143" y="1291"/>
                    <a:pt x="147" y="1299"/>
                    <a:pt x="152" y="1306"/>
                  </a:cubicBezTo>
                  <a:cubicBezTo>
                    <a:pt x="153" y="1310"/>
                    <a:pt x="153" y="1313"/>
                    <a:pt x="153" y="1316"/>
                  </a:cubicBezTo>
                  <a:cubicBezTo>
                    <a:pt x="153" y="1323"/>
                    <a:pt x="152" y="1329"/>
                    <a:pt x="149" y="1336"/>
                  </a:cubicBezTo>
                  <a:cubicBezTo>
                    <a:pt x="148" y="1341"/>
                    <a:pt x="146" y="1346"/>
                    <a:pt x="144" y="1351"/>
                  </a:cubicBezTo>
                  <a:cubicBezTo>
                    <a:pt x="141" y="1353"/>
                    <a:pt x="138" y="1355"/>
                    <a:pt x="135" y="1357"/>
                  </a:cubicBezTo>
                  <a:cubicBezTo>
                    <a:pt x="134" y="1358"/>
                    <a:pt x="133" y="1359"/>
                    <a:pt x="133" y="1360"/>
                  </a:cubicBezTo>
                  <a:cubicBezTo>
                    <a:pt x="132" y="1360"/>
                    <a:pt x="132" y="1360"/>
                    <a:pt x="132" y="1360"/>
                  </a:cubicBezTo>
                  <a:cubicBezTo>
                    <a:pt x="129" y="1360"/>
                    <a:pt x="126" y="1361"/>
                    <a:pt x="124" y="1364"/>
                  </a:cubicBezTo>
                  <a:cubicBezTo>
                    <a:pt x="124" y="1365"/>
                    <a:pt x="123" y="1366"/>
                    <a:pt x="123" y="1367"/>
                  </a:cubicBezTo>
                  <a:cubicBezTo>
                    <a:pt x="120" y="1367"/>
                    <a:pt x="120" y="1367"/>
                    <a:pt x="120" y="1367"/>
                  </a:cubicBezTo>
                  <a:cubicBezTo>
                    <a:pt x="118" y="1367"/>
                    <a:pt x="116" y="1368"/>
                    <a:pt x="114" y="1370"/>
                  </a:cubicBezTo>
                  <a:cubicBezTo>
                    <a:pt x="114" y="1370"/>
                    <a:pt x="113" y="1371"/>
                    <a:pt x="113" y="1371"/>
                  </a:cubicBezTo>
                  <a:cubicBezTo>
                    <a:pt x="112" y="1371"/>
                    <a:pt x="112" y="1371"/>
                    <a:pt x="112" y="1371"/>
                  </a:cubicBezTo>
                  <a:cubicBezTo>
                    <a:pt x="110" y="1371"/>
                    <a:pt x="108" y="1372"/>
                    <a:pt x="106" y="1374"/>
                  </a:cubicBezTo>
                  <a:cubicBezTo>
                    <a:pt x="106" y="1374"/>
                    <a:pt x="106" y="1374"/>
                    <a:pt x="105" y="1375"/>
                  </a:cubicBezTo>
                  <a:cubicBezTo>
                    <a:pt x="104" y="1375"/>
                    <a:pt x="104" y="1375"/>
                    <a:pt x="104" y="1375"/>
                  </a:cubicBezTo>
                  <a:cubicBezTo>
                    <a:pt x="102" y="1375"/>
                    <a:pt x="100" y="1376"/>
                    <a:pt x="98" y="1377"/>
                  </a:cubicBezTo>
                  <a:cubicBezTo>
                    <a:pt x="98" y="1378"/>
                    <a:pt x="98" y="1378"/>
                    <a:pt x="97" y="1379"/>
                  </a:cubicBezTo>
                  <a:cubicBezTo>
                    <a:pt x="96" y="1379"/>
                    <a:pt x="96" y="1379"/>
                    <a:pt x="96" y="1379"/>
                  </a:cubicBezTo>
                  <a:cubicBezTo>
                    <a:pt x="93" y="1379"/>
                    <a:pt x="90" y="1380"/>
                    <a:pt x="89" y="1383"/>
                  </a:cubicBezTo>
                  <a:cubicBezTo>
                    <a:pt x="88" y="1384"/>
                    <a:pt x="88" y="1385"/>
                    <a:pt x="87" y="1386"/>
                  </a:cubicBezTo>
                  <a:cubicBezTo>
                    <a:pt x="85" y="1386"/>
                    <a:pt x="85" y="1386"/>
                    <a:pt x="85" y="1386"/>
                  </a:cubicBezTo>
                  <a:cubicBezTo>
                    <a:pt x="83" y="1386"/>
                    <a:pt x="82" y="1387"/>
                    <a:pt x="81" y="1387"/>
                  </a:cubicBezTo>
                  <a:cubicBezTo>
                    <a:pt x="75" y="1390"/>
                    <a:pt x="71" y="1394"/>
                    <a:pt x="67" y="1396"/>
                  </a:cubicBezTo>
                  <a:cubicBezTo>
                    <a:pt x="64" y="1399"/>
                    <a:pt x="60" y="1401"/>
                    <a:pt x="55" y="1402"/>
                  </a:cubicBezTo>
                  <a:cubicBezTo>
                    <a:pt x="52" y="1403"/>
                    <a:pt x="50" y="1405"/>
                    <a:pt x="49" y="1407"/>
                  </a:cubicBezTo>
                  <a:cubicBezTo>
                    <a:pt x="49" y="1409"/>
                    <a:pt x="48" y="1411"/>
                    <a:pt x="47" y="1413"/>
                  </a:cubicBezTo>
                  <a:cubicBezTo>
                    <a:pt x="46" y="1414"/>
                    <a:pt x="45" y="1415"/>
                    <a:pt x="43" y="1416"/>
                  </a:cubicBezTo>
                  <a:cubicBezTo>
                    <a:pt x="42" y="1417"/>
                    <a:pt x="41" y="1419"/>
                    <a:pt x="41" y="1421"/>
                  </a:cubicBezTo>
                  <a:cubicBezTo>
                    <a:pt x="41" y="1424"/>
                    <a:pt x="41" y="1424"/>
                    <a:pt x="41" y="1424"/>
                  </a:cubicBezTo>
                  <a:cubicBezTo>
                    <a:pt x="40" y="1424"/>
                    <a:pt x="39" y="1425"/>
                    <a:pt x="38" y="1426"/>
                  </a:cubicBezTo>
                  <a:cubicBezTo>
                    <a:pt x="35" y="1427"/>
                    <a:pt x="33" y="1430"/>
                    <a:pt x="33" y="1433"/>
                  </a:cubicBezTo>
                  <a:cubicBezTo>
                    <a:pt x="33" y="1435"/>
                    <a:pt x="33" y="1435"/>
                    <a:pt x="33" y="1435"/>
                  </a:cubicBezTo>
                  <a:cubicBezTo>
                    <a:pt x="32" y="1436"/>
                    <a:pt x="31" y="1436"/>
                    <a:pt x="30" y="1437"/>
                  </a:cubicBezTo>
                  <a:cubicBezTo>
                    <a:pt x="27" y="1438"/>
                    <a:pt x="25" y="1441"/>
                    <a:pt x="25" y="1444"/>
                  </a:cubicBezTo>
                  <a:cubicBezTo>
                    <a:pt x="25" y="1448"/>
                    <a:pt x="25" y="1448"/>
                    <a:pt x="25" y="1448"/>
                  </a:cubicBezTo>
                  <a:cubicBezTo>
                    <a:pt x="23" y="1449"/>
                    <a:pt x="20" y="1451"/>
                    <a:pt x="17" y="1453"/>
                  </a:cubicBezTo>
                  <a:cubicBezTo>
                    <a:pt x="15" y="1454"/>
                    <a:pt x="13" y="1457"/>
                    <a:pt x="13" y="1460"/>
                  </a:cubicBezTo>
                  <a:cubicBezTo>
                    <a:pt x="13" y="1463"/>
                    <a:pt x="13" y="1463"/>
                    <a:pt x="13" y="1463"/>
                  </a:cubicBezTo>
                  <a:cubicBezTo>
                    <a:pt x="10" y="1466"/>
                    <a:pt x="7" y="1468"/>
                    <a:pt x="4" y="1470"/>
                  </a:cubicBezTo>
                  <a:cubicBezTo>
                    <a:pt x="4" y="1499"/>
                    <a:pt x="4" y="1499"/>
                    <a:pt x="4" y="1499"/>
                  </a:cubicBezTo>
                  <a:cubicBezTo>
                    <a:pt x="5" y="1498"/>
                    <a:pt x="6" y="1498"/>
                    <a:pt x="7" y="1497"/>
                  </a:cubicBezTo>
                  <a:cubicBezTo>
                    <a:pt x="9" y="1495"/>
                    <a:pt x="10" y="1493"/>
                    <a:pt x="10" y="1490"/>
                  </a:cubicBezTo>
                  <a:cubicBezTo>
                    <a:pt x="10" y="1487"/>
                    <a:pt x="10" y="1487"/>
                    <a:pt x="10" y="1487"/>
                  </a:cubicBezTo>
                  <a:cubicBezTo>
                    <a:pt x="16" y="1482"/>
                    <a:pt x="21" y="1478"/>
                    <a:pt x="27" y="1474"/>
                  </a:cubicBezTo>
                  <a:cubicBezTo>
                    <a:pt x="29" y="1472"/>
                    <a:pt x="30" y="1470"/>
                    <a:pt x="30" y="1467"/>
                  </a:cubicBezTo>
                  <a:cubicBezTo>
                    <a:pt x="30" y="1464"/>
                    <a:pt x="30" y="1464"/>
                    <a:pt x="30" y="1464"/>
                  </a:cubicBezTo>
                  <a:cubicBezTo>
                    <a:pt x="33" y="1462"/>
                    <a:pt x="35" y="1461"/>
                    <a:pt x="38" y="1459"/>
                  </a:cubicBezTo>
                  <a:cubicBezTo>
                    <a:pt x="40" y="1457"/>
                    <a:pt x="42" y="1455"/>
                    <a:pt x="42" y="1452"/>
                  </a:cubicBezTo>
                  <a:cubicBezTo>
                    <a:pt x="42" y="1450"/>
                    <a:pt x="42" y="1450"/>
                    <a:pt x="42" y="1450"/>
                  </a:cubicBezTo>
                  <a:cubicBezTo>
                    <a:pt x="43" y="1449"/>
                    <a:pt x="44" y="1449"/>
                    <a:pt x="45" y="1448"/>
                  </a:cubicBezTo>
                  <a:cubicBezTo>
                    <a:pt x="48" y="1447"/>
                    <a:pt x="50" y="1444"/>
                    <a:pt x="50" y="1441"/>
                  </a:cubicBezTo>
                  <a:cubicBezTo>
                    <a:pt x="50" y="1438"/>
                    <a:pt x="50" y="1438"/>
                    <a:pt x="50" y="1438"/>
                  </a:cubicBezTo>
                  <a:cubicBezTo>
                    <a:pt x="51" y="1438"/>
                    <a:pt x="52" y="1437"/>
                    <a:pt x="52" y="1437"/>
                  </a:cubicBezTo>
                  <a:cubicBezTo>
                    <a:pt x="56" y="1436"/>
                    <a:pt x="58" y="1433"/>
                    <a:pt x="58" y="1429"/>
                  </a:cubicBezTo>
                  <a:cubicBezTo>
                    <a:pt x="58" y="1428"/>
                    <a:pt x="58" y="1428"/>
                    <a:pt x="58" y="1428"/>
                  </a:cubicBezTo>
                  <a:cubicBezTo>
                    <a:pt x="59" y="1427"/>
                    <a:pt x="60" y="1426"/>
                    <a:pt x="61" y="1424"/>
                  </a:cubicBezTo>
                  <a:cubicBezTo>
                    <a:pt x="62" y="1422"/>
                    <a:pt x="63" y="1419"/>
                    <a:pt x="64" y="1417"/>
                  </a:cubicBezTo>
                  <a:cubicBezTo>
                    <a:pt x="69" y="1415"/>
                    <a:pt x="73" y="1412"/>
                    <a:pt x="77" y="1410"/>
                  </a:cubicBezTo>
                  <a:cubicBezTo>
                    <a:pt x="80" y="1407"/>
                    <a:pt x="84" y="1405"/>
                    <a:pt x="87" y="1403"/>
                  </a:cubicBezTo>
                  <a:cubicBezTo>
                    <a:pt x="93" y="1403"/>
                    <a:pt x="93" y="1403"/>
                    <a:pt x="93" y="1403"/>
                  </a:cubicBezTo>
                  <a:cubicBezTo>
                    <a:pt x="96" y="1403"/>
                    <a:pt x="99" y="1401"/>
                    <a:pt x="100" y="1398"/>
                  </a:cubicBezTo>
                  <a:cubicBezTo>
                    <a:pt x="101" y="1397"/>
                    <a:pt x="101" y="1396"/>
                    <a:pt x="102" y="1395"/>
                  </a:cubicBezTo>
                  <a:cubicBezTo>
                    <a:pt x="104" y="1395"/>
                    <a:pt x="104" y="1395"/>
                    <a:pt x="104" y="1395"/>
                  </a:cubicBezTo>
                  <a:cubicBezTo>
                    <a:pt x="106" y="1395"/>
                    <a:pt x="109" y="1394"/>
                    <a:pt x="110" y="1393"/>
                  </a:cubicBezTo>
                  <a:cubicBezTo>
                    <a:pt x="111" y="1392"/>
                    <a:pt x="111" y="1392"/>
                    <a:pt x="111" y="1392"/>
                  </a:cubicBezTo>
                  <a:cubicBezTo>
                    <a:pt x="112" y="1392"/>
                    <a:pt x="112" y="1392"/>
                    <a:pt x="112" y="1392"/>
                  </a:cubicBezTo>
                  <a:cubicBezTo>
                    <a:pt x="114" y="1392"/>
                    <a:pt x="117" y="1391"/>
                    <a:pt x="118" y="1389"/>
                  </a:cubicBezTo>
                  <a:cubicBezTo>
                    <a:pt x="119" y="1389"/>
                    <a:pt x="119" y="1388"/>
                    <a:pt x="119" y="1388"/>
                  </a:cubicBezTo>
                  <a:cubicBezTo>
                    <a:pt x="120" y="1388"/>
                    <a:pt x="120" y="1388"/>
                    <a:pt x="120" y="1388"/>
                  </a:cubicBezTo>
                  <a:cubicBezTo>
                    <a:pt x="122" y="1388"/>
                    <a:pt x="124" y="1387"/>
                    <a:pt x="126" y="1385"/>
                  </a:cubicBezTo>
                  <a:cubicBezTo>
                    <a:pt x="126" y="1385"/>
                    <a:pt x="127" y="1384"/>
                    <a:pt x="127" y="1384"/>
                  </a:cubicBezTo>
                  <a:cubicBezTo>
                    <a:pt x="128" y="1384"/>
                    <a:pt x="128" y="1384"/>
                    <a:pt x="128" y="1384"/>
                  </a:cubicBezTo>
                  <a:cubicBezTo>
                    <a:pt x="131" y="1384"/>
                    <a:pt x="134" y="1382"/>
                    <a:pt x="135" y="1380"/>
                  </a:cubicBezTo>
                  <a:cubicBezTo>
                    <a:pt x="136" y="1379"/>
                    <a:pt x="136" y="1377"/>
                    <a:pt x="137" y="1376"/>
                  </a:cubicBezTo>
                  <a:cubicBezTo>
                    <a:pt x="140" y="1376"/>
                    <a:pt x="140" y="1376"/>
                    <a:pt x="140" y="1376"/>
                  </a:cubicBezTo>
                  <a:cubicBezTo>
                    <a:pt x="142" y="1376"/>
                    <a:pt x="144" y="1375"/>
                    <a:pt x="146" y="1374"/>
                  </a:cubicBezTo>
                  <a:cubicBezTo>
                    <a:pt x="147" y="1372"/>
                    <a:pt x="148" y="1371"/>
                    <a:pt x="148" y="1369"/>
                  </a:cubicBezTo>
                  <a:cubicBezTo>
                    <a:pt x="151" y="1367"/>
                    <a:pt x="153" y="1365"/>
                    <a:pt x="156" y="1363"/>
                  </a:cubicBezTo>
                  <a:cubicBezTo>
                    <a:pt x="158" y="1362"/>
                    <a:pt x="159" y="1360"/>
                    <a:pt x="160" y="1358"/>
                  </a:cubicBezTo>
                  <a:cubicBezTo>
                    <a:pt x="160" y="1354"/>
                    <a:pt x="163" y="1348"/>
                    <a:pt x="165" y="1341"/>
                  </a:cubicBezTo>
                  <a:cubicBezTo>
                    <a:pt x="168" y="1334"/>
                    <a:pt x="170" y="1325"/>
                    <a:pt x="170" y="1316"/>
                  </a:cubicBezTo>
                  <a:cubicBezTo>
                    <a:pt x="170" y="1311"/>
                    <a:pt x="169" y="1306"/>
                    <a:pt x="167" y="1300"/>
                  </a:cubicBezTo>
                  <a:cubicBezTo>
                    <a:pt x="167" y="1300"/>
                    <a:pt x="167" y="1299"/>
                    <a:pt x="166" y="1299"/>
                  </a:cubicBezTo>
                  <a:cubicBezTo>
                    <a:pt x="161" y="1290"/>
                    <a:pt x="156" y="1281"/>
                    <a:pt x="151" y="1272"/>
                  </a:cubicBezTo>
                  <a:cubicBezTo>
                    <a:pt x="150" y="1270"/>
                    <a:pt x="148" y="1268"/>
                    <a:pt x="145" y="1268"/>
                  </a:cubicBezTo>
                  <a:cubicBezTo>
                    <a:pt x="141" y="1267"/>
                    <a:pt x="137" y="1266"/>
                    <a:pt x="133" y="1265"/>
                  </a:cubicBezTo>
                  <a:cubicBezTo>
                    <a:pt x="128" y="1265"/>
                    <a:pt x="123" y="1264"/>
                    <a:pt x="116" y="1264"/>
                  </a:cubicBezTo>
                  <a:cubicBezTo>
                    <a:pt x="116" y="1264"/>
                    <a:pt x="116" y="1264"/>
                    <a:pt x="116" y="1264"/>
                  </a:cubicBezTo>
                  <a:moveTo>
                    <a:pt x="33" y="1192"/>
                  </a:moveTo>
                  <a:cubicBezTo>
                    <a:pt x="4" y="1192"/>
                    <a:pt x="4" y="1192"/>
                    <a:pt x="4" y="1192"/>
                  </a:cubicBezTo>
                  <a:cubicBezTo>
                    <a:pt x="4" y="1213"/>
                    <a:pt x="4" y="1213"/>
                    <a:pt x="4" y="1213"/>
                  </a:cubicBezTo>
                  <a:cubicBezTo>
                    <a:pt x="5" y="1213"/>
                    <a:pt x="5" y="1212"/>
                    <a:pt x="6" y="1211"/>
                  </a:cubicBezTo>
                  <a:cubicBezTo>
                    <a:pt x="6" y="1210"/>
                    <a:pt x="7" y="1209"/>
                    <a:pt x="7" y="1208"/>
                  </a:cubicBezTo>
                  <a:cubicBezTo>
                    <a:pt x="10" y="1208"/>
                    <a:pt x="10" y="1208"/>
                    <a:pt x="10" y="1208"/>
                  </a:cubicBezTo>
                  <a:cubicBezTo>
                    <a:pt x="13" y="1208"/>
                    <a:pt x="15" y="1207"/>
                    <a:pt x="17" y="1204"/>
                  </a:cubicBezTo>
                  <a:cubicBezTo>
                    <a:pt x="19" y="1202"/>
                    <a:pt x="20" y="1199"/>
                    <a:pt x="22" y="1197"/>
                  </a:cubicBezTo>
                  <a:cubicBezTo>
                    <a:pt x="26" y="1197"/>
                    <a:pt x="26" y="1197"/>
                    <a:pt x="26" y="1197"/>
                  </a:cubicBezTo>
                  <a:cubicBezTo>
                    <a:pt x="28" y="1197"/>
                    <a:pt x="31" y="1195"/>
                    <a:pt x="33" y="1193"/>
                  </a:cubicBezTo>
                  <a:cubicBezTo>
                    <a:pt x="33" y="1193"/>
                    <a:pt x="33" y="1192"/>
                    <a:pt x="33" y="1192"/>
                  </a:cubicBezTo>
                  <a:moveTo>
                    <a:pt x="4" y="1191"/>
                  </a:moveTo>
                  <a:cubicBezTo>
                    <a:pt x="2" y="1191"/>
                    <a:pt x="2" y="1191"/>
                    <a:pt x="2" y="1191"/>
                  </a:cubicBezTo>
                  <a:cubicBezTo>
                    <a:pt x="1" y="1191"/>
                    <a:pt x="1" y="1192"/>
                    <a:pt x="0" y="1192"/>
                  </a:cubicBezTo>
                  <a:cubicBezTo>
                    <a:pt x="4" y="1192"/>
                    <a:pt x="4" y="1192"/>
                    <a:pt x="4" y="1192"/>
                  </a:cubicBezTo>
                  <a:cubicBezTo>
                    <a:pt x="4" y="1191"/>
                    <a:pt x="4" y="1191"/>
                    <a:pt x="4" y="1191"/>
                  </a:cubicBezTo>
                  <a:moveTo>
                    <a:pt x="1465" y="481"/>
                  </a:moveTo>
                  <a:cubicBezTo>
                    <a:pt x="1448" y="481"/>
                    <a:pt x="1448" y="481"/>
                    <a:pt x="1448" y="481"/>
                  </a:cubicBezTo>
                  <a:cubicBezTo>
                    <a:pt x="1441" y="505"/>
                    <a:pt x="1434" y="527"/>
                    <a:pt x="1426" y="548"/>
                  </a:cubicBezTo>
                  <a:cubicBezTo>
                    <a:pt x="1426" y="550"/>
                    <a:pt x="1426" y="552"/>
                    <a:pt x="1426" y="554"/>
                  </a:cubicBezTo>
                  <a:cubicBezTo>
                    <a:pt x="1424" y="561"/>
                    <a:pt x="1422" y="569"/>
                    <a:pt x="1419" y="576"/>
                  </a:cubicBezTo>
                  <a:cubicBezTo>
                    <a:pt x="1418" y="577"/>
                    <a:pt x="1417" y="577"/>
                    <a:pt x="1416" y="578"/>
                  </a:cubicBezTo>
                  <a:cubicBezTo>
                    <a:pt x="1414" y="580"/>
                    <a:pt x="1414" y="582"/>
                    <a:pt x="1414" y="584"/>
                  </a:cubicBezTo>
                  <a:cubicBezTo>
                    <a:pt x="1414" y="585"/>
                    <a:pt x="1414" y="585"/>
                    <a:pt x="1414" y="585"/>
                  </a:cubicBezTo>
                  <a:cubicBezTo>
                    <a:pt x="1412" y="586"/>
                    <a:pt x="1411" y="587"/>
                    <a:pt x="1411" y="588"/>
                  </a:cubicBezTo>
                  <a:cubicBezTo>
                    <a:pt x="1410" y="589"/>
                    <a:pt x="1410" y="589"/>
                    <a:pt x="1410" y="589"/>
                  </a:cubicBezTo>
                  <a:cubicBezTo>
                    <a:pt x="1410" y="590"/>
                    <a:pt x="1410" y="591"/>
                    <a:pt x="1410" y="592"/>
                  </a:cubicBezTo>
                  <a:cubicBezTo>
                    <a:pt x="1410" y="596"/>
                    <a:pt x="1410" y="596"/>
                    <a:pt x="1410" y="596"/>
                  </a:cubicBezTo>
                  <a:cubicBezTo>
                    <a:pt x="1409" y="597"/>
                    <a:pt x="1409" y="597"/>
                    <a:pt x="1408" y="597"/>
                  </a:cubicBezTo>
                  <a:cubicBezTo>
                    <a:pt x="1407" y="599"/>
                    <a:pt x="1406" y="601"/>
                    <a:pt x="1406" y="603"/>
                  </a:cubicBezTo>
                  <a:cubicBezTo>
                    <a:pt x="1406" y="604"/>
                    <a:pt x="1406" y="604"/>
                    <a:pt x="1406" y="604"/>
                  </a:cubicBezTo>
                  <a:cubicBezTo>
                    <a:pt x="1405" y="604"/>
                    <a:pt x="1403" y="606"/>
                    <a:pt x="1403" y="607"/>
                  </a:cubicBezTo>
                  <a:cubicBezTo>
                    <a:pt x="1403" y="607"/>
                    <a:pt x="1403" y="607"/>
                    <a:pt x="1403" y="607"/>
                  </a:cubicBezTo>
                  <a:cubicBezTo>
                    <a:pt x="1402" y="608"/>
                    <a:pt x="1402" y="610"/>
                    <a:pt x="1402" y="611"/>
                  </a:cubicBezTo>
                  <a:cubicBezTo>
                    <a:pt x="1402" y="615"/>
                    <a:pt x="1402" y="615"/>
                    <a:pt x="1402" y="615"/>
                  </a:cubicBezTo>
                  <a:cubicBezTo>
                    <a:pt x="1400" y="616"/>
                    <a:pt x="1399" y="618"/>
                    <a:pt x="1398" y="620"/>
                  </a:cubicBezTo>
                  <a:cubicBezTo>
                    <a:pt x="1396" y="626"/>
                    <a:pt x="1394" y="631"/>
                    <a:pt x="1392" y="637"/>
                  </a:cubicBezTo>
                  <a:cubicBezTo>
                    <a:pt x="1391" y="638"/>
                    <a:pt x="1389" y="638"/>
                    <a:pt x="1388" y="639"/>
                  </a:cubicBezTo>
                  <a:cubicBezTo>
                    <a:pt x="1387" y="641"/>
                    <a:pt x="1386" y="643"/>
                    <a:pt x="1386" y="645"/>
                  </a:cubicBezTo>
                  <a:cubicBezTo>
                    <a:pt x="1386" y="646"/>
                    <a:pt x="1386" y="646"/>
                    <a:pt x="1386" y="646"/>
                  </a:cubicBezTo>
                  <a:cubicBezTo>
                    <a:pt x="1385" y="647"/>
                    <a:pt x="1383" y="648"/>
                    <a:pt x="1383" y="649"/>
                  </a:cubicBezTo>
                  <a:cubicBezTo>
                    <a:pt x="1383" y="650"/>
                    <a:pt x="1383" y="650"/>
                    <a:pt x="1383" y="650"/>
                  </a:cubicBezTo>
                  <a:cubicBezTo>
                    <a:pt x="1382" y="651"/>
                    <a:pt x="1382" y="652"/>
                    <a:pt x="1382" y="653"/>
                  </a:cubicBezTo>
                  <a:cubicBezTo>
                    <a:pt x="1382" y="654"/>
                    <a:pt x="1382" y="654"/>
                    <a:pt x="1382" y="654"/>
                  </a:cubicBezTo>
                  <a:cubicBezTo>
                    <a:pt x="1381" y="655"/>
                    <a:pt x="1379" y="656"/>
                    <a:pt x="1379" y="658"/>
                  </a:cubicBezTo>
                  <a:cubicBezTo>
                    <a:pt x="1379" y="658"/>
                    <a:pt x="1379" y="658"/>
                    <a:pt x="1379" y="658"/>
                  </a:cubicBezTo>
                  <a:cubicBezTo>
                    <a:pt x="1378" y="659"/>
                    <a:pt x="1378" y="660"/>
                    <a:pt x="1378" y="661"/>
                  </a:cubicBezTo>
                  <a:cubicBezTo>
                    <a:pt x="1378" y="661"/>
                    <a:pt x="1378" y="661"/>
                    <a:pt x="1378" y="661"/>
                  </a:cubicBezTo>
                  <a:cubicBezTo>
                    <a:pt x="1376" y="662"/>
                    <a:pt x="1375" y="664"/>
                    <a:pt x="1374" y="666"/>
                  </a:cubicBezTo>
                  <a:cubicBezTo>
                    <a:pt x="1374" y="669"/>
                    <a:pt x="1373" y="672"/>
                    <a:pt x="1372" y="676"/>
                  </a:cubicBezTo>
                  <a:cubicBezTo>
                    <a:pt x="1369" y="676"/>
                    <a:pt x="1367" y="679"/>
                    <a:pt x="1366" y="682"/>
                  </a:cubicBezTo>
                  <a:cubicBezTo>
                    <a:pt x="1366" y="685"/>
                    <a:pt x="1365" y="688"/>
                    <a:pt x="1364" y="691"/>
                  </a:cubicBezTo>
                  <a:cubicBezTo>
                    <a:pt x="1363" y="691"/>
                    <a:pt x="1362" y="692"/>
                    <a:pt x="1361" y="693"/>
                  </a:cubicBezTo>
                  <a:cubicBezTo>
                    <a:pt x="1359" y="695"/>
                    <a:pt x="1358" y="697"/>
                    <a:pt x="1358" y="699"/>
                  </a:cubicBezTo>
                  <a:cubicBezTo>
                    <a:pt x="1358" y="699"/>
                    <a:pt x="1358" y="699"/>
                    <a:pt x="1358" y="699"/>
                  </a:cubicBezTo>
                  <a:cubicBezTo>
                    <a:pt x="1358" y="700"/>
                    <a:pt x="1357" y="700"/>
                    <a:pt x="1357" y="701"/>
                  </a:cubicBezTo>
                  <a:cubicBezTo>
                    <a:pt x="1355" y="702"/>
                    <a:pt x="1354" y="704"/>
                    <a:pt x="1354" y="706"/>
                  </a:cubicBezTo>
                  <a:cubicBezTo>
                    <a:pt x="1354" y="707"/>
                    <a:pt x="1354" y="707"/>
                    <a:pt x="1354" y="707"/>
                  </a:cubicBezTo>
                  <a:cubicBezTo>
                    <a:pt x="1354" y="707"/>
                    <a:pt x="1353" y="708"/>
                    <a:pt x="1353" y="708"/>
                  </a:cubicBezTo>
                  <a:cubicBezTo>
                    <a:pt x="1351" y="710"/>
                    <a:pt x="1351" y="712"/>
                    <a:pt x="1351" y="714"/>
                  </a:cubicBezTo>
                  <a:cubicBezTo>
                    <a:pt x="1351" y="715"/>
                    <a:pt x="1351" y="715"/>
                    <a:pt x="1351" y="715"/>
                  </a:cubicBezTo>
                  <a:cubicBezTo>
                    <a:pt x="1350" y="715"/>
                    <a:pt x="1350" y="715"/>
                    <a:pt x="1349" y="716"/>
                  </a:cubicBezTo>
                  <a:cubicBezTo>
                    <a:pt x="1348" y="717"/>
                    <a:pt x="1347" y="720"/>
                    <a:pt x="1347" y="722"/>
                  </a:cubicBezTo>
                  <a:cubicBezTo>
                    <a:pt x="1347" y="722"/>
                    <a:pt x="1347" y="722"/>
                    <a:pt x="1347" y="722"/>
                  </a:cubicBezTo>
                  <a:cubicBezTo>
                    <a:pt x="1346" y="723"/>
                    <a:pt x="1346" y="723"/>
                    <a:pt x="1345" y="724"/>
                  </a:cubicBezTo>
                  <a:cubicBezTo>
                    <a:pt x="1344" y="725"/>
                    <a:pt x="1343" y="727"/>
                    <a:pt x="1343" y="729"/>
                  </a:cubicBezTo>
                  <a:cubicBezTo>
                    <a:pt x="1343" y="730"/>
                    <a:pt x="1343" y="730"/>
                    <a:pt x="1343" y="730"/>
                  </a:cubicBezTo>
                  <a:cubicBezTo>
                    <a:pt x="1341" y="731"/>
                    <a:pt x="1340" y="733"/>
                    <a:pt x="1339" y="735"/>
                  </a:cubicBezTo>
                  <a:cubicBezTo>
                    <a:pt x="1338" y="739"/>
                    <a:pt x="1337" y="743"/>
                    <a:pt x="1336" y="747"/>
                  </a:cubicBezTo>
                  <a:cubicBezTo>
                    <a:pt x="1335" y="747"/>
                    <a:pt x="1333" y="748"/>
                    <a:pt x="1332" y="748"/>
                  </a:cubicBezTo>
                  <a:cubicBezTo>
                    <a:pt x="1330" y="749"/>
                    <a:pt x="1328" y="751"/>
                    <a:pt x="1327" y="753"/>
                  </a:cubicBezTo>
                  <a:cubicBezTo>
                    <a:pt x="1325" y="760"/>
                    <a:pt x="1323" y="767"/>
                    <a:pt x="1321" y="773"/>
                  </a:cubicBezTo>
                  <a:cubicBezTo>
                    <a:pt x="1319" y="774"/>
                    <a:pt x="1317" y="775"/>
                    <a:pt x="1316" y="775"/>
                  </a:cubicBezTo>
                  <a:cubicBezTo>
                    <a:pt x="1314" y="776"/>
                    <a:pt x="1312" y="778"/>
                    <a:pt x="1312" y="781"/>
                  </a:cubicBezTo>
                  <a:cubicBezTo>
                    <a:pt x="1311" y="785"/>
                    <a:pt x="1310" y="788"/>
                    <a:pt x="1309" y="792"/>
                  </a:cubicBezTo>
                  <a:cubicBezTo>
                    <a:pt x="1307" y="793"/>
                    <a:pt x="1305" y="794"/>
                    <a:pt x="1304" y="795"/>
                  </a:cubicBezTo>
                  <a:cubicBezTo>
                    <a:pt x="1302" y="796"/>
                    <a:pt x="1300" y="798"/>
                    <a:pt x="1300" y="800"/>
                  </a:cubicBezTo>
                  <a:cubicBezTo>
                    <a:pt x="1299" y="804"/>
                    <a:pt x="1298" y="808"/>
                    <a:pt x="1297" y="812"/>
                  </a:cubicBezTo>
                  <a:cubicBezTo>
                    <a:pt x="1295" y="812"/>
                    <a:pt x="1294" y="813"/>
                    <a:pt x="1292" y="814"/>
                  </a:cubicBezTo>
                  <a:cubicBezTo>
                    <a:pt x="1290" y="815"/>
                    <a:pt x="1289" y="817"/>
                    <a:pt x="1288" y="819"/>
                  </a:cubicBezTo>
                  <a:cubicBezTo>
                    <a:pt x="1287" y="823"/>
                    <a:pt x="1286" y="827"/>
                    <a:pt x="1285" y="831"/>
                  </a:cubicBezTo>
                  <a:cubicBezTo>
                    <a:pt x="1283" y="831"/>
                    <a:pt x="1282" y="832"/>
                    <a:pt x="1280" y="833"/>
                  </a:cubicBezTo>
                  <a:cubicBezTo>
                    <a:pt x="1278" y="834"/>
                    <a:pt x="1276" y="837"/>
                    <a:pt x="1276" y="840"/>
                  </a:cubicBezTo>
                  <a:cubicBezTo>
                    <a:pt x="1276" y="843"/>
                    <a:pt x="1276" y="843"/>
                    <a:pt x="1276" y="843"/>
                  </a:cubicBezTo>
                  <a:cubicBezTo>
                    <a:pt x="1275" y="843"/>
                    <a:pt x="1274" y="844"/>
                    <a:pt x="1273" y="844"/>
                  </a:cubicBezTo>
                  <a:cubicBezTo>
                    <a:pt x="1270" y="845"/>
                    <a:pt x="1268" y="848"/>
                    <a:pt x="1268" y="852"/>
                  </a:cubicBezTo>
                  <a:cubicBezTo>
                    <a:pt x="1268" y="854"/>
                    <a:pt x="1268" y="854"/>
                    <a:pt x="1268" y="854"/>
                  </a:cubicBezTo>
                  <a:cubicBezTo>
                    <a:pt x="1267" y="855"/>
                    <a:pt x="1266" y="855"/>
                    <a:pt x="1265" y="856"/>
                  </a:cubicBezTo>
                  <a:cubicBezTo>
                    <a:pt x="1262" y="857"/>
                    <a:pt x="1260" y="860"/>
                    <a:pt x="1260" y="863"/>
                  </a:cubicBezTo>
                  <a:cubicBezTo>
                    <a:pt x="1260" y="866"/>
                    <a:pt x="1260" y="866"/>
                    <a:pt x="1260" y="866"/>
                  </a:cubicBezTo>
                  <a:cubicBezTo>
                    <a:pt x="1259" y="866"/>
                    <a:pt x="1258" y="867"/>
                    <a:pt x="1258" y="867"/>
                  </a:cubicBezTo>
                  <a:cubicBezTo>
                    <a:pt x="1254" y="868"/>
                    <a:pt x="1252" y="871"/>
                    <a:pt x="1252" y="875"/>
                  </a:cubicBezTo>
                  <a:cubicBezTo>
                    <a:pt x="1252" y="877"/>
                    <a:pt x="1252" y="877"/>
                    <a:pt x="1252" y="877"/>
                  </a:cubicBezTo>
                  <a:cubicBezTo>
                    <a:pt x="1251" y="878"/>
                    <a:pt x="1250" y="878"/>
                    <a:pt x="1249" y="879"/>
                  </a:cubicBezTo>
                  <a:cubicBezTo>
                    <a:pt x="1246" y="880"/>
                    <a:pt x="1244" y="883"/>
                    <a:pt x="1244" y="886"/>
                  </a:cubicBezTo>
                  <a:cubicBezTo>
                    <a:pt x="1244" y="889"/>
                    <a:pt x="1244" y="889"/>
                    <a:pt x="1244" y="889"/>
                  </a:cubicBezTo>
                  <a:cubicBezTo>
                    <a:pt x="1243" y="889"/>
                    <a:pt x="1242" y="890"/>
                    <a:pt x="1241" y="890"/>
                  </a:cubicBezTo>
                  <a:cubicBezTo>
                    <a:pt x="1238" y="892"/>
                    <a:pt x="1236" y="894"/>
                    <a:pt x="1236" y="898"/>
                  </a:cubicBezTo>
                  <a:cubicBezTo>
                    <a:pt x="1236" y="898"/>
                    <a:pt x="1236" y="898"/>
                    <a:pt x="1236" y="898"/>
                  </a:cubicBezTo>
                  <a:cubicBezTo>
                    <a:pt x="1235" y="899"/>
                    <a:pt x="1234" y="901"/>
                    <a:pt x="1233" y="903"/>
                  </a:cubicBezTo>
                  <a:cubicBezTo>
                    <a:pt x="1232" y="905"/>
                    <a:pt x="1231" y="908"/>
                    <a:pt x="1230" y="911"/>
                  </a:cubicBezTo>
                  <a:cubicBezTo>
                    <a:pt x="1229" y="912"/>
                    <a:pt x="1227" y="912"/>
                    <a:pt x="1226" y="913"/>
                  </a:cubicBezTo>
                  <a:cubicBezTo>
                    <a:pt x="1223" y="914"/>
                    <a:pt x="1221" y="917"/>
                    <a:pt x="1221" y="921"/>
                  </a:cubicBezTo>
                  <a:cubicBezTo>
                    <a:pt x="1221" y="924"/>
                    <a:pt x="1221" y="924"/>
                    <a:pt x="1221" y="924"/>
                  </a:cubicBezTo>
                  <a:cubicBezTo>
                    <a:pt x="1218" y="926"/>
                    <a:pt x="1215" y="927"/>
                    <a:pt x="1213" y="929"/>
                  </a:cubicBezTo>
                  <a:cubicBezTo>
                    <a:pt x="1210" y="930"/>
                    <a:pt x="1209" y="933"/>
                    <a:pt x="1209" y="936"/>
                  </a:cubicBezTo>
                  <a:cubicBezTo>
                    <a:pt x="1209" y="938"/>
                    <a:pt x="1209" y="938"/>
                    <a:pt x="1209" y="938"/>
                  </a:cubicBezTo>
                  <a:cubicBezTo>
                    <a:pt x="1208" y="939"/>
                    <a:pt x="1207" y="939"/>
                    <a:pt x="1206" y="940"/>
                  </a:cubicBezTo>
                  <a:cubicBezTo>
                    <a:pt x="1203" y="941"/>
                    <a:pt x="1201" y="944"/>
                    <a:pt x="1201" y="947"/>
                  </a:cubicBezTo>
                  <a:cubicBezTo>
                    <a:pt x="1201" y="950"/>
                    <a:pt x="1201" y="950"/>
                    <a:pt x="1201" y="950"/>
                  </a:cubicBezTo>
                  <a:cubicBezTo>
                    <a:pt x="1198" y="952"/>
                    <a:pt x="1196" y="954"/>
                    <a:pt x="1193" y="956"/>
                  </a:cubicBezTo>
                  <a:cubicBezTo>
                    <a:pt x="1191" y="957"/>
                    <a:pt x="1189" y="960"/>
                    <a:pt x="1189" y="963"/>
                  </a:cubicBezTo>
                  <a:cubicBezTo>
                    <a:pt x="1189" y="966"/>
                    <a:pt x="1189" y="966"/>
                    <a:pt x="1189" y="966"/>
                  </a:cubicBezTo>
                  <a:cubicBezTo>
                    <a:pt x="1187" y="967"/>
                    <a:pt x="1184" y="969"/>
                    <a:pt x="1181" y="971"/>
                  </a:cubicBezTo>
                  <a:cubicBezTo>
                    <a:pt x="1179" y="972"/>
                    <a:pt x="1177" y="975"/>
                    <a:pt x="1177" y="978"/>
                  </a:cubicBezTo>
                  <a:cubicBezTo>
                    <a:pt x="1177" y="981"/>
                    <a:pt x="1177" y="981"/>
                    <a:pt x="1177" y="981"/>
                  </a:cubicBezTo>
                  <a:cubicBezTo>
                    <a:pt x="1175" y="983"/>
                    <a:pt x="1172" y="985"/>
                    <a:pt x="1169" y="986"/>
                  </a:cubicBezTo>
                  <a:cubicBezTo>
                    <a:pt x="1167" y="988"/>
                    <a:pt x="1166" y="991"/>
                    <a:pt x="1166" y="993"/>
                  </a:cubicBezTo>
                  <a:cubicBezTo>
                    <a:pt x="1166" y="997"/>
                    <a:pt x="1166" y="997"/>
                    <a:pt x="1166" y="997"/>
                  </a:cubicBezTo>
                  <a:cubicBezTo>
                    <a:pt x="1162" y="1000"/>
                    <a:pt x="1157" y="1003"/>
                    <a:pt x="1153" y="1006"/>
                  </a:cubicBezTo>
                  <a:cubicBezTo>
                    <a:pt x="1151" y="1007"/>
                    <a:pt x="1150" y="1010"/>
                    <a:pt x="1150" y="1012"/>
                  </a:cubicBezTo>
                  <a:cubicBezTo>
                    <a:pt x="1150" y="1016"/>
                    <a:pt x="1150" y="1016"/>
                    <a:pt x="1150" y="1016"/>
                  </a:cubicBezTo>
                  <a:cubicBezTo>
                    <a:pt x="1146" y="1019"/>
                    <a:pt x="1142" y="1022"/>
                    <a:pt x="1138" y="1025"/>
                  </a:cubicBezTo>
                  <a:cubicBezTo>
                    <a:pt x="1136" y="1026"/>
                    <a:pt x="1134" y="1029"/>
                    <a:pt x="1134" y="1031"/>
                  </a:cubicBezTo>
                  <a:cubicBezTo>
                    <a:pt x="1134" y="1035"/>
                    <a:pt x="1134" y="1035"/>
                    <a:pt x="1134" y="1035"/>
                  </a:cubicBezTo>
                  <a:cubicBezTo>
                    <a:pt x="1130" y="1038"/>
                    <a:pt x="1126" y="1041"/>
                    <a:pt x="1122" y="1044"/>
                  </a:cubicBezTo>
                  <a:cubicBezTo>
                    <a:pt x="1120" y="1045"/>
                    <a:pt x="1119" y="1048"/>
                    <a:pt x="1119" y="1051"/>
                  </a:cubicBezTo>
                  <a:cubicBezTo>
                    <a:pt x="1119" y="1054"/>
                    <a:pt x="1119" y="1054"/>
                    <a:pt x="1119" y="1054"/>
                  </a:cubicBezTo>
                  <a:cubicBezTo>
                    <a:pt x="1113" y="1058"/>
                    <a:pt x="1108" y="1063"/>
                    <a:pt x="1102" y="1067"/>
                  </a:cubicBezTo>
                  <a:cubicBezTo>
                    <a:pt x="1100" y="1068"/>
                    <a:pt x="1099" y="1071"/>
                    <a:pt x="1099" y="1074"/>
                  </a:cubicBezTo>
                  <a:cubicBezTo>
                    <a:pt x="1099" y="1077"/>
                    <a:pt x="1099" y="1077"/>
                    <a:pt x="1099" y="1077"/>
                  </a:cubicBezTo>
                  <a:cubicBezTo>
                    <a:pt x="1091" y="1084"/>
                    <a:pt x="1083" y="1091"/>
                    <a:pt x="1074" y="1098"/>
                  </a:cubicBezTo>
                  <a:cubicBezTo>
                    <a:pt x="1072" y="1099"/>
                    <a:pt x="1071" y="1102"/>
                    <a:pt x="1071" y="1104"/>
                  </a:cubicBezTo>
                  <a:cubicBezTo>
                    <a:pt x="1071" y="1108"/>
                    <a:pt x="1071" y="1108"/>
                    <a:pt x="1071" y="1108"/>
                  </a:cubicBezTo>
                  <a:cubicBezTo>
                    <a:pt x="1060" y="1117"/>
                    <a:pt x="1050" y="1127"/>
                    <a:pt x="1039" y="1136"/>
                  </a:cubicBezTo>
                  <a:cubicBezTo>
                    <a:pt x="1037" y="1138"/>
                    <a:pt x="1036" y="1140"/>
                    <a:pt x="1036" y="1142"/>
                  </a:cubicBezTo>
                  <a:cubicBezTo>
                    <a:pt x="1036" y="1146"/>
                    <a:pt x="1036" y="1146"/>
                    <a:pt x="1036" y="1146"/>
                  </a:cubicBezTo>
                  <a:cubicBezTo>
                    <a:pt x="1019" y="1161"/>
                    <a:pt x="1003" y="1177"/>
                    <a:pt x="987" y="1192"/>
                  </a:cubicBezTo>
                  <a:cubicBezTo>
                    <a:pt x="1011" y="1192"/>
                    <a:pt x="1011" y="1192"/>
                    <a:pt x="1011" y="1192"/>
                  </a:cubicBezTo>
                  <a:cubicBezTo>
                    <a:pt x="1024" y="1180"/>
                    <a:pt x="1037" y="1168"/>
                    <a:pt x="1050" y="1156"/>
                  </a:cubicBezTo>
                  <a:cubicBezTo>
                    <a:pt x="1052" y="1155"/>
                    <a:pt x="1052" y="1152"/>
                    <a:pt x="1052" y="1150"/>
                  </a:cubicBezTo>
                  <a:cubicBezTo>
                    <a:pt x="1052" y="1146"/>
                    <a:pt x="1052" y="1146"/>
                    <a:pt x="1052" y="1146"/>
                  </a:cubicBezTo>
                  <a:cubicBezTo>
                    <a:pt x="1063" y="1137"/>
                    <a:pt x="1074" y="1127"/>
                    <a:pt x="1085" y="1118"/>
                  </a:cubicBezTo>
                  <a:cubicBezTo>
                    <a:pt x="1087" y="1117"/>
                    <a:pt x="1088" y="1114"/>
                    <a:pt x="1088" y="1112"/>
                  </a:cubicBezTo>
                  <a:cubicBezTo>
                    <a:pt x="1088" y="1108"/>
                    <a:pt x="1088" y="1108"/>
                    <a:pt x="1088" y="1108"/>
                  </a:cubicBezTo>
                  <a:cubicBezTo>
                    <a:pt x="1096" y="1101"/>
                    <a:pt x="1104" y="1094"/>
                    <a:pt x="1112" y="1088"/>
                  </a:cubicBezTo>
                  <a:cubicBezTo>
                    <a:pt x="1114" y="1086"/>
                    <a:pt x="1115" y="1084"/>
                    <a:pt x="1115" y="1081"/>
                  </a:cubicBezTo>
                  <a:cubicBezTo>
                    <a:pt x="1115" y="1078"/>
                    <a:pt x="1115" y="1078"/>
                    <a:pt x="1115" y="1078"/>
                  </a:cubicBezTo>
                  <a:cubicBezTo>
                    <a:pt x="1121" y="1073"/>
                    <a:pt x="1126" y="1069"/>
                    <a:pt x="1132" y="1065"/>
                  </a:cubicBezTo>
                  <a:cubicBezTo>
                    <a:pt x="1134" y="1063"/>
                    <a:pt x="1135" y="1061"/>
                    <a:pt x="1135" y="1058"/>
                  </a:cubicBezTo>
                  <a:cubicBezTo>
                    <a:pt x="1135" y="1055"/>
                    <a:pt x="1135" y="1055"/>
                    <a:pt x="1135" y="1055"/>
                  </a:cubicBezTo>
                  <a:cubicBezTo>
                    <a:pt x="1139" y="1052"/>
                    <a:pt x="1143" y="1049"/>
                    <a:pt x="1147" y="1046"/>
                  </a:cubicBezTo>
                  <a:cubicBezTo>
                    <a:pt x="1150" y="1044"/>
                    <a:pt x="1151" y="1042"/>
                    <a:pt x="1151" y="1039"/>
                  </a:cubicBezTo>
                  <a:cubicBezTo>
                    <a:pt x="1151" y="1036"/>
                    <a:pt x="1151" y="1036"/>
                    <a:pt x="1151" y="1036"/>
                  </a:cubicBezTo>
                  <a:cubicBezTo>
                    <a:pt x="1155" y="1033"/>
                    <a:pt x="1159" y="1030"/>
                    <a:pt x="1163" y="1027"/>
                  </a:cubicBezTo>
                  <a:cubicBezTo>
                    <a:pt x="1165" y="1025"/>
                    <a:pt x="1167" y="1023"/>
                    <a:pt x="1167" y="1020"/>
                  </a:cubicBezTo>
                  <a:cubicBezTo>
                    <a:pt x="1167" y="1017"/>
                    <a:pt x="1167" y="1017"/>
                    <a:pt x="1167" y="1017"/>
                  </a:cubicBezTo>
                  <a:cubicBezTo>
                    <a:pt x="1171" y="1014"/>
                    <a:pt x="1175" y="1011"/>
                    <a:pt x="1179" y="1008"/>
                  </a:cubicBezTo>
                  <a:cubicBezTo>
                    <a:pt x="1181" y="1006"/>
                    <a:pt x="1182" y="1004"/>
                    <a:pt x="1182" y="1001"/>
                  </a:cubicBezTo>
                  <a:cubicBezTo>
                    <a:pt x="1182" y="998"/>
                    <a:pt x="1182" y="998"/>
                    <a:pt x="1182" y="998"/>
                  </a:cubicBezTo>
                  <a:cubicBezTo>
                    <a:pt x="1185" y="996"/>
                    <a:pt x="1188" y="994"/>
                    <a:pt x="1190" y="992"/>
                  </a:cubicBezTo>
                  <a:cubicBezTo>
                    <a:pt x="1193" y="991"/>
                    <a:pt x="1194" y="988"/>
                    <a:pt x="1194" y="986"/>
                  </a:cubicBezTo>
                  <a:cubicBezTo>
                    <a:pt x="1194" y="982"/>
                    <a:pt x="1194" y="982"/>
                    <a:pt x="1194" y="982"/>
                  </a:cubicBezTo>
                  <a:cubicBezTo>
                    <a:pt x="1197" y="981"/>
                    <a:pt x="1200" y="979"/>
                    <a:pt x="1202" y="977"/>
                  </a:cubicBezTo>
                  <a:cubicBezTo>
                    <a:pt x="1205" y="975"/>
                    <a:pt x="1206" y="973"/>
                    <a:pt x="1206" y="970"/>
                  </a:cubicBezTo>
                  <a:cubicBezTo>
                    <a:pt x="1206" y="967"/>
                    <a:pt x="1206" y="967"/>
                    <a:pt x="1206" y="967"/>
                  </a:cubicBezTo>
                  <a:cubicBezTo>
                    <a:pt x="1209" y="965"/>
                    <a:pt x="1211" y="964"/>
                    <a:pt x="1214" y="962"/>
                  </a:cubicBezTo>
                  <a:cubicBezTo>
                    <a:pt x="1216" y="961"/>
                    <a:pt x="1218" y="958"/>
                    <a:pt x="1218" y="955"/>
                  </a:cubicBezTo>
                  <a:cubicBezTo>
                    <a:pt x="1218" y="953"/>
                    <a:pt x="1218" y="953"/>
                    <a:pt x="1218" y="953"/>
                  </a:cubicBezTo>
                  <a:cubicBezTo>
                    <a:pt x="1219" y="952"/>
                    <a:pt x="1220" y="951"/>
                    <a:pt x="1221" y="951"/>
                  </a:cubicBezTo>
                  <a:cubicBezTo>
                    <a:pt x="1224" y="949"/>
                    <a:pt x="1226" y="947"/>
                    <a:pt x="1226" y="944"/>
                  </a:cubicBezTo>
                  <a:cubicBezTo>
                    <a:pt x="1226" y="940"/>
                    <a:pt x="1226" y="940"/>
                    <a:pt x="1226" y="940"/>
                  </a:cubicBezTo>
                  <a:cubicBezTo>
                    <a:pt x="1228" y="939"/>
                    <a:pt x="1231" y="937"/>
                    <a:pt x="1234" y="935"/>
                  </a:cubicBezTo>
                  <a:cubicBezTo>
                    <a:pt x="1236" y="934"/>
                    <a:pt x="1237" y="931"/>
                    <a:pt x="1237" y="928"/>
                  </a:cubicBezTo>
                  <a:cubicBezTo>
                    <a:pt x="1237" y="926"/>
                    <a:pt x="1237" y="926"/>
                    <a:pt x="1237" y="926"/>
                  </a:cubicBezTo>
                  <a:cubicBezTo>
                    <a:pt x="1238" y="925"/>
                    <a:pt x="1239" y="925"/>
                    <a:pt x="1240" y="925"/>
                  </a:cubicBezTo>
                  <a:cubicBezTo>
                    <a:pt x="1242" y="924"/>
                    <a:pt x="1244" y="922"/>
                    <a:pt x="1245" y="919"/>
                  </a:cubicBezTo>
                  <a:cubicBezTo>
                    <a:pt x="1246" y="917"/>
                    <a:pt x="1246" y="915"/>
                    <a:pt x="1247" y="913"/>
                  </a:cubicBezTo>
                  <a:cubicBezTo>
                    <a:pt x="1248" y="913"/>
                    <a:pt x="1250" y="912"/>
                    <a:pt x="1251" y="911"/>
                  </a:cubicBezTo>
                  <a:cubicBezTo>
                    <a:pt x="1252" y="910"/>
                    <a:pt x="1253" y="907"/>
                    <a:pt x="1253" y="905"/>
                  </a:cubicBezTo>
                  <a:cubicBezTo>
                    <a:pt x="1253" y="903"/>
                    <a:pt x="1253" y="903"/>
                    <a:pt x="1253" y="903"/>
                  </a:cubicBezTo>
                  <a:cubicBezTo>
                    <a:pt x="1254" y="902"/>
                    <a:pt x="1255" y="902"/>
                    <a:pt x="1257" y="901"/>
                  </a:cubicBezTo>
                  <a:cubicBezTo>
                    <a:pt x="1259" y="900"/>
                    <a:pt x="1261" y="897"/>
                    <a:pt x="1261" y="894"/>
                  </a:cubicBezTo>
                  <a:cubicBezTo>
                    <a:pt x="1261" y="891"/>
                    <a:pt x="1261" y="891"/>
                    <a:pt x="1261" y="891"/>
                  </a:cubicBezTo>
                  <a:cubicBezTo>
                    <a:pt x="1262" y="891"/>
                    <a:pt x="1263" y="890"/>
                    <a:pt x="1264" y="890"/>
                  </a:cubicBezTo>
                  <a:cubicBezTo>
                    <a:pt x="1267" y="889"/>
                    <a:pt x="1269" y="886"/>
                    <a:pt x="1269" y="882"/>
                  </a:cubicBezTo>
                  <a:cubicBezTo>
                    <a:pt x="1269" y="880"/>
                    <a:pt x="1269" y="880"/>
                    <a:pt x="1269" y="880"/>
                  </a:cubicBezTo>
                  <a:cubicBezTo>
                    <a:pt x="1270" y="879"/>
                    <a:pt x="1271" y="879"/>
                    <a:pt x="1272" y="878"/>
                  </a:cubicBezTo>
                  <a:cubicBezTo>
                    <a:pt x="1275" y="877"/>
                    <a:pt x="1277" y="874"/>
                    <a:pt x="1277" y="871"/>
                  </a:cubicBezTo>
                  <a:cubicBezTo>
                    <a:pt x="1277" y="868"/>
                    <a:pt x="1277" y="868"/>
                    <a:pt x="1277" y="868"/>
                  </a:cubicBezTo>
                  <a:cubicBezTo>
                    <a:pt x="1278" y="868"/>
                    <a:pt x="1279" y="867"/>
                    <a:pt x="1280" y="867"/>
                  </a:cubicBezTo>
                  <a:cubicBezTo>
                    <a:pt x="1283" y="865"/>
                    <a:pt x="1284" y="862"/>
                    <a:pt x="1284" y="859"/>
                  </a:cubicBezTo>
                  <a:cubicBezTo>
                    <a:pt x="1284" y="857"/>
                    <a:pt x="1284" y="857"/>
                    <a:pt x="1284" y="857"/>
                  </a:cubicBezTo>
                  <a:cubicBezTo>
                    <a:pt x="1286" y="856"/>
                    <a:pt x="1287" y="856"/>
                    <a:pt x="1288" y="855"/>
                  </a:cubicBezTo>
                  <a:cubicBezTo>
                    <a:pt x="1291" y="854"/>
                    <a:pt x="1292" y="851"/>
                    <a:pt x="1292" y="848"/>
                  </a:cubicBezTo>
                  <a:cubicBezTo>
                    <a:pt x="1292" y="845"/>
                    <a:pt x="1292" y="845"/>
                    <a:pt x="1292" y="845"/>
                  </a:cubicBezTo>
                  <a:cubicBezTo>
                    <a:pt x="1294" y="845"/>
                    <a:pt x="1295" y="844"/>
                    <a:pt x="1296" y="844"/>
                  </a:cubicBezTo>
                  <a:cubicBezTo>
                    <a:pt x="1298" y="843"/>
                    <a:pt x="1300" y="841"/>
                    <a:pt x="1300" y="838"/>
                  </a:cubicBezTo>
                  <a:cubicBezTo>
                    <a:pt x="1301" y="835"/>
                    <a:pt x="1302" y="831"/>
                    <a:pt x="1303" y="827"/>
                  </a:cubicBezTo>
                  <a:cubicBezTo>
                    <a:pt x="1304" y="826"/>
                    <a:pt x="1306" y="826"/>
                    <a:pt x="1307" y="825"/>
                  </a:cubicBezTo>
                  <a:cubicBezTo>
                    <a:pt x="1310" y="824"/>
                    <a:pt x="1311" y="822"/>
                    <a:pt x="1312" y="819"/>
                  </a:cubicBezTo>
                  <a:cubicBezTo>
                    <a:pt x="1313" y="816"/>
                    <a:pt x="1314" y="812"/>
                    <a:pt x="1315" y="808"/>
                  </a:cubicBezTo>
                  <a:cubicBezTo>
                    <a:pt x="1316" y="807"/>
                    <a:pt x="1318" y="807"/>
                    <a:pt x="1319" y="806"/>
                  </a:cubicBezTo>
                  <a:cubicBezTo>
                    <a:pt x="1321" y="805"/>
                    <a:pt x="1323" y="803"/>
                    <a:pt x="1324" y="800"/>
                  </a:cubicBezTo>
                  <a:cubicBezTo>
                    <a:pt x="1325" y="796"/>
                    <a:pt x="1326" y="793"/>
                    <a:pt x="1327" y="789"/>
                  </a:cubicBezTo>
                  <a:cubicBezTo>
                    <a:pt x="1328" y="788"/>
                    <a:pt x="1330" y="787"/>
                    <a:pt x="1331" y="787"/>
                  </a:cubicBezTo>
                  <a:cubicBezTo>
                    <a:pt x="1333" y="786"/>
                    <a:pt x="1335" y="784"/>
                    <a:pt x="1335" y="782"/>
                  </a:cubicBezTo>
                  <a:cubicBezTo>
                    <a:pt x="1337" y="775"/>
                    <a:pt x="1340" y="769"/>
                    <a:pt x="1342" y="762"/>
                  </a:cubicBezTo>
                  <a:cubicBezTo>
                    <a:pt x="1344" y="761"/>
                    <a:pt x="1345" y="761"/>
                    <a:pt x="1347" y="760"/>
                  </a:cubicBezTo>
                  <a:cubicBezTo>
                    <a:pt x="1349" y="759"/>
                    <a:pt x="1351" y="757"/>
                    <a:pt x="1351" y="755"/>
                  </a:cubicBezTo>
                  <a:cubicBezTo>
                    <a:pt x="1352" y="751"/>
                    <a:pt x="1353" y="748"/>
                    <a:pt x="1354" y="745"/>
                  </a:cubicBezTo>
                  <a:cubicBezTo>
                    <a:pt x="1355" y="745"/>
                    <a:pt x="1356" y="744"/>
                    <a:pt x="1357" y="743"/>
                  </a:cubicBezTo>
                  <a:cubicBezTo>
                    <a:pt x="1358" y="741"/>
                    <a:pt x="1359" y="739"/>
                    <a:pt x="1359" y="737"/>
                  </a:cubicBezTo>
                  <a:cubicBezTo>
                    <a:pt x="1359" y="736"/>
                    <a:pt x="1359" y="736"/>
                    <a:pt x="1359" y="736"/>
                  </a:cubicBezTo>
                  <a:cubicBezTo>
                    <a:pt x="1360" y="736"/>
                    <a:pt x="1360" y="736"/>
                    <a:pt x="1361" y="735"/>
                  </a:cubicBezTo>
                  <a:cubicBezTo>
                    <a:pt x="1362" y="734"/>
                    <a:pt x="1363" y="732"/>
                    <a:pt x="1363" y="729"/>
                  </a:cubicBezTo>
                  <a:cubicBezTo>
                    <a:pt x="1363" y="729"/>
                    <a:pt x="1363" y="729"/>
                    <a:pt x="1363" y="729"/>
                  </a:cubicBezTo>
                  <a:cubicBezTo>
                    <a:pt x="1364" y="729"/>
                    <a:pt x="1364" y="728"/>
                    <a:pt x="1365" y="728"/>
                  </a:cubicBezTo>
                  <a:cubicBezTo>
                    <a:pt x="1366" y="726"/>
                    <a:pt x="1367" y="724"/>
                    <a:pt x="1367" y="722"/>
                  </a:cubicBezTo>
                  <a:cubicBezTo>
                    <a:pt x="1367" y="721"/>
                    <a:pt x="1367" y="721"/>
                    <a:pt x="1367" y="721"/>
                  </a:cubicBezTo>
                  <a:cubicBezTo>
                    <a:pt x="1368" y="721"/>
                    <a:pt x="1368" y="720"/>
                    <a:pt x="1369" y="720"/>
                  </a:cubicBezTo>
                  <a:cubicBezTo>
                    <a:pt x="1370" y="718"/>
                    <a:pt x="1371" y="716"/>
                    <a:pt x="1371" y="714"/>
                  </a:cubicBezTo>
                  <a:cubicBezTo>
                    <a:pt x="1371" y="713"/>
                    <a:pt x="1371" y="713"/>
                    <a:pt x="1371" y="713"/>
                  </a:cubicBezTo>
                  <a:cubicBezTo>
                    <a:pt x="1372" y="713"/>
                    <a:pt x="1372" y="713"/>
                    <a:pt x="1373" y="712"/>
                  </a:cubicBezTo>
                  <a:cubicBezTo>
                    <a:pt x="1374" y="711"/>
                    <a:pt x="1375" y="709"/>
                    <a:pt x="1375" y="706"/>
                  </a:cubicBezTo>
                  <a:cubicBezTo>
                    <a:pt x="1375" y="706"/>
                    <a:pt x="1375" y="706"/>
                    <a:pt x="1375" y="706"/>
                  </a:cubicBezTo>
                  <a:cubicBezTo>
                    <a:pt x="1377" y="705"/>
                    <a:pt x="1378" y="703"/>
                    <a:pt x="1379" y="701"/>
                  </a:cubicBezTo>
                  <a:cubicBezTo>
                    <a:pt x="1379" y="698"/>
                    <a:pt x="1380" y="695"/>
                    <a:pt x="1381" y="691"/>
                  </a:cubicBezTo>
                  <a:cubicBezTo>
                    <a:pt x="1384" y="691"/>
                    <a:pt x="1386" y="688"/>
                    <a:pt x="1386" y="686"/>
                  </a:cubicBezTo>
                  <a:cubicBezTo>
                    <a:pt x="1387" y="683"/>
                    <a:pt x="1388" y="679"/>
                    <a:pt x="1389" y="676"/>
                  </a:cubicBezTo>
                  <a:cubicBezTo>
                    <a:pt x="1390" y="676"/>
                    <a:pt x="1391" y="675"/>
                    <a:pt x="1392" y="674"/>
                  </a:cubicBezTo>
                  <a:cubicBezTo>
                    <a:pt x="1394" y="673"/>
                    <a:pt x="1395" y="671"/>
                    <a:pt x="1395" y="668"/>
                  </a:cubicBezTo>
                  <a:cubicBezTo>
                    <a:pt x="1395" y="668"/>
                    <a:pt x="1395" y="668"/>
                    <a:pt x="1395" y="668"/>
                  </a:cubicBezTo>
                  <a:cubicBezTo>
                    <a:pt x="1395" y="667"/>
                    <a:pt x="1396" y="667"/>
                    <a:pt x="1396" y="667"/>
                  </a:cubicBezTo>
                  <a:cubicBezTo>
                    <a:pt x="1398" y="665"/>
                    <a:pt x="1399" y="663"/>
                    <a:pt x="1399" y="661"/>
                  </a:cubicBezTo>
                  <a:cubicBezTo>
                    <a:pt x="1399" y="660"/>
                    <a:pt x="1399" y="660"/>
                    <a:pt x="1399" y="660"/>
                  </a:cubicBezTo>
                  <a:cubicBezTo>
                    <a:pt x="1399" y="660"/>
                    <a:pt x="1400" y="659"/>
                    <a:pt x="1400" y="659"/>
                  </a:cubicBezTo>
                  <a:cubicBezTo>
                    <a:pt x="1402" y="657"/>
                    <a:pt x="1403" y="655"/>
                    <a:pt x="1403" y="653"/>
                  </a:cubicBezTo>
                  <a:cubicBezTo>
                    <a:pt x="1403" y="652"/>
                    <a:pt x="1403" y="652"/>
                    <a:pt x="1403" y="652"/>
                  </a:cubicBezTo>
                  <a:cubicBezTo>
                    <a:pt x="1404" y="651"/>
                    <a:pt x="1405" y="650"/>
                    <a:pt x="1406" y="648"/>
                  </a:cubicBezTo>
                  <a:cubicBezTo>
                    <a:pt x="1408" y="642"/>
                    <a:pt x="1410" y="636"/>
                    <a:pt x="1412" y="630"/>
                  </a:cubicBezTo>
                  <a:cubicBezTo>
                    <a:pt x="1413" y="630"/>
                    <a:pt x="1415" y="629"/>
                    <a:pt x="1416" y="628"/>
                  </a:cubicBezTo>
                  <a:cubicBezTo>
                    <a:pt x="1417" y="627"/>
                    <a:pt x="1418" y="624"/>
                    <a:pt x="1418" y="622"/>
                  </a:cubicBezTo>
                  <a:cubicBezTo>
                    <a:pt x="1418" y="618"/>
                    <a:pt x="1418" y="618"/>
                    <a:pt x="1418" y="618"/>
                  </a:cubicBezTo>
                  <a:cubicBezTo>
                    <a:pt x="1419" y="618"/>
                    <a:pt x="1419" y="617"/>
                    <a:pt x="1420" y="617"/>
                  </a:cubicBezTo>
                  <a:cubicBezTo>
                    <a:pt x="1421" y="615"/>
                    <a:pt x="1422" y="613"/>
                    <a:pt x="1422" y="611"/>
                  </a:cubicBezTo>
                  <a:cubicBezTo>
                    <a:pt x="1422" y="610"/>
                    <a:pt x="1422" y="610"/>
                    <a:pt x="1422" y="610"/>
                  </a:cubicBezTo>
                  <a:cubicBezTo>
                    <a:pt x="1423" y="610"/>
                    <a:pt x="1423" y="610"/>
                    <a:pt x="1424" y="609"/>
                  </a:cubicBezTo>
                  <a:cubicBezTo>
                    <a:pt x="1425" y="608"/>
                    <a:pt x="1426" y="606"/>
                    <a:pt x="1426" y="603"/>
                  </a:cubicBezTo>
                  <a:cubicBezTo>
                    <a:pt x="1426" y="599"/>
                    <a:pt x="1426" y="599"/>
                    <a:pt x="1426" y="599"/>
                  </a:cubicBezTo>
                  <a:cubicBezTo>
                    <a:pt x="1427" y="598"/>
                    <a:pt x="1427" y="598"/>
                    <a:pt x="1428" y="598"/>
                  </a:cubicBezTo>
                  <a:cubicBezTo>
                    <a:pt x="1429" y="596"/>
                    <a:pt x="1430" y="594"/>
                    <a:pt x="1430" y="592"/>
                  </a:cubicBezTo>
                  <a:cubicBezTo>
                    <a:pt x="1430" y="591"/>
                    <a:pt x="1430" y="591"/>
                    <a:pt x="1430" y="591"/>
                  </a:cubicBezTo>
                  <a:cubicBezTo>
                    <a:pt x="1432" y="590"/>
                    <a:pt x="1433" y="589"/>
                    <a:pt x="1434" y="587"/>
                  </a:cubicBezTo>
                  <a:cubicBezTo>
                    <a:pt x="1437" y="576"/>
                    <a:pt x="1440" y="566"/>
                    <a:pt x="1443" y="555"/>
                  </a:cubicBezTo>
                  <a:cubicBezTo>
                    <a:pt x="1444" y="554"/>
                    <a:pt x="1444" y="552"/>
                    <a:pt x="1443" y="550"/>
                  </a:cubicBezTo>
                  <a:cubicBezTo>
                    <a:pt x="1451" y="529"/>
                    <a:pt x="1458" y="506"/>
                    <a:pt x="1465" y="481"/>
                  </a:cubicBezTo>
                  <a:moveTo>
                    <a:pt x="202" y="0"/>
                  </a:moveTo>
                  <a:cubicBezTo>
                    <a:pt x="197" y="0"/>
                    <a:pt x="193" y="0"/>
                    <a:pt x="188" y="1"/>
                  </a:cubicBezTo>
                  <a:cubicBezTo>
                    <a:pt x="184" y="1"/>
                    <a:pt x="180" y="2"/>
                    <a:pt x="177" y="3"/>
                  </a:cubicBezTo>
                  <a:cubicBezTo>
                    <a:pt x="175" y="3"/>
                    <a:pt x="173" y="4"/>
                    <a:pt x="172" y="6"/>
                  </a:cubicBezTo>
                  <a:cubicBezTo>
                    <a:pt x="136" y="6"/>
                    <a:pt x="136" y="6"/>
                    <a:pt x="136" y="6"/>
                  </a:cubicBezTo>
                  <a:cubicBezTo>
                    <a:pt x="135" y="6"/>
                    <a:pt x="135" y="6"/>
                    <a:pt x="135" y="6"/>
                  </a:cubicBezTo>
                  <a:cubicBezTo>
                    <a:pt x="116" y="7"/>
                    <a:pt x="96" y="9"/>
                    <a:pt x="76" y="10"/>
                  </a:cubicBezTo>
                  <a:cubicBezTo>
                    <a:pt x="74" y="10"/>
                    <a:pt x="71" y="12"/>
                    <a:pt x="70" y="14"/>
                  </a:cubicBezTo>
                  <a:cubicBezTo>
                    <a:pt x="45" y="14"/>
                    <a:pt x="45" y="14"/>
                    <a:pt x="45" y="14"/>
                  </a:cubicBezTo>
                  <a:cubicBezTo>
                    <a:pt x="45" y="14"/>
                    <a:pt x="44" y="14"/>
                    <a:pt x="43" y="14"/>
                  </a:cubicBezTo>
                  <a:cubicBezTo>
                    <a:pt x="33" y="17"/>
                    <a:pt x="20" y="19"/>
                    <a:pt x="6" y="22"/>
                  </a:cubicBezTo>
                  <a:cubicBezTo>
                    <a:pt x="6" y="22"/>
                    <a:pt x="5" y="22"/>
                    <a:pt x="4" y="22"/>
                  </a:cubicBezTo>
                  <a:cubicBezTo>
                    <a:pt x="4" y="39"/>
                    <a:pt x="4" y="39"/>
                    <a:pt x="4" y="39"/>
                  </a:cubicBezTo>
                  <a:cubicBezTo>
                    <a:pt x="6" y="39"/>
                    <a:pt x="8" y="38"/>
                    <a:pt x="9" y="38"/>
                  </a:cubicBezTo>
                  <a:cubicBezTo>
                    <a:pt x="22" y="36"/>
                    <a:pt x="35" y="34"/>
                    <a:pt x="47" y="30"/>
                  </a:cubicBezTo>
                  <a:cubicBezTo>
                    <a:pt x="77" y="30"/>
                    <a:pt x="77" y="30"/>
                    <a:pt x="77" y="30"/>
                  </a:cubicBezTo>
                  <a:cubicBezTo>
                    <a:pt x="79" y="30"/>
                    <a:pt x="81" y="29"/>
                    <a:pt x="83" y="28"/>
                  </a:cubicBezTo>
                  <a:cubicBezTo>
                    <a:pt x="83" y="27"/>
                    <a:pt x="84" y="27"/>
                    <a:pt x="84" y="26"/>
                  </a:cubicBezTo>
                  <a:cubicBezTo>
                    <a:pt x="101" y="25"/>
                    <a:pt x="119" y="24"/>
                    <a:pt x="136" y="23"/>
                  </a:cubicBezTo>
                  <a:cubicBezTo>
                    <a:pt x="179" y="23"/>
                    <a:pt x="179" y="23"/>
                    <a:pt x="179" y="23"/>
                  </a:cubicBezTo>
                  <a:cubicBezTo>
                    <a:pt x="181" y="23"/>
                    <a:pt x="183" y="22"/>
                    <a:pt x="185" y="20"/>
                  </a:cubicBezTo>
                  <a:cubicBezTo>
                    <a:pt x="186" y="19"/>
                    <a:pt x="186" y="19"/>
                    <a:pt x="187" y="18"/>
                  </a:cubicBezTo>
                  <a:cubicBezTo>
                    <a:pt x="188" y="17"/>
                    <a:pt x="189" y="17"/>
                    <a:pt x="190" y="17"/>
                  </a:cubicBezTo>
                  <a:cubicBezTo>
                    <a:pt x="194" y="17"/>
                    <a:pt x="198" y="17"/>
                    <a:pt x="202" y="17"/>
                  </a:cubicBezTo>
                  <a:cubicBezTo>
                    <a:pt x="202" y="17"/>
                    <a:pt x="202" y="17"/>
                    <a:pt x="202" y="17"/>
                  </a:cubicBezTo>
                  <a:cubicBezTo>
                    <a:pt x="213" y="17"/>
                    <a:pt x="225" y="18"/>
                    <a:pt x="236" y="19"/>
                  </a:cubicBezTo>
                  <a:cubicBezTo>
                    <a:pt x="241" y="19"/>
                    <a:pt x="246" y="20"/>
                    <a:pt x="250" y="21"/>
                  </a:cubicBezTo>
                  <a:cubicBezTo>
                    <a:pt x="254" y="21"/>
                    <a:pt x="258" y="22"/>
                    <a:pt x="259" y="22"/>
                  </a:cubicBezTo>
                  <a:cubicBezTo>
                    <a:pt x="260" y="23"/>
                    <a:pt x="261" y="23"/>
                    <a:pt x="262" y="23"/>
                  </a:cubicBezTo>
                  <a:cubicBezTo>
                    <a:pt x="310" y="23"/>
                    <a:pt x="310" y="23"/>
                    <a:pt x="310" y="23"/>
                  </a:cubicBezTo>
                  <a:cubicBezTo>
                    <a:pt x="310" y="23"/>
                    <a:pt x="310" y="24"/>
                    <a:pt x="311" y="24"/>
                  </a:cubicBezTo>
                  <a:cubicBezTo>
                    <a:pt x="312" y="26"/>
                    <a:pt x="315" y="27"/>
                    <a:pt x="317" y="27"/>
                  </a:cubicBezTo>
                  <a:cubicBezTo>
                    <a:pt x="341" y="27"/>
                    <a:pt x="341" y="27"/>
                    <a:pt x="341" y="27"/>
                  </a:cubicBezTo>
                  <a:cubicBezTo>
                    <a:pt x="342" y="27"/>
                    <a:pt x="342" y="28"/>
                    <a:pt x="342" y="28"/>
                  </a:cubicBezTo>
                  <a:cubicBezTo>
                    <a:pt x="344" y="29"/>
                    <a:pt x="346" y="30"/>
                    <a:pt x="348" y="30"/>
                  </a:cubicBezTo>
                  <a:cubicBezTo>
                    <a:pt x="365" y="30"/>
                    <a:pt x="365" y="30"/>
                    <a:pt x="365" y="30"/>
                  </a:cubicBezTo>
                  <a:cubicBezTo>
                    <a:pt x="365" y="31"/>
                    <a:pt x="366" y="31"/>
                    <a:pt x="366" y="32"/>
                  </a:cubicBezTo>
                  <a:cubicBezTo>
                    <a:pt x="367" y="33"/>
                    <a:pt x="370" y="34"/>
                    <a:pt x="372" y="34"/>
                  </a:cubicBezTo>
                  <a:cubicBezTo>
                    <a:pt x="384" y="34"/>
                    <a:pt x="384" y="34"/>
                    <a:pt x="384" y="34"/>
                  </a:cubicBezTo>
                  <a:cubicBezTo>
                    <a:pt x="385" y="35"/>
                    <a:pt x="385" y="35"/>
                    <a:pt x="386" y="36"/>
                  </a:cubicBezTo>
                  <a:cubicBezTo>
                    <a:pt x="387" y="37"/>
                    <a:pt x="389" y="38"/>
                    <a:pt x="391" y="38"/>
                  </a:cubicBezTo>
                  <a:cubicBezTo>
                    <a:pt x="400" y="38"/>
                    <a:pt x="400" y="38"/>
                    <a:pt x="400" y="38"/>
                  </a:cubicBezTo>
                  <a:cubicBezTo>
                    <a:pt x="401" y="39"/>
                    <a:pt x="401" y="39"/>
                    <a:pt x="401" y="39"/>
                  </a:cubicBezTo>
                  <a:cubicBezTo>
                    <a:pt x="403" y="41"/>
                    <a:pt x="405" y="42"/>
                    <a:pt x="407" y="42"/>
                  </a:cubicBezTo>
                  <a:cubicBezTo>
                    <a:pt x="416" y="42"/>
                    <a:pt x="416" y="42"/>
                    <a:pt x="416" y="42"/>
                  </a:cubicBezTo>
                  <a:cubicBezTo>
                    <a:pt x="416" y="42"/>
                    <a:pt x="417" y="43"/>
                    <a:pt x="417" y="43"/>
                  </a:cubicBezTo>
                  <a:cubicBezTo>
                    <a:pt x="419" y="45"/>
                    <a:pt x="421" y="46"/>
                    <a:pt x="423" y="46"/>
                  </a:cubicBezTo>
                  <a:cubicBezTo>
                    <a:pt x="428" y="46"/>
                    <a:pt x="428" y="46"/>
                    <a:pt x="428" y="46"/>
                  </a:cubicBezTo>
                  <a:cubicBezTo>
                    <a:pt x="428" y="46"/>
                    <a:pt x="428" y="47"/>
                    <a:pt x="429" y="47"/>
                  </a:cubicBezTo>
                  <a:cubicBezTo>
                    <a:pt x="430" y="49"/>
                    <a:pt x="432" y="49"/>
                    <a:pt x="435" y="49"/>
                  </a:cubicBezTo>
                  <a:cubicBezTo>
                    <a:pt x="443" y="49"/>
                    <a:pt x="443" y="49"/>
                    <a:pt x="443" y="49"/>
                  </a:cubicBezTo>
                  <a:cubicBezTo>
                    <a:pt x="445" y="51"/>
                    <a:pt x="446" y="53"/>
                    <a:pt x="449" y="53"/>
                  </a:cubicBezTo>
                  <a:cubicBezTo>
                    <a:pt x="453" y="54"/>
                    <a:pt x="458" y="55"/>
                    <a:pt x="462" y="56"/>
                  </a:cubicBezTo>
                  <a:cubicBezTo>
                    <a:pt x="463" y="58"/>
                    <a:pt x="466" y="60"/>
                    <a:pt x="468" y="61"/>
                  </a:cubicBezTo>
                  <a:cubicBezTo>
                    <a:pt x="471" y="62"/>
                    <a:pt x="475" y="62"/>
                    <a:pt x="478" y="63"/>
                  </a:cubicBezTo>
                  <a:cubicBezTo>
                    <a:pt x="478" y="64"/>
                    <a:pt x="479" y="65"/>
                    <a:pt x="480" y="66"/>
                  </a:cubicBezTo>
                  <a:cubicBezTo>
                    <a:pt x="481" y="68"/>
                    <a:pt x="484" y="69"/>
                    <a:pt x="486" y="69"/>
                  </a:cubicBezTo>
                  <a:cubicBezTo>
                    <a:pt x="493" y="69"/>
                    <a:pt x="493" y="69"/>
                    <a:pt x="493" y="69"/>
                  </a:cubicBezTo>
                  <a:cubicBezTo>
                    <a:pt x="493" y="70"/>
                    <a:pt x="494" y="71"/>
                    <a:pt x="494" y="72"/>
                  </a:cubicBezTo>
                  <a:cubicBezTo>
                    <a:pt x="495" y="74"/>
                    <a:pt x="497" y="75"/>
                    <a:pt x="499" y="76"/>
                  </a:cubicBezTo>
                  <a:cubicBezTo>
                    <a:pt x="506" y="78"/>
                    <a:pt x="513" y="80"/>
                    <a:pt x="519" y="82"/>
                  </a:cubicBezTo>
                  <a:cubicBezTo>
                    <a:pt x="520" y="84"/>
                    <a:pt x="521" y="86"/>
                    <a:pt x="522" y="87"/>
                  </a:cubicBezTo>
                  <a:cubicBezTo>
                    <a:pt x="523" y="90"/>
                    <a:pt x="526" y="92"/>
                    <a:pt x="529" y="92"/>
                  </a:cubicBezTo>
                  <a:cubicBezTo>
                    <a:pt x="533" y="92"/>
                    <a:pt x="533" y="92"/>
                    <a:pt x="533" y="92"/>
                  </a:cubicBezTo>
                  <a:cubicBezTo>
                    <a:pt x="534" y="94"/>
                    <a:pt x="536" y="97"/>
                    <a:pt x="538" y="99"/>
                  </a:cubicBezTo>
                  <a:cubicBezTo>
                    <a:pt x="540" y="102"/>
                    <a:pt x="542" y="103"/>
                    <a:pt x="545" y="103"/>
                  </a:cubicBezTo>
                  <a:cubicBezTo>
                    <a:pt x="549" y="103"/>
                    <a:pt x="549" y="103"/>
                    <a:pt x="549" y="103"/>
                  </a:cubicBezTo>
                  <a:cubicBezTo>
                    <a:pt x="552" y="107"/>
                    <a:pt x="555" y="111"/>
                    <a:pt x="558" y="115"/>
                  </a:cubicBezTo>
                  <a:cubicBezTo>
                    <a:pt x="558" y="116"/>
                    <a:pt x="559" y="116"/>
                    <a:pt x="559" y="116"/>
                  </a:cubicBezTo>
                  <a:cubicBezTo>
                    <a:pt x="569" y="124"/>
                    <a:pt x="578" y="132"/>
                    <a:pt x="588" y="141"/>
                  </a:cubicBezTo>
                  <a:cubicBezTo>
                    <a:pt x="588" y="144"/>
                    <a:pt x="588" y="144"/>
                    <a:pt x="588" y="144"/>
                  </a:cubicBezTo>
                  <a:cubicBezTo>
                    <a:pt x="588" y="148"/>
                    <a:pt x="589" y="151"/>
                    <a:pt x="592" y="152"/>
                  </a:cubicBezTo>
                  <a:cubicBezTo>
                    <a:pt x="596" y="153"/>
                    <a:pt x="596" y="153"/>
                    <a:pt x="596" y="153"/>
                  </a:cubicBezTo>
                  <a:cubicBezTo>
                    <a:pt x="596" y="156"/>
                    <a:pt x="596" y="156"/>
                    <a:pt x="596" y="156"/>
                  </a:cubicBezTo>
                  <a:cubicBezTo>
                    <a:pt x="596" y="159"/>
                    <a:pt x="597" y="162"/>
                    <a:pt x="600" y="164"/>
                  </a:cubicBezTo>
                  <a:cubicBezTo>
                    <a:pt x="602" y="164"/>
                    <a:pt x="603" y="165"/>
                    <a:pt x="605" y="166"/>
                  </a:cubicBezTo>
                  <a:cubicBezTo>
                    <a:pt x="607" y="172"/>
                    <a:pt x="609" y="179"/>
                    <a:pt x="612" y="185"/>
                  </a:cubicBezTo>
                  <a:cubicBezTo>
                    <a:pt x="612" y="187"/>
                    <a:pt x="614" y="189"/>
                    <a:pt x="615" y="190"/>
                  </a:cubicBezTo>
                  <a:cubicBezTo>
                    <a:pt x="615" y="190"/>
                    <a:pt x="615" y="190"/>
                    <a:pt x="615" y="190"/>
                  </a:cubicBezTo>
                  <a:cubicBezTo>
                    <a:pt x="615" y="193"/>
                    <a:pt x="616" y="195"/>
                    <a:pt x="618" y="196"/>
                  </a:cubicBezTo>
                  <a:cubicBezTo>
                    <a:pt x="619" y="197"/>
                    <a:pt x="620" y="198"/>
                    <a:pt x="622" y="198"/>
                  </a:cubicBezTo>
                  <a:cubicBezTo>
                    <a:pt x="626" y="209"/>
                    <a:pt x="629" y="222"/>
                    <a:pt x="632" y="237"/>
                  </a:cubicBezTo>
                  <a:cubicBezTo>
                    <a:pt x="634" y="253"/>
                    <a:pt x="635" y="272"/>
                    <a:pt x="635" y="290"/>
                  </a:cubicBezTo>
                  <a:cubicBezTo>
                    <a:pt x="635" y="307"/>
                    <a:pt x="634" y="323"/>
                    <a:pt x="632" y="339"/>
                  </a:cubicBezTo>
                  <a:cubicBezTo>
                    <a:pt x="630" y="354"/>
                    <a:pt x="627" y="368"/>
                    <a:pt x="624" y="379"/>
                  </a:cubicBezTo>
                  <a:cubicBezTo>
                    <a:pt x="623" y="379"/>
                    <a:pt x="623" y="380"/>
                    <a:pt x="623" y="380"/>
                  </a:cubicBezTo>
                  <a:cubicBezTo>
                    <a:pt x="620" y="404"/>
                    <a:pt x="620" y="404"/>
                    <a:pt x="620" y="404"/>
                  </a:cubicBezTo>
                  <a:cubicBezTo>
                    <a:pt x="618" y="406"/>
                    <a:pt x="616" y="408"/>
                    <a:pt x="615" y="411"/>
                  </a:cubicBezTo>
                  <a:cubicBezTo>
                    <a:pt x="614" y="418"/>
                    <a:pt x="613" y="424"/>
                    <a:pt x="612" y="431"/>
                  </a:cubicBezTo>
                  <a:cubicBezTo>
                    <a:pt x="611" y="432"/>
                    <a:pt x="610" y="432"/>
                    <a:pt x="610" y="433"/>
                  </a:cubicBezTo>
                  <a:cubicBezTo>
                    <a:pt x="608" y="435"/>
                    <a:pt x="607" y="437"/>
                    <a:pt x="607" y="439"/>
                  </a:cubicBezTo>
                  <a:cubicBezTo>
                    <a:pt x="607" y="443"/>
                    <a:pt x="607" y="443"/>
                    <a:pt x="607" y="443"/>
                  </a:cubicBezTo>
                  <a:cubicBezTo>
                    <a:pt x="607" y="444"/>
                    <a:pt x="606" y="444"/>
                    <a:pt x="606" y="444"/>
                  </a:cubicBezTo>
                  <a:cubicBezTo>
                    <a:pt x="604" y="446"/>
                    <a:pt x="603" y="448"/>
                    <a:pt x="603" y="450"/>
                  </a:cubicBezTo>
                  <a:cubicBezTo>
                    <a:pt x="603" y="455"/>
                    <a:pt x="603" y="455"/>
                    <a:pt x="603" y="455"/>
                  </a:cubicBezTo>
                  <a:cubicBezTo>
                    <a:pt x="603" y="455"/>
                    <a:pt x="602" y="455"/>
                    <a:pt x="602" y="456"/>
                  </a:cubicBezTo>
                  <a:cubicBezTo>
                    <a:pt x="600" y="457"/>
                    <a:pt x="599" y="460"/>
                    <a:pt x="599" y="462"/>
                  </a:cubicBezTo>
                  <a:cubicBezTo>
                    <a:pt x="599" y="462"/>
                    <a:pt x="599" y="462"/>
                    <a:pt x="599" y="462"/>
                  </a:cubicBezTo>
                  <a:cubicBezTo>
                    <a:pt x="597" y="464"/>
                    <a:pt x="596" y="466"/>
                    <a:pt x="596" y="468"/>
                  </a:cubicBezTo>
                  <a:cubicBezTo>
                    <a:pt x="595" y="472"/>
                    <a:pt x="594" y="477"/>
                    <a:pt x="593" y="481"/>
                  </a:cubicBezTo>
                  <a:cubicBezTo>
                    <a:pt x="610" y="481"/>
                    <a:pt x="610" y="481"/>
                    <a:pt x="610" y="481"/>
                  </a:cubicBezTo>
                  <a:cubicBezTo>
                    <a:pt x="610" y="480"/>
                    <a:pt x="611" y="478"/>
                    <a:pt x="611" y="477"/>
                  </a:cubicBezTo>
                  <a:cubicBezTo>
                    <a:pt x="612" y="477"/>
                    <a:pt x="613" y="476"/>
                    <a:pt x="614" y="475"/>
                  </a:cubicBezTo>
                  <a:cubicBezTo>
                    <a:pt x="615" y="474"/>
                    <a:pt x="616" y="472"/>
                    <a:pt x="616" y="469"/>
                  </a:cubicBezTo>
                  <a:cubicBezTo>
                    <a:pt x="616" y="469"/>
                    <a:pt x="616" y="469"/>
                    <a:pt x="616" y="469"/>
                  </a:cubicBezTo>
                  <a:cubicBezTo>
                    <a:pt x="617" y="468"/>
                    <a:pt x="617" y="468"/>
                    <a:pt x="618" y="468"/>
                  </a:cubicBezTo>
                  <a:cubicBezTo>
                    <a:pt x="619" y="466"/>
                    <a:pt x="620" y="464"/>
                    <a:pt x="620" y="462"/>
                  </a:cubicBezTo>
                  <a:cubicBezTo>
                    <a:pt x="620" y="457"/>
                    <a:pt x="620" y="457"/>
                    <a:pt x="620" y="457"/>
                  </a:cubicBezTo>
                  <a:cubicBezTo>
                    <a:pt x="621" y="457"/>
                    <a:pt x="621" y="457"/>
                    <a:pt x="621" y="456"/>
                  </a:cubicBezTo>
                  <a:cubicBezTo>
                    <a:pt x="623" y="455"/>
                    <a:pt x="624" y="452"/>
                    <a:pt x="624" y="450"/>
                  </a:cubicBezTo>
                  <a:cubicBezTo>
                    <a:pt x="624" y="446"/>
                    <a:pt x="624" y="446"/>
                    <a:pt x="624" y="446"/>
                  </a:cubicBezTo>
                  <a:cubicBezTo>
                    <a:pt x="626" y="445"/>
                    <a:pt x="627" y="443"/>
                    <a:pt x="628" y="440"/>
                  </a:cubicBezTo>
                  <a:cubicBezTo>
                    <a:pt x="629" y="433"/>
                    <a:pt x="630" y="426"/>
                    <a:pt x="631" y="420"/>
                  </a:cubicBezTo>
                  <a:cubicBezTo>
                    <a:pt x="633" y="418"/>
                    <a:pt x="635" y="416"/>
                    <a:pt x="636" y="413"/>
                  </a:cubicBezTo>
                  <a:cubicBezTo>
                    <a:pt x="640" y="383"/>
                    <a:pt x="640" y="383"/>
                    <a:pt x="640" y="383"/>
                  </a:cubicBezTo>
                  <a:cubicBezTo>
                    <a:pt x="644" y="371"/>
                    <a:pt x="647" y="356"/>
                    <a:pt x="649" y="341"/>
                  </a:cubicBezTo>
                  <a:cubicBezTo>
                    <a:pt x="651" y="325"/>
                    <a:pt x="652" y="308"/>
                    <a:pt x="652" y="290"/>
                  </a:cubicBezTo>
                  <a:cubicBezTo>
                    <a:pt x="652" y="271"/>
                    <a:pt x="651" y="252"/>
                    <a:pt x="648" y="234"/>
                  </a:cubicBezTo>
                  <a:cubicBezTo>
                    <a:pt x="645" y="216"/>
                    <a:pt x="641" y="200"/>
                    <a:pt x="635" y="187"/>
                  </a:cubicBezTo>
                  <a:cubicBezTo>
                    <a:pt x="634" y="185"/>
                    <a:pt x="633" y="184"/>
                    <a:pt x="632" y="183"/>
                  </a:cubicBezTo>
                  <a:cubicBezTo>
                    <a:pt x="632" y="183"/>
                    <a:pt x="632" y="183"/>
                    <a:pt x="632" y="183"/>
                  </a:cubicBezTo>
                  <a:cubicBezTo>
                    <a:pt x="632" y="180"/>
                    <a:pt x="631" y="178"/>
                    <a:pt x="629" y="177"/>
                  </a:cubicBezTo>
                  <a:cubicBezTo>
                    <a:pt x="628" y="176"/>
                    <a:pt x="627" y="175"/>
                    <a:pt x="626" y="175"/>
                  </a:cubicBezTo>
                  <a:cubicBezTo>
                    <a:pt x="624" y="169"/>
                    <a:pt x="621" y="163"/>
                    <a:pt x="620" y="157"/>
                  </a:cubicBezTo>
                  <a:cubicBezTo>
                    <a:pt x="619" y="155"/>
                    <a:pt x="617" y="153"/>
                    <a:pt x="615" y="152"/>
                  </a:cubicBezTo>
                  <a:cubicBezTo>
                    <a:pt x="614" y="152"/>
                    <a:pt x="613" y="151"/>
                    <a:pt x="612" y="151"/>
                  </a:cubicBezTo>
                  <a:cubicBezTo>
                    <a:pt x="612" y="148"/>
                    <a:pt x="612" y="148"/>
                    <a:pt x="612" y="148"/>
                  </a:cubicBezTo>
                  <a:cubicBezTo>
                    <a:pt x="612" y="145"/>
                    <a:pt x="610" y="142"/>
                    <a:pt x="607" y="141"/>
                  </a:cubicBezTo>
                  <a:cubicBezTo>
                    <a:pt x="604" y="139"/>
                    <a:pt x="604" y="139"/>
                    <a:pt x="604" y="139"/>
                  </a:cubicBezTo>
                  <a:cubicBezTo>
                    <a:pt x="604" y="137"/>
                    <a:pt x="604" y="137"/>
                    <a:pt x="604" y="137"/>
                  </a:cubicBezTo>
                  <a:cubicBezTo>
                    <a:pt x="604" y="134"/>
                    <a:pt x="603" y="132"/>
                    <a:pt x="601" y="131"/>
                  </a:cubicBezTo>
                  <a:cubicBezTo>
                    <a:pt x="591" y="122"/>
                    <a:pt x="581" y="113"/>
                    <a:pt x="571" y="104"/>
                  </a:cubicBezTo>
                  <a:cubicBezTo>
                    <a:pt x="567" y="99"/>
                    <a:pt x="563" y="95"/>
                    <a:pt x="559" y="90"/>
                  </a:cubicBezTo>
                  <a:cubicBezTo>
                    <a:pt x="558" y="88"/>
                    <a:pt x="555" y="86"/>
                    <a:pt x="553" y="86"/>
                  </a:cubicBezTo>
                  <a:cubicBezTo>
                    <a:pt x="549" y="86"/>
                    <a:pt x="549" y="86"/>
                    <a:pt x="549" y="86"/>
                  </a:cubicBezTo>
                  <a:cubicBezTo>
                    <a:pt x="547" y="84"/>
                    <a:pt x="546" y="81"/>
                    <a:pt x="544" y="79"/>
                  </a:cubicBezTo>
                  <a:cubicBezTo>
                    <a:pt x="542" y="76"/>
                    <a:pt x="540" y="75"/>
                    <a:pt x="537" y="75"/>
                  </a:cubicBezTo>
                  <a:cubicBezTo>
                    <a:pt x="534" y="75"/>
                    <a:pt x="534" y="75"/>
                    <a:pt x="534" y="75"/>
                  </a:cubicBezTo>
                  <a:cubicBezTo>
                    <a:pt x="534" y="74"/>
                    <a:pt x="533" y="73"/>
                    <a:pt x="533" y="72"/>
                  </a:cubicBezTo>
                  <a:cubicBezTo>
                    <a:pt x="532" y="70"/>
                    <a:pt x="530" y="68"/>
                    <a:pt x="528" y="68"/>
                  </a:cubicBezTo>
                  <a:cubicBezTo>
                    <a:pt x="521" y="66"/>
                    <a:pt x="514" y="63"/>
                    <a:pt x="507" y="61"/>
                  </a:cubicBezTo>
                  <a:cubicBezTo>
                    <a:pt x="507" y="60"/>
                    <a:pt x="506" y="58"/>
                    <a:pt x="505" y="57"/>
                  </a:cubicBezTo>
                  <a:cubicBezTo>
                    <a:pt x="504" y="54"/>
                    <a:pt x="501" y="52"/>
                    <a:pt x="498" y="52"/>
                  </a:cubicBezTo>
                  <a:cubicBezTo>
                    <a:pt x="493" y="52"/>
                    <a:pt x="493" y="52"/>
                    <a:pt x="493" y="52"/>
                  </a:cubicBezTo>
                  <a:cubicBezTo>
                    <a:pt x="492" y="50"/>
                    <a:pt x="490" y="49"/>
                    <a:pt x="488" y="49"/>
                  </a:cubicBezTo>
                  <a:cubicBezTo>
                    <a:pt x="485" y="48"/>
                    <a:pt x="481" y="47"/>
                    <a:pt x="478" y="46"/>
                  </a:cubicBezTo>
                  <a:cubicBezTo>
                    <a:pt x="477" y="43"/>
                    <a:pt x="475" y="41"/>
                    <a:pt x="471" y="41"/>
                  </a:cubicBezTo>
                  <a:cubicBezTo>
                    <a:pt x="467" y="40"/>
                    <a:pt x="463" y="39"/>
                    <a:pt x="458" y="38"/>
                  </a:cubicBezTo>
                  <a:cubicBezTo>
                    <a:pt x="458" y="37"/>
                    <a:pt x="457" y="36"/>
                    <a:pt x="456" y="35"/>
                  </a:cubicBezTo>
                  <a:cubicBezTo>
                    <a:pt x="455" y="34"/>
                    <a:pt x="453" y="33"/>
                    <a:pt x="450" y="33"/>
                  </a:cubicBezTo>
                  <a:cubicBezTo>
                    <a:pt x="442" y="33"/>
                    <a:pt x="442" y="33"/>
                    <a:pt x="442" y="33"/>
                  </a:cubicBezTo>
                  <a:cubicBezTo>
                    <a:pt x="441" y="32"/>
                    <a:pt x="441" y="32"/>
                    <a:pt x="441" y="31"/>
                  </a:cubicBezTo>
                  <a:cubicBezTo>
                    <a:pt x="439" y="30"/>
                    <a:pt x="437" y="29"/>
                    <a:pt x="435" y="29"/>
                  </a:cubicBezTo>
                  <a:cubicBezTo>
                    <a:pt x="430" y="29"/>
                    <a:pt x="430" y="29"/>
                    <a:pt x="430" y="29"/>
                  </a:cubicBezTo>
                  <a:cubicBezTo>
                    <a:pt x="430" y="28"/>
                    <a:pt x="429" y="28"/>
                    <a:pt x="429" y="28"/>
                  </a:cubicBezTo>
                  <a:cubicBezTo>
                    <a:pt x="427" y="26"/>
                    <a:pt x="425" y="25"/>
                    <a:pt x="423" y="25"/>
                  </a:cubicBezTo>
                  <a:cubicBezTo>
                    <a:pt x="414" y="25"/>
                    <a:pt x="414" y="25"/>
                    <a:pt x="414" y="25"/>
                  </a:cubicBezTo>
                  <a:cubicBezTo>
                    <a:pt x="414" y="25"/>
                    <a:pt x="413" y="24"/>
                    <a:pt x="413" y="24"/>
                  </a:cubicBezTo>
                  <a:cubicBezTo>
                    <a:pt x="411" y="22"/>
                    <a:pt x="409" y="21"/>
                    <a:pt x="407" y="21"/>
                  </a:cubicBezTo>
                  <a:cubicBezTo>
                    <a:pt x="398" y="21"/>
                    <a:pt x="398" y="21"/>
                    <a:pt x="398" y="21"/>
                  </a:cubicBezTo>
                  <a:cubicBezTo>
                    <a:pt x="398" y="21"/>
                    <a:pt x="398" y="20"/>
                    <a:pt x="397" y="20"/>
                  </a:cubicBezTo>
                  <a:cubicBezTo>
                    <a:pt x="396" y="18"/>
                    <a:pt x="394" y="17"/>
                    <a:pt x="391" y="17"/>
                  </a:cubicBezTo>
                  <a:cubicBezTo>
                    <a:pt x="379" y="17"/>
                    <a:pt x="379" y="17"/>
                    <a:pt x="379" y="17"/>
                  </a:cubicBezTo>
                  <a:cubicBezTo>
                    <a:pt x="378" y="17"/>
                    <a:pt x="378" y="17"/>
                    <a:pt x="378" y="16"/>
                  </a:cubicBezTo>
                  <a:cubicBezTo>
                    <a:pt x="376" y="15"/>
                    <a:pt x="374" y="14"/>
                    <a:pt x="372" y="14"/>
                  </a:cubicBezTo>
                  <a:cubicBezTo>
                    <a:pt x="355" y="14"/>
                    <a:pt x="355" y="14"/>
                    <a:pt x="355" y="14"/>
                  </a:cubicBezTo>
                  <a:cubicBezTo>
                    <a:pt x="355" y="13"/>
                    <a:pt x="354" y="13"/>
                    <a:pt x="354" y="12"/>
                  </a:cubicBezTo>
                  <a:cubicBezTo>
                    <a:pt x="353" y="11"/>
                    <a:pt x="350" y="10"/>
                    <a:pt x="348" y="10"/>
                  </a:cubicBezTo>
                  <a:cubicBezTo>
                    <a:pt x="324" y="10"/>
                    <a:pt x="324" y="10"/>
                    <a:pt x="324" y="10"/>
                  </a:cubicBezTo>
                  <a:cubicBezTo>
                    <a:pt x="323" y="9"/>
                    <a:pt x="323" y="9"/>
                    <a:pt x="323" y="9"/>
                  </a:cubicBezTo>
                  <a:cubicBezTo>
                    <a:pt x="321" y="7"/>
                    <a:pt x="319" y="6"/>
                    <a:pt x="317" y="6"/>
                  </a:cubicBezTo>
                  <a:cubicBezTo>
                    <a:pt x="263" y="6"/>
                    <a:pt x="263" y="6"/>
                    <a:pt x="263" y="6"/>
                  </a:cubicBezTo>
                  <a:cubicBezTo>
                    <a:pt x="260" y="5"/>
                    <a:pt x="257" y="5"/>
                    <a:pt x="253" y="4"/>
                  </a:cubicBezTo>
                  <a:cubicBezTo>
                    <a:pt x="240" y="2"/>
                    <a:pt x="219" y="0"/>
                    <a:pt x="20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
            <p:cNvSpPr>
              <a:spLocks noEditPoints="1"/>
            </p:cNvSpPr>
            <p:nvPr/>
          </p:nvSpPr>
          <p:spPr bwMode="auto">
            <a:xfrm>
              <a:off x="1397" y="822"/>
              <a:ext cx="4886" cy="3499"/>
            </a:xfrm>
            <a:custGeom>
              <a:avLst/>
              <a:gdLst>
                <a:gd name="T0" fmla="*/ 823 w 4313"/>
                <a:gd name="T1" fmla="*/ 2060 h 3088"/>
                <a:gd name="T2" fmla="*/ 1016 w 4313"/>
                <a:gd name="T3" fmla="*/ 2200 h 3088"/>
                <a:gd name="T4" fmla="*/ 1204 w 4313"/>
                <a:gd name="T5" fmla="*/ 2261 h 3088"/>
                <a:gd name="T6" fmla="*/ 1242 w 4313"/>
                <a:gd name="T7" fmla="*/ 2252 h 3088"/>
                <a:gd name="T8" fmla="*/ 1060 w 4313"/>
                <a:gd name="T9" fmla="*/ 2197 h 3088"/>
                <a:gd name="T10" fmla="*/ 876 w 4313"/>
                <a:gd name="T11" fmla="*/ 2083 h 3088"/>
                <a:gd name="T12" fmla="*/ 3360 w 4313"/>
                <a:gd name="T13" fmla="*/ 2149 h 3088"/>
                <a:gd name="T14" fmla="*/ 3138 w 4313"/>
                <a:gd name="T15" fmla="*/ 2272 h 3088"/>
                <a:gd name="T16" fmla="*/ 2997 w 4313"/>
                <a:gd name="T17" fmla="*/ 2345 h 3088"/>
                <a:gd name="T18" fmla="*/ 3018 w 4313"/>
                <a:gd name="T19" fmla="*/ 2235 h 3088"/>
                <a:gd name="T20" fmla="*/ 3123 w 4313"/>
                <a:gd name="T21" fmla="*/ 2158 h 3088"/>
                <a:gd name="T22" fmla="*/ 3269 w 4313"/>
                <a:gd name="T23" fmla="*/ 2066 h 3088"/>
                <a:gd name="T24" fmla="*/ 3060 w 4313"/>
                <a:gd name="T25" fmla="*/ 2207 h 3088"/>
                <a:gd name="T26" fmla="*/ 2912 w 4313"/>
                <a:gd name="T27" fmla="*/ 2306 h 3088"/>
                <a:gd name="T28" fmla="*/ 3133 w 4313"/>
                <a:gd name="T29" fmla="*/ 2318 h 3088"/>
                <a:gd name="T30" fmla="*/ 3301 w 4313"/>
                <a:gd name="T31" fmla="*/ 2212 h 3088"/>
                <a:gd name="T32" fmla="*/ 3532 w 4313"/>
                <a:gd name="T33" fmla="*/ 2064 h 3088"/>
                <a:gd name="T34" fmla="*/ 3399 w 4313"/>
                <a:gd name="T35" fmla="*/ 2176 h 3088"/>
                <a:gd name="T36" fmla="*/ 3322 w 4313"/>
                <a:gd name="T37" fmla="*/ 2269 h 3088"/>
                <a:gd name="T38" fmla="*/ 3186 w 4313"/>
                <a:gd name="T39" fmla="*/ 2344 h 3088"/>
                <a:gd name="T40" fmla="*/ 3039 w 4313"/>
                <a:gd name="T41" fmla="*/ 2451 h 3088"/>
                <a:gd name="T42" fmla="*/ 2899 w 4313"/>
                <a:gd name="T43" fmla="*/ 2536 h 3088"/>
                <a:gd name="T44" fmla="*/ 2985 w 4313"/>
                <a:gd name="T45" fmla="*/ 2506 h 3088"/>
                <a:gd name="T46" fmla="*/ 3103 w 4313"/>
                <a:gd name="T47" fmla="*/ 2429 h 3088"/>
                <a:gd name="T48" fmla="*/ 3248 w 4313"/>
                <a:gd name="T49" fmla="*/ 2326 h 3088"/>
                <a:gd name="T50" fmla="*/ 3367 w 4313"/>
                <a:gd name="T51" fmla="*/ 2230 h 3088"/>
                <a:gd name="T52" fmla="*/ 3463 w 4313"/>
                <a:gd name="T53" fmla="*/ 2157 h 3088"/>
                <a:gd name="T54" fmla="*/ 2833 w 4313"/>
                <a:gd name="T55" fmla="*/ 1851 h 3088"/>
                <a:gd name="T56" fmla="*/ 2624 w 4313"/>
                <a:gd name="T57" fmla="*/ 1951 h 3088"/>
                <a:gd name="T58" fmla="*/ 2439 w 4313"/>
                <a:gd name="T59" fmla="*/ 2027 h 3088"/>
                <a:gd name="T60" fmla="*/ 2441 w 4313"/>
                <a:gd name="T61" fmla="*/ 2045 h 3088"/>
                <a:gd name="T62" fmla="*/ 2618 w 4313"/>
                <a:gd name="T63" fmla="*/ 1978 h 3088"/>
                <a:gd name="T64" fmla="*/ 2832 w 4313"/>
                <a:gd name="T65" fmla="*/ 1871 h 3088"/>
                <a:gd name="T66" fmla="*/ 4229 w 4313"/>
                <a:gd name="T67" fmla="*/ 961 h 3088"/>
                <a:gd name="T68" fmla="*/ 4230 w 4313"/>
                <a:gd name="T69" fmla="*/ 984 h 3088"/>
                <a:gd name="T70" fmla="*/ 4215 w 4313"/>
                <a:gd name="T71" fmla="*/ 1010 h 3088"/>
                <a:gd name="T72" fmla="*/ 1405 w 4313"/>
                <a:gd name="T73" fmla="*/ 44 h 3088"/>
                <a:gd name="T74" fmla="*/ 1345 w 4313"/>
                <a:gd name="T75" fmla="*/ 62 h 3088"/>
                <a:gd name="T76" fmla="*/ 1212 w 4313"/>
                <a:gd name="T77" fmla="*/ 151 h 3088"/>
                <a:gd name="T78" fmla="*/ 1070 w 4313"/>
                <a:gd name="T79" fmla="*/ 260 h 3088"/>
                <a:gd name="T80" fmla="*/ 644 w 4313"/>
                <a:gd name="T81" fmla="*/ 660 h 3088"/>
                <a:gd name="T82" fmla="*/ 511 w 4313"/>
                <a:gd name="T83" fmla="*/ 824 h 3088"/>
                <a:gd name="T84" fmla="*/ 429 w 4313"/>
                <a:gd name="T85" fmla="*/ 938 h 3088"/>
                <a:gd name="T86" fmla="*/ 421 w 4313"/>
                <a:gd name="T87" fmla="*/ 983 h 3088"/>
                <a:gd name="T88" fmla="*/ 504 w 4313"/>
                <a:gd name="T89" fmla="*/ 865 h 3088"/>
                <a:gd name="T90" fmla="*/ 618 w 4313"/>
                <a:gd name="T91" fmla="*/ 720 h 3088"/>
                <a:gd name="T92" fmla="*/ 995 w 4313"/>
                <a:gd name="T93" fmla="*/ 342 h 3088"/>
                <a:gd name="T94" fmla="*/ 1175 w 4313"/>
                <a:gd name="T95" fmla="*/ 201 h 3088"/>
                <a:gd name="T96" fmla="*/ 1303 w 4313"/>
                <a:gd name="T97" fmla="*/ 109 h 3088"/>
                <a:gd name="T98" fmla="*/ 1258 w 4313"/>
                <a:gd name="T99" fmla="*/ 196 h 3088"/>
                <a:gd name="T100" fmla="*/ 1070 w 4313"/>
                <a:gd name="T101" fmla="*/ 414 h 3088"/>
                <a:gd name="T102" fmla="*/ 975 w 4313"/>
                <a:gd name="T103" fmla="*/ 539 h 3088"/>
                <a:gd name="T104" fmla="*/ 900 w 4313"/>
                <a:gd name="T105" fmla="*/ 646 h 3088"/>
                <a:gd name="T106" fmla="*/ 816 w 4313"/>
                <a:gd name="T107" fmla="*/ 775 h 3088"/>
                <a:gd name="T108" fmla="*/ 771 w 4313"/>
                <a:gd name="T109" fmla="*/ 858 h 3088"/>
                <a:gd name="T110" fmla="*/ 704 w 4313"/>
                <a:gd name="T111" fmla="*/ 999 h 3088"/>
                <a:gd name="T112" fmla="*/ 736 w 4313"/>
                <a:gd name="T113" fmla="*/ 972 h 3088"/>
                <a:gd name="T114" fmla="*/ 799 w 4313"/>
                <a:gd name="T115" fmla="*/ 846 h 3088"/>
                <a:gd name="T116" fmla="*/ 850 w 4313"/>
                <a:gd name="T117" fmla="*/ 758 h 3088"/>
                <a:gd name="T118" fmla="*/ 941 w 4313"/>
                <a:gd name="T119" fmla="*/ 617 h 3088"/>
                <a:gd name="T120" fmla="*/ 1031 w 4313"/>
                <a:gd name="T121" fmla="*/ 493 h 3088"/>
                <a:gd name="T122" fmla="*/ 1149 w 4313"/>
                <a:gd name="T123" fmla="*/ 345 h 3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13" h="3088">
                  <a:moveTo>
                    <a:pt x="1452" y="0"/>
                  </a:moveTo>
                  <a:cubicBezTo>
                    <a:pt x="1448" y="0"/>
                    <a:pt x="1448" y="0"/>
                    <a:pt x="1448" y="0"/>
                  </a:cubicBezTo>
                  <a:cubicBezTo>
                    <a:pt x="1445" y="0"/>
                    <a:pt x="1443" y="1"/>
                    <a:pt x="1442" y="3"/>
                  </a:cubicBezTo>
                  <a:cubicBezTo>
                    <a:pt x="1441" y="3"/>
                    <a:pt x="1441" y="4"/>
                    <a:pt x="1441" y="4"/>
                  </a:cubicBezTo>
                  <a:cubicBezTo>
                    <a:pt x="1440" y="4"/>
                    <a:pt x="1440" y="4"/>
                    <a:pt x="1440" y="4"/>
                  </a:cubicBezTo>
                  <a:cubicBezTo>
                    <a:pt x="1438" y="4"/>
                    <a:pt x="1437" y="4"/>
                    <a:pt x="1436" y="5"/>
                  </a:cubicBezTo>
                  <a:cubicBezTo>
                    <a:pt x="1436" y="36"/>
                    <a:pt x="1436" y="36"/>
                    <a:pt x="1436" y="36"/>
                  </a:cubicBezTo>
                  <a:cubicBezTo>
                    <a:pt x="1443" y="29"/>
                    <a:pt x="1450" y="22"/>
                    <a:pt x="1458" y="14"/>
                  </a:cubicBezTo>
                  <a:cubicBezTo>
                    <a:pt x="1460" y="12"/>
                    <a:pt x="1461" y="8"/>
                    <a:pt x="1459" y="5"/>
                  </a:cubicBezTo>
                  <a:cubicBezTo>
                    <a:pt x="1458" y="2"/>
                    <a:pt x="1455" y="0"/>
                    <a:pt x="1452" y="0"/>
                  </a:cubicBezTo>
                  <a:moveTo>
                    <a:pt x="19" y="2060"/>
                  </a:moveTo>
                  <a:cubicBezTo>
                    <a:pt x="2" y="2060"/>
                    <a:pt x="2" y="2060"/>
                    <a:pt x="2" y="2060"/>
                  </a:cubicBezTo>
                  <a:cubicBezTo>
                    <a:pt x="1" y="2084"/>
                    <a:pt x="0" y="2109"/>
                    <a:pt x="0" y="2134"/>
                  </a:cubicBezTo>
                  <a:cubicBezTo>
                    <a:pt x="0" y="2280"/>
                    <a:pt x="26" y="2432"/>
                    <a:pt x="99" y="2571"/>
                  </a:cubicBezTo>
                  <a:cubicBezTo>
                    <a:pt x="173" y="2710"/>
                    <a:pt x="295" y="2835"/>
                    <a:pt x="486" y="2925"/>
                  </a:cubicBezTo>
                  <a:cubicBezTo>
                    <a:pt x="653" y="3019"/>
                    <a:pt x="879" y="3088"/>
                    <a:pt x="1182" y="3088"/>
                  </a:cubicBezTo>
                  <a:cubicBezTo>
                    <a:pt x="1182" y="3088"/>
                    <a:pt x="1182" y="3088"/>
                    <a:pt x="1182" y="3088"/>
                  </a:cubicBezTo>
                  <a:cubicBezTo>
                    <a:pt x="1262" y="3088"/>
                    <a:pt x="1346" y="3083"/>
                    <a:pt x="1436" y="3073"/>
                  </a:cubicBezTo>
                  <a:cubicBezTo>
                    <a:pt x="1436" y="3056"/>
                    <a:pt x="1436" y="3056"/>
                    <a:pt x="1436" y="3056"/>
                  </a:cubicBezTo>
                  <a:cubicBezTo>
                    <a:pt x="1346" y="3066"/>
                    <a:pt x="1261" y="3071"/>
                    <a:pt x="1182" y="3071"/>
                  </a:cubicBezTo>
                  <a:cubicBezTo>
                    <a:pt x="882" y="3071"/>
                    <a:pt x="658" y="3003"/>
                    <a:pt x="494" y="2910"/>
                  </a:cubicBezTo>
                  <a:cubicBezTo>
                    <a:pt x="493" y="2910"/>
                    <a:pt x="493" y="2910"/>
                    <a:pt x="493" y="2910"/>
                  </a:cubicBezTo>
                  <a:cubicBezTo>
                    <a:pt x="305" y="2821"/>
                    <a:pt x="186" y="2699"/>
                    <a:pt x="114" y="2563"/>
                  </a:cubicBezTo>
                  <a:cubicBezTo>
                    <a:pt x="42" y="2427"/>
                    <a:pt x="16" y="2278"/>
                    <a:pt x="16" y="2134"/>
                  </a:cubicBezTo>
                  <a:cubicBezTo>
                    <a:pt x="16" y="2109"/>
                    <a:pt x="17" y="2084"/>
                    <a:pt x="19" y="2060"/>
                  </a:cubicBezTo>
                  <a:moveTo>
                    <a:pt x="846" y="2060"/>
                  </a:moveTo>
                  <a:cubicBezTo>
                    <a:pt x="823" y="2060"/>
                    <a:pt x="823" y="2060"/>
                    <a:pt x="823" y="2060"/>
                  </a:cubicBezTo>
                  <a:cubicBezTo>
                    <a:pt x="834" y="2071"/>
                    <a:pt x="845" y="2083"/>
                    <a:pt x="856" y="2094"/>
                  </a:cubicBezTo>
                  <a:cubicBezTo>
                    <a:pt x="857" y="2096"/>
                    <a:pt x="859" y="2097"/>
                    <a:pt x="862" y="2097"/>
                  </a:cubicBezTo>
                  <a:cubicBezTo>
                    <a:pt x="866" y="2097"/>
                    <a:pt x="866" y="2097"/>
                    <a:pt x="866" y="2097"/>
                  </a:cubicBezTo>
                  <a:cubicBezTo>
                    <a:pt x="870" y="2102"/>
                    <a:pt x="874" y="2108"/>
                    <a:pt x="879" y="2113"/>
                  </a:cubicBezTo>
                  <a:cubicBezTo>
                    <a:pt x="880" y="2115"/>
                    <a:pt x="883" y="2116"/>
                    <a:pt x="885" y="2116"/>
                  </a:cubicBezTo>
                  <a:cubicBezTo>
                    <a:pt x="889" y="2116"/>
                    <a:pt x="889" y="2116"/>
                    <a:pt x="889" y="2116"/>
                  </a:cubicBezTo>
                  <a:cubicBezTo>
                    <a:pt x="892" y="2120"/>
                    <a:pt x="895" y="2124"/>
                    <a:pt x="898" y="2128"/>
                  </a:cubicBezTo>
                  <a:cubicBezTo>
                    <a:pt x="900" y="2130"/>
                    <a:pt x="902" y="2131"/>
                    <a:pt x="905" y="2131"/>
                  </a:cubicBezTo>
                  <a:cubicBezTo>
                    <a:pt x="908" y="2131"/>
                    <a:pt x="908" y="2131"/>
                    <a:pt x="908" y="2131"/>
                  </a:cubicBezTo>
                  <a:cubicBezTo>
                    <a:pt x="908" y="2132"/>
                    <a:pt x="909" y="2133"/>
                    <a:pt x="909" y="2135"/>
                  </a:cubicBezTo>
                  <a:cubicBezTo>
                    <a:pt x="911" y="2137"/>
                    <a:pt x="914" y="2139"/>
                    <a:pt x="917" y="2139"/>
                  </a:cubicBezTo>
                  <a:cubicBezTo>
                    <a:pt x="920" y="2139"/>
                    <a:pt x="920" y="2139"/>
                    <a:pt x="920" y="2139"/>
                  </a:cubicBezTo>
                  <a:cubicBezTo>
                    <a:pt x="922" y="2142"/>
                    <a:pt x="924" y="2144"/>
                    <a:pt x="926" y="2147"/>
                  </a:cubicBezTo>
                  <a:cubicBezTo>
                    <a:pt x="927" y="2149"/>
                    <a:pt x="930" y="2150"/>
                    <a:pt x="932" y="2150"/>
                  </a:cubicBezTo>
                  <a:cubicBezTo>
                    <a:pt x="935" y="2150"/>
                    <a:pt x="935" y="2150"/>
                    <a:pt x="935" y="2150"/>
                  </a:cubicBezTo>
                  <a:cubicBezTo>
                    <a:pt x="936" y="2151"/>
                    <a:pt x="936" y="2153"/>
                    <a:pt x="937" y="2154"/>
                  </a:cubicBezTo>
                  <a:cubicBezTo>
                    <a:pt x="938" y="2156"/>
                    <a:pt x="940" y="2157"/>
                    <a:pt x="942" y="2158"/>
                  </a:cubicBezTo>
                  <a:cubicBezTo>
                    <a:pt x="944" y="2158"/>
                    <a:pt x="946" y="2159"/>
                    <a:pt x="948" y="2160"/>
                  </a:cubicBezTo>
                  <a:cubicBezTo>
                    <a:pt x="949" y="2162"/>
                    <a:pt x="951" y="2164"/>
                    <a:pt x="954" y="2165"/>
                  </a:cubicBezTo>
                  <a:cubicBezTo>
                    <a:pt x="958" y="2166"/>
                    <a:pt x="962" y="2167"/>
                    <a:pt x="966" y="2168"/>
                  </a:cubicBezTo>
                  <a:cubicBezTo>
                    <a:pt x="967" y="2170"/>
                    <a:pt x="968" y="2171"/>
                    <a:pt x="968" y="2173"/>
                  </a:cubicBezTo>
                  <a:cubicBezTo>
                    <a:pt x="969" y="2175"/>
                    <a:pt x="971" y="2176"/>
                    <a:pt x="973" y="2177"/>
                  </a:cubicBezTo>
                  <a:cubicBezTo>
                    <a:pt x="980" y="2179"/>
                    <a:pt x="987" y="2181"/>
                    <a:pt x="993" y="2183"/>
                  </a:cubicBezTo>
                  <a:cubicBezTo>
                    <a:pt x="994" y="2185"/>
                    <a:pt x="995" y="2187"/>
                    <a:pt x="996" y="2188"/>
                  </a:cubicBezTo>
                  <a:cubicBezTo>
                    <a:pt x="997" y="2190"/>
                    <a:pt x="999" y="2191"/>
                    <a:pt x="1001" y="2192"/>
                  </a:cubicBezTo>
                  <a:cubicBezTo>
                    <a:pt x="1004" y="2193"/>
                    <a:pt x="1008" y="2194"/>
                    <a:pt x="1011" y="2195"/>
                  </a:cubicBezTo>
                  <a:cubicBezTo>
                    <a:pt x="1012" y="2197"/>
                    <a:pt x="1014" y="2199"/>
                    <a:pt x="1016" y="2200"/>
                  </a:cubicBezTo>
                  <a:cubicBezTo>
                    <a:pt x="1022" y="2202"/>
                    <a:pt x="1028" y="2204"/>
                    <a:pt x="1035" y="2206"/>
                  </a:cubicBezTo>
                  <a:cubicBezTo>
                    <a:pt x="1035" y="2207"/>
                    <a:pt x="1036" y="2208"/>
                    <a:pt x="1037" y="2209"/>
                  </a:cubicBezTo>
                  <a:cubicBezTo>
                    <a:pt x="1038" y="2211"/>
                    <a:pt x="1040" y="2212"/>
                    <a:pt x="1042" y="2212"/>
                  </a:cubicBezTo>
                  <a:cubicBezTo>
                    <a:pt x="1047" y="2212"/>
                    <a:pt x="1047" y="2212"/>
                    <a:pt x="1047" y="2212"/>
                  </a:cubicBezTo>
                  <a:cubicBezTo>
                    <a:pt x="1048" y="2213"/>
                    <a:pt x="1050" y="2215"/>
                    <a:pt x="1052" y="2215"/>
                  </a:cubicBezTo>
                  <a:cubicBezTo>
                    <a:pt x="1056" y="2216"/>
                    <a:pt x="1059" y="2217"/>
                    <a:pt x="1062" y="2218"/>
                  </a:cubicBezTo>
                  <a:cubicBezTo>
                    <a:pt x="1063" y="2220"/>
                    <a:pt x="1066" y="2222"/>
                    <a:pt x="1068" y="2223"/>
                  </a:cubicBezTo>
                  <a:cubicBezTo>
                    <a:pt x="1073" y="2224"/>
                    <a:pt x="1077" y="2225"/>
                    <a:pt x="1082" y="2226"/>
                  </a:cubicBezTo>
                  <a:cubicBezTo>
                    <a:pt x="1083" y="2228"/>
                    <a:pt x="1086" y="2230"/>
                    <a:pt x="1089" y="2231"/>
                  </a:cubicBezTo>
                  <a:cubicBezTo>
                    <a:pt x="1094" y="2232"/>
                    <a:pt x="1100" y="2232"/>
                    <a:pt x="1106" y="2233"/>
                  </a:cubicBezTo>
                  <a:cubicBezTo>
                    <a:pt x="1106" y="2234"/>
                    <a:pt x="1107" y="2235"/>
                    <a:pt x="1107" y="2236"/>
                  </a:cubicBezTo>
                  <a:cubicBezTo>
                    <a:pt x="1109" y="2238"/>
                    <a:pt x="1111" y="2239"/>
                    <a:pt x="1113" y="2239"/>
                  </a:cubicBezTo>
                  <a:cubicBezTo>
                    <a:pt x="1114" y="2239"/>
                    <a:pt x="1114" y="2239"/>
                    <a:pt x="1114" y="2239"/>
                  </a:cubicBezTo>
                  <a:cubicBezTo>
                    <a:pt x="1115" y="2239"/>
                    <a:pt x="1115" y="2239"/>
                    <a:pt x="1115" y="2240"/>
                  </a:cubicBezTo>
                  <a:cubicBezTo>
                    <a:pt x="1117" y="2241"/>
                    <a:pt x="1119" y="2242"/>
                    <a:pt x="1121" y="2242"/>
                  </a:cubicBezTo>
                  <a:cubicBezTo>
                    <a:pt x="1130" y="2242"/>
                    <a:pt x="1130" y="2242"/>
                    <a:pt x="1130" y="2242"/>
                  </a:cubicBezTo>
                  <a:cubicBezTo>
                    <a:pt x="1130" y="2243"/>
                    <a:pt x="1131" y="2243"/>
                    <a:pt x="1131" y="2244"/>
                  </a:cubicBezTo>
                  <a:cubicBezTo>
                    <a:pt x="1133" y="2245"/>
                    <a:pt x="1135" y="2246"/>
                    <a:pt x="1137" y="2246"/>
                  </a:cubicBezTo>
                  <a:cubicBezTo>
                    <a:pt x="1142" y="2246"/>
                    <a:pt x="1142" y="2246"/>
                    <a:pt x="1142" y="2246"/>
                  </a:cubicBezTo>
                  <a:cubicBezTo>
                    <a:pt x="1142" y="2247"/>
                    <a:pt x="1142" y="2247"/>
                    <a:pt x="1143" y="2247"/>
                  </a:cubicBezTo>
                  <a:cubicBezTo>
                    <a:pt x="1144" y="2249"/>
                    <a:pt x="1146" y="2250"/>
                    <a:pt x="1149" y="2250"/>
                  </a:cubicBezTo>
                  <a:cubicBezTo>
                    <a:pt x="1153" y="2250"/>
                    <a:pt x="1153" y="2250"/>
                    <a:pt x="1153" y="2250"/>
                  </a:cubicBezTo>
                  <a:cubicBezTo>
                    <a:pt x="1154" y="2250"/>
                    <a:pt x="1154" y="2251"/>
                    <a:pt x="1155" y="2251"/>
                  </a:cubicBezTo>
                  <a:cubicBezTo>
                    <a:pt x="1156" y="2253"/>
                    <a:pt x="1158" y="2254"/>
                    <a:pt x="1161" y="2254"/>
                  </a:cubicBezTo>
                  <a:cubicBezTo>
                    <a:pt x="1169" y="2254"/>
                    <a:pt x="1169" y="2254"/>
                    <a:pt x="1169" y="2254"/>
                  </a:cubicBezTo>
                  <a:cubicBezTo>
                    <a:pt x="1171" y="2256"/>
                    <a:pt x="1173" y="2257"/>
                    <a:pt x="1175" y="2257"/>
                  </a:cubicBezTo>
                  <a:cubicBezTo>
                    <a:pt x="1185" y="2259"/>
                    <a:pt x="1195" y="2259"/>
                    <a:pt x="1204" y="2261"/>
                  </a:cubicBezTo>
                  <a:cubicBezTo>
                    <a:pt x="1205" y="2261"/>
                    <a:pt x="1205" y="2262"/>
                    <a:pt x="1206" y="2263"/>
                  </a:cubicBezTo>
                  <a:cubicBezTo>
                    <a:pt x="1207" y="2264"/>
                    <a:pt x="1209" y="2265"/>
                    <a:pt x="1212" y="2265"/>
                  </a:cubicBezTo>
                  <a:cubicBezTo>
                    <a:pt x="1228" y="2265"/>
                    <a:pt x="1228" y="2265"/>
                    <a:pt x="1228" y="2265"/>
                  </a:cubicBezTo>
                  <a:cubicBezTo>
                    <a:pt x="1229" y="2266"/>
                    <a:pt x="1229" y="2266"/>
                    <a:pt x="1229" y="2267"/>
                  </a:cubicBezTo>
                  <a:cubicBezTo>
                    <a:pt x="1231" y="2268"/>
                    <a:pt x="1233" y="2269"/>
                    <a:pt x="1235" y="2269"/>
                  </a:cubicBezTo>
                  <a:cubicBezTo>
                    <a:pt x="1252" y="2269"/>
                    <a:pt x="1252" y="2269"/>
                    <a:pt x="1252" y="2269"/>
                  </a:cubicBezTo>
                  <a:cubicBezTo>
                    <a:pt x="1252" y="2269"/>
                    <a:pt x="1253" y="2270"/>
                    <a:pt x="1253" y="2270"/>
                  </a:cubicBezTo>
                  <a:cubicBezTo>
                    <a:pt x="1254" y="2272"/>
                    <a:pt x="1257" y="2273"/>
                    <a:pt x="1259" y="2273"/>
                  </a:cubicBezTo>
                  <a:cubicBezTo>
                    <a:pt x="1279" y="2273"/>
                    <a:pt x="1279" y="2273"/>
                    <a:pt x="1279" y="2273"/>
                  </a:cubicBezTo>
                  <a:cubicBezTo>
                    <a:pt x="1280" y="2273"/>
                    <a:pt x="1280" y="2274"/>
                    <a:pt x="1280" y="2274"/>
                  </a:cubicBezTo>
                  <a:cubicBezTo>
                    <a:pt x="1282" y="2276"/>
                    <a:pt x="1284" y="2276"/>
                    <a:pt x="1286" y="2276"/>
                  </a:cubicBezTo>
                  <a:cubicBezTo>
                    <a:pt x="1329" y="2276"/>
                    <a:pt x="1329" y="2276"/>
                    <a:pt x="1329" y="2276"/>
                  </a:cubicBezTo>
                  <a:cubicBezTo>
                    <a:pt x="1345" y="2281"/>
                    <a:pt x="1365" y="2282"/>
                    <a:pt x="1386" y="2282"/>
                  </a:cubicBezTo>
                  <a:cubicBezTo>
                    <a:pt x="1403" y="2282"/>
                    <a:pt x="1420" y="2281"/>
                    <a:pt x="1436" y="2281"/>
                  </a:cubicBezTo>
                  <a:cubicBezTo>
                    <a:pt x="1436" y="2264"/>
                    <a:pt x="1436" y="2264"/>
                    <a:pt x="1436" y="2264"/>
                  </a:cubicBezTo>
                  <a:cubicBezTo>
                    <a:pt x="1420" y="2265"/>
                    <a:pt x="1403" y="2265"/>
                    <a:pt x="1386" y="2265"/>
                  </a:cubicBezTo>
                  <a:cubicBezTo>
                    <a:pt x="1386" y="2265"/>
                    <a:pt x="1386" y="2265"/>
                    <a:pt x="1386" y="2265"/>
                  </a:cubicBezTo>
                  <a:cubicBezTo>
                    <a:pt x="1386" y="2265"/>
                    <a:pt x="1386" y="2265"/>
                    <a:pt x="1385" y="2265"/>
                  </a:cubicBezTo>
                  <a:cubicBezTo>
                    <a:pt x="1365" y="2265"/>
                    <a:pt x="1346" y="2264"/>
                    <a:pt x="1332" y="2260"/>
                  </a:cubicBezTo>
                  <a:cubicBezTo>
                    <a:pt x="1331" y="2260"/>
                    <a:pt x="1330" y="2260"/>
                    <a:pt x="1330" y="2260"/>
                  </a:cubicBezTo>
                  <a:cubicBezTo>
                    <a:pt x="1293" y="2260"/>
                    <a:pt x="1293" y="2260"/>
                    <a:pt x="1293" y="2260"/>
                  </a:cubicBezTo>
                  <a:cubicBezTo>
                    <a:pt x="1293" y="2259"/>
                    <a:pt x="1293" y="2259"/>
                    <a:pt x="1292" y="2259"/>
                  </a:cubicBezTo>
                  <a:cubicBezTo>
                    <a:pt x="1291" y="2257"/>
                    <a:pt x="1289" y="2256"/>
                    <a:pt x="1286" y="2256"/>
                  </a:cubicBezTo>
                  <a:cubicBezTo>
                    <a:pt x="1266" y="2256"/>
                    <a:pt x="1266" y="2256"/>
                    <a:pt x="1266" y="2256"/>
                  </a:cubicBezTo>
                  <a:cubicBezTo>
                    <a:pt x="1265" y="2256"/>
                    <a:pt x="1265" y="2255"/>
                    <a:pt x="1265" y="2255"/>
                  </a:cubicBezTo>
                  <a:cubicBezTo>
                    <a:pt x="1263" y="2253"/>
                    <a:pt x="1261" y="2252"/>
                    <a:pt x="1259" y="2252"/>
                  </a:cubicBezTo>
                  <a:cubicBezTo>
                    <a:pt x="1242" y="2252"/>
                    <a:pt x="1242" y="2252"/>
                    <a:pt x="1242" y="2252"/>
                  </a:cubicBezTo>
                  <a:cubicBezTo>
                    <a:pt x="1242" y="2252"/>
                    <a:pt x="1242" y="2251"/>
                    <a:pt x="1241" y="2251"/>
                  </a:cubicBezTo>
                  <a:cubicBezTo>
                    <a:pt x="1240" y="2249"/>
                    <a:pt x="1237" y="2249"/>
                    <a:pt x="1235" y="2249"/>
                  </a:cubicBezTo>
                  <a:cubicBezTo>
                    <a:pt x="1219" y="2249"/>
                    <a:pt x="1219" y="2249"/>
                    <a:pt x="1219" y="2249"/>
                  </a:cubicBezTo>
                  <a:cubicBezTo>
                    <a:pt x="1217" y="2246"/>
                    <a:pt x="1215" y="2245"/>
                    <a:pt x="1213" y="2245"/>
                  </a:cubicBezTo>
                  <a:cubicBezTo>
                    <a:pt x="1203" y="2244"/>
                    <a:pt x="1193" y="2243"/>
                    <a:pt x="1184" y="2242"/>
                  </a:cubicBezTo>
                  <a:cubicBezTo>
                    <a:pt x="1183" y="2241"/>
                    <a:pt x="1183" y="2240"/>
                    <a:pt x="1182" y="2240"/>
                  </a:cubicBezTo>
                  <a:cubicBezTo>
                    <a:pt x="1181" y="2238"/>
                    <a:pt x="1178" y="2237"/>
                    <a:pt x="1176" y="2237"/>
                  </a:cubicBezTo>
                  <a:cubicBezTo>
                    <a:pt x="1168" y="2237"/>
                    <a:pt x="1168" y="2237"/>
                    <a:pt x="1168" y="2237"/>
                  </a:cubicBezTo>
                  <a:cubicBezTo>
                    <a:pt x="1167" y="2237"/>
                    <a:pt x="1167" y="2236"/>
                    <a:pt x="1166" y="2236"/>
                  </a:cubicBezTo>
                  <a:cubicBezTo>
                    <a:pt x="1165" y="2234"/>
                    <a:pt x="1163" y="2233"/>
                    <a:pt x="1161" y="2233"/>
                  </a:cubicBezTo>
                  <a:cubicBezTo>
                    <a:pt x="1156" y="2233"/>
                    <a:pt x="1156" y="2233"/>
                    <a:pt x="1156" y="2233"/>
                  </a:cubicBezTo>
                  <a:cubicBezTo>
                    <a:pt x="1155" y="2233"/>
                    <a:pt x="1155" y="2232"/>
                    <a:pt x="1155" y="2232"/>
                  </a:cubicBezTo>
                  <a:cubicBezTo>
                    <a:pt x="1153" y="2230"/>
                    <a:pt x="1151" y="2229"/>
                    <a:pt x="1149" y="2229"/>
                  </a:cubicBezTo>
                  <a:cubicBezTo>
                    <a:pt x="1144" y="2229"/>
                    <a:pt x="1144" y="2229"/>
                    <a:pt x="1144" y="2229"/>
                  </a:cubicBezTo>
                  <a:cubicBezTo>
                    <a:pt x="1144" y="2229"/>
                    <a:pt x="1143" y="2229"/>
                    <a:pt x="1143" y="2228"/>
                  </a:cubicBezTo>
                  <a:cubicBezTo>
                    <a:pt x="1141" y="2227"/>
                    <a:pt x="1139" y="2226"/>
                    <a:pt x="1137" y="2226"/>
                  </a:cubicBezTo>
                  <a:cubicBezTo>
                    <a:pt x="1128" y="2226"/>
                    <a:pt x="1128" y="2226"/>
                    <a:pt x="1128" y="2226"/>
                  </a:cubicBezTo>
                  <a:cubicBezTo>
                    <a:pt x="1128" y="2225"/>
                    <a:pt x="1128" y="2225"/>
                    <a:pt x="1127" y="2224"/>
                  </a:cubicBezTo>
                  <a:cubicBezTo>
                    <a:pt x="1126" y="2223"/>
                    <a:pt x="1123" y="2222"/>
                    <a:pt x="1121" y="2222"/>
                  </a:cubicBezTo>
                  <a:cubicBezTo>
                    <a:pt x="1120" y="2222"/>
                    <a:pt x="1120" y="2222"/>
                    <a:pt x="1120" y="2222"/>
                  </a:cubicBezTo>
                  <a:cubicBezTo>
                    <a:pt x="1119" y="2220"/>
                    <a:pt x="1117" y="2218"/>
                    <a:pt x="1115" y="2218"/>
                  </a:cubicBezTo>
                  <a:cubicBezTo>
                    <a:pt x="1109" y="2217"/>
                    <a:pt x="1103" y="2216"/>
                    <a:pt x="1097" y="2215"/>
                  </a:cubicBezTo>
                  <a:cubicBezTo>
                    <a:pt x="1096" y="2213"/>
                    <a:pt x="1094" y="2211"/>
                    <a:pt x="1091" y="2210"/>
                  </a:cubicBezTo>
                  <a:cubicBezTo>
                    <a:pt x="1087" y="2210"/>
                    <a:pt x="1082" y="2209"/>
                    <a:pt x="1078" y="2208"/>
                  </a:cubicBezTo>
                  <a:cubicBezTo>
                    <a:pt x="1077" y="2206"/>
                    <a:pt x="1075" y="2204"/>
                    <a:pt x="1072" y="2203"/>
                  </a:cubicBezTo>
                  <a:cubicBezTo>
                    <a:pt x="1069" y="2202"/>
                    <a:pt x="1065" y="2201"/>
                    <a:pt x="1062" y="2200"/>
                  </a:cubicBezTo>
                  <a:cubicBezTo>
                    <a:pt x="1062" y="2199"/>
                    <a:pt x="1061" y="2198"/>
                    <a:pt x="1060" y="2197"/>
                  </a:cubicBezTo>
                  <a:cubicBezTo>
                    <a:pt x="1059" y="2196"/>
                    <a:pt x="1056" y="2195"/>
                    <a:pt x="1054" y="2195"/>
                  </a:cubicBezTo>
                  <a:cubicBezTo>
                    <a:pt x="1049" y="2195"/>
                    <a:pt x="1049" y="2195"/>
                    <a:pt x="1049" y="2195"/>
                  </a:cubicBezTo>
                  <a:cubicBezTo>
                    <a:pt x="1048" y="2193"/>
                    <a:pt x="1047" y="2192"/>
                    <a:pt x="1045" y="2192"/>
                  </a:cubicBezTo>
                  <a:cubicBezTo>
                    <a:pt x="1039" y="2190"/>
                    <a:pt x="1033" y="2188"/>
                    <a:pt x="1027" y="2186"/>
                  </a:cubicBezTo>
                  <a:cubicBezTo>
                    <a:pt x="1026" y="2183"/>
                    <a:pt x="1024" y="2181"/>
                    <a:pt x="1021" y="2180"/>
                  </a:cubicBezTo>
                  <a:cubicBezTo>
                    <a:pt x="1017" y="2179"/>
                    <a:pt x="1013" y="2178"/>
                    <a:pt x="1009" y="2177"/>
                  </a:cubicBezTo>
                  <a:cubicBezTo>
                    <a:pt x="1008" y="2176"/>
                    <a:pt x="1007" y="2174"/>
                    <a:pt x="1007" y="2173"/>
                  </a:cubicBezTo>
                  <a:cubicBezTo>
                    <a:pt x="1006" y="2171"/>
                    <a:pt x="1004" y="2169"/>
                    <a:pt x="1002" y="2169"/>
                  </a:cubicBezTo>
                  <a:cubicBezTo>
                    <a:pt x="995" y="2166"/>
                    <a:pt x="988" y="2164"/>
                    <a:pt x="982" y="2162"/>
                  </a:cubicBezTo>
                  <a:cubicBezTo>
                    <a:pt x="981" y="2160"/>
                    <a:pt x="980" y="2159"/>
                    <a:pt x="979" y="2157"/>
                  </a:cubicBezTo>
                  <a:cubicBezTo>
                    <a:pt x="978" y="2155"/>
                    <a:pt x="976" y="2154"/>
                    <a:pt x="974" y="2153"/>
                  </a:cubicBezTo>
                  <a:cubicBezTo>
                    <a:pt x="970" y="2152"/>
                    <a:pt x="967" y="2152"/>
                    <a:pt x="964" y="2151"/>
                  </a:cubicBezTo>
                  <a:cubicBezTo>
                    <a:pt x="963" y="2148"/>
                    <a:pt x="961" y="2146"/>
                    <a:pt x="958" y="2146"/>
                  </a:cubicBezTo>
                  <a:cubicBezTo>
                    <a:pt x="956" y="2145"/>
                    <a:pt x="953" y="2144"/>
                    <a:pt x="950" y="2143"/>
                  </a:cubicBezTo>
                  <a:cubicBezTo>
                    <a:pt x="949" y="2141"/>
                    <a:pt x="949" y="2140"/>
                    <a:pt x="948" y="2138"/>
                  </a:cubicBezTo>
                  <a:cubicBezTo>
                    <a:pt x="946" y="2135"/>
                    <a:pt x="943" y="2134"/>
                    <a:pt x="940" y="2134"/>
                  </a:cubicBezTo>
                  <a:cubicBezTo>
                    <a:pt x="937" y="2134"/>
                    <a:pt x="937" y="2134"/>
                    <a:pt x="937" y="2134"/>
                  </a:cubicBezTo>
                  <a:cubicBezTo>
                    <a:pt x="935" y="2131"/>
                    <a:pt x="933" y="2128"/>
                    <a:pt x="931" y="2126"/>
                  </a:cubicBezTo>
                  <a:cubicBezTo>
                    <a:pt x="930" y="2124"/>
                    <a:pt x="927" y="2122"/>
                    <a:pt x="924" y="2122"/>
                  </a:cubicBezTo>
                  <a:cubicBezTo>
                    <a:pt x="922" y="2122"/>
                    <a:pt x="922" y="2122"/>
                    <a:pt x="922" y="2122"/>
                  </a:cubicBezTo>
                  <a:cubicBezTo>
                    <a:pt x="921" y="2121"/>
                    <a:pt x="921" y="2120"/>
                    <a:pt x="920" y="2119"/>
                  </a:cubicBezTo>
                  <a:cubicBezTo>
                    <a:pt x="919" y="2116"/>
                    <a:pt x="916" y="2115"/>
                    <a:pt x="913" y="2115"/>
                  </a:cubicBezTo>
                  <a:cubicBezTo>
                    <a:pt x="909" y="2115"/>
                    <a:pt x="909" y="2115"/>
                    <a:pt x="909" y="2115"/>
                  </a:cubicBezTo>
                  <a:cubicBezTo>
                    <a:pt x="906" y="2111"/>
                    <a:pt x="903" y="2107"/>
                    <a:pt x="900" y="2103"/>
                  </a:cubicBezTo>
                  <a:cubicBezTo>
                    <a:pt x="898" y="2101"/>
                    <a:pt x="896" y="2099"/>
                    <a:pt x="893" y="2099"/>
                  </a:cubicBezTo>
                  <a:cubicBezTo>
                    <a:pt x="889" y="2099"/>
                    <a:pt x="889" y="2099"/>
                    <a:pt x="889" y="2099"/>
                  </a:cubicBezTo>
                  <a:cubicBezTo>
                    <a:pt x="885" y="2094"/>
                    <a:pt x="880" y="2089"/>
                    <a:pt x="876" y="2083"/>
                  </a:cubicBezTo>
                  <a:cubicBezTo>
                    <a:pt x="874" y="2081"/>
                    <a:pt x="872" y="2080"/>
                    <a:pt x="869" y="2080"/>
                  </a:cubicBezTo>
                  <a:cubicBezTo>
                    <a:pt x="865" y="2080"/>
                    <a:pt x="865" y="2080"/>
                    <a:pt x="865" y="2080"/>
                  </a:cubicBezTo>
                  <a:cubicBezTo>
                    <a:pt x="859" y="2073"/>
                    <a:pt x="852" y="2067"/>
                    <a:pt x="846" y="2060"/>
                  </a:cubicBezTo>
                  <a:moveTo>
                    <a:pt x="3023" y="2060"/>
                  </a:moveTo>
                  <a:cubicBezTo>
                    <a:pt x="2881" y="2060"/>
                    <a:pt x="2881" y="2060"/>
                    <a:pt x="2881" y="2060"/>
                  </a:cubicBezTo>
                  <a:cubicBezTo>
                    <a:pt x="2882" y="2061"/>
                    <a:pt x="2883" y="2062"/>
                    <a:pt x="2884" y="2062"/>
                  </a:cubicBezTo>
                  <a:cubicBezTo>
                    <a:pt x="2891" y="2064"/>
                    <a:pt x="2899" y="2066"/>
                    <a:pt x="2908" y="2067"/>
                  </a:cubicBezTo>
                  <a:cubicBezTo>
                    <a:pt x="2917" y="2068"/>
                    <a:pt x="2927" y="2068"/>
                    <a:pt x="2937" y="2068"/>
                  </a:cubicBezTo>
                  <a:cubicBezTo>
                    <a:pt x="2948" y="2068"/>
                    <a:pt x="2959" y="2068"/>
                    <a:pt x="2969" y="2067"/>
                  </a:cubicBezTo>
                  <a:cubicBezTo>
                    <a:pt x="2979" y="2066"/>
                    <a:pt x="2987" y="2064"/>
                    <a:pt x="2994" y="2063"/>
                  </a:cubicBezTo>
                  <a:cubicBezTo>
                    <a:pt x="3017" y="2063"/>
                    <a:pt x="3017" y="2063"/>
                    <a:pt x="3017" y="2063"/>
                  </a:cubicBezTo>
                  <a:cubicBezTo>
                    <a:pt x="3019" y="2063"/>
                    <a:pt x="3021" y="2062"/>
                    <a:pt x="3023" y="2060"/>
                  </a:cubicBezTo>
                  <a:cubicBezTo>
                    <a:pt x="3023" y="2060"/>
                    <a:pt x="3023" y="2060"/>
                    <a:pt x="3023" y="2060"/>
                  </a:cubicBezTo>
                  <a:moveTo>
                    <a:pt x="3542" y="2060"/>
                  </a:moveTo>
                  <a:cubicBezTo>
                    <a:pt x="3455" y="2060"/>
                    <a:pt x="3455" y="2060"/>
                    <a:pt x="3455" y="2060"/>
                  </a:cubicBezTo>
                  <a:cubicBezTo>
                    <a:pt x="3448" y="2061"/>
                    <a:pt x="3442" y="2063"/>
                    <a:pt x="3435" y="2065"/>
                  </a:cubicBezTo>
                  <a:cubicBezTo>
                    <a:pt x="3434" y="2066"/>
                    <a:pt x="3432" y="2067"/>
                    <a:pt x="3431" y="2068"/>
                  </a:cubicBezTo>
                  <a:cubicBezTo>
                    <a:pt x="3424" y="2077"/>
                    <a:pt x="3418" y="2086"/>
                    <a:pt x="3411" y="2095"/>
                  </a:cubicBezTo>
                  <a:cubicBezTo>
                    <a:pt x="3410" y="2097"/>
                    <a:pt x="3410" y="2098"/>
                    <a:pt x="3410" y="2100"/>
                  </a:cubicBezTo>
                  <a:cubicBezTo>
                    <a:pt x="3410" y="2112"/>
                    <a:pt x="3410" y="2112"/>
                    <a:pt x="3410" y="2112"/>
                  </a:cubicBezTo>
                  <a:cubicBezTo>
                    <a:pt x="3407" y="2113"/>
                    <a:pt x="3404" y="2114"/>
                    <a:pt x="3401" y="2115"/>
                  </a:cubicBezTo>
                  <a:cubicBezTo>
                    <a:pt x="3395" y="2117"/>
                    <a:pt x="3390" y="2120"/>
                    <a:pt x="3385" y="2124"/>
                  </a:cubicBezTo>
                  <a:cubicBezTo>
                    <a:pt x="3381" y="2127"/>
                    <a:pt x="3378" y="2131"/>
                    <a:pt x="3374" y="2135"/>
                  </a:cubicBezTo>
                  <a:cubicBezTo>
                    <a:pt x="3372" y="2136"/>
                    <a:pt x="3369" y="2137"/>
                    <a:pt x="3367" y="2139"/>
                  </a:cubicBezTo>
                  <a:cubicBezTo>
                    <a:pt x="3364" y="2140"/>
                    <a:pt x="3362" y="2143"/>
                    <a:pt x="3362" y="2146"/>
                  </a:cubicBezTo>
                  <a:cubicBezTo>
                    <a:pt x="3362" y="2146"/>
                    <a:pt x="3362" y="2146"/>
                    <a:pt x="3362" y="2146"/>
                  </a:cubicBezTo>
                  <a:cubicBezTo>
                    <a:pt x="3361" y="2147"/>
                    <a:pt x="3361" y="2148"/>
                    <a:pt x="3360" y="2149"/>
                  </a:cubicBezTo>
                  <a:cubicBezTo>
                    <a:pt x="3358" y="2151"/>
                    <a:pt x="3356" y="2154"/>
                    <a:pt x="3355" y="2157"/>
                  </a:cubicBezTo>
                  <a:cubicBezTo>
                    <a:pt x="3347" y="2157"/>
                    <a:pt x="3347" y="2157"/>
                    <a:pt x="3347" y="2157"/>
                  </a:cubicBezTo>
                  <a:cubicBezTo>
                    <a:pt x="3344" y="2157"/>
                    <a:pt x="3341" y="2159"/>
                    <a:pt x="3340" y="2162"/>
                  </a:cubicBezTo>
                  <a:cubicBezTo>
                    <a:pt x="3339" y="2162"/>
                    <a:pt x="3339" y="2163"/>
                    <a:pt x="3338" y="2164"/>
                  </a:cubicBezTo>
                  <a:cubicBezTo>
                    <a:pt x="3335" y="2164"/>
                    <a:pt x="3335" y="2164"/>
                    <a:pt x="3335" y="2164"/>
                  </a:cubicBezTo>
                  <a:cubicBezTo>
                    <a:pt x="3333" y="2164"/>
                    <a:pt x="3330" y="2166"/>
                    <a:pt x="3329" y="2168"/>
                  </a:cubicBezTo>
                  <a:cubicBezTo>
                    <a:pt x="3326" y="2172"/>
                    <a:pt x="3323" y="2176"/>
                    <a:pt x="3319" y="2180"/>
                  </a:cubicBezTo>
                  <a:cubicBezTo>
                    <a:pt x="3316" y="2180"/>
                    <a:pt x="3316" y="2180"/>
                    <a:pt x="3316" y="2180"/>
                  </a:cubicBezTo>
                  <a:cubicBezTo>
                    <a:pt x="3313" y="2180"/>
                    <a:pt x="3311" y="2181"/>
                    <a:pt x="3309" y="2183"/>
                  </a:cubicBezTo>
                  <a:cubicBezTo>
                    <a:pt x="3306" y="2187"/>
                    <a:pt x="3303" y="2191"/>
                    <a:pt x="3300" y="2195"/>
                  </a:cubicBezTo>
                  <a:cubicBezTo>
                    <a:pt x="3296" y="2195"/>
                    <a:pt x="3296" y="2195"/>
                    <a:pt x="3296" y="2195"/>
                  </a:cubicBezTo>
                  <a:cubicBezTo>
                    <a:pt x="3293" y="2195"/>
                    <a:pt x="3290" y="2197"/>
                    <a:pt x="3288" y="2200"/>
                  </a:cubicBezTo>
                  <a:cubicBezTo>
                    <a:pt x="3288" y="2201"/>
                    <a:pt x="3287" y="2202"/>
                    <a:pt x="3287" y="2203"/>
                  </a:cubicBezTo>
                  <a:cubicBezTo>
                    <a:pt x="3284" y="2203"/>
                    <a:pt x="3282" y="2205"/>
                    <a:pt x="3281" y="2207"/>
                  </a:cubicBezTo>
                  <a:cubicBezTo>
                    <a:pt x="3280" y="2208"/>
                    <a:pt x="3280" y="2209"/>
                    <a:pt x="3279" y="2210"/>
                  </a:cubicBezTo>
                  <a:cubicBezTo>
                    <a:pt x="3272" y="2210"/>
                    <a:pt x="3272" y="2210"/>
                    <a:pt x="3272" y="2210"/>
                  </a:cubicBezTo>
                  <a:cubicBezTo>
                    <a:pt x="3271" y="2210"/>
                    <a:pt x="3270" y="2210"/>
                    <a:pt x="3269" y="2211"/>
                  </a:cubicBezTo>
                  <a:cubicBezTo>
                    <a:pt x="3241" y="2222"/>
                    <a:pt x="3210" y="2229"/>
                    <a:pt x="3170" y="2229"/>
                  </a:cubicBezTo>
                  <a:cubicBezTo>
                    <a:pt x="3167" y="2229"/>
                    <a:pt x="3165" y="2231"/>
                    <a:pt x="3163" y="2233"/>
                  </a:cubicBezTo>
                  <a:cubicBezTo>
                    <a:pt x="3161" y="2236"/>
                    <a:pt x="3160" y="2238"/>
                    <a:pt x="3158" y="2241"/>
                  </a:cubicBezTo>
                  <a:cubicBezTo>
                    <a:pt x="3154" y="2241"/>
                    <a:pt x="3151" y="2244"/>
                    <a:pt x="3150" y="2247"/>
                  </a:cubicBezTo>
                  <a:cubicBezTo>
                    <a:pt x="3148" y="2257"/>
                    <a:pt x="3148" y="2257"/>
                    <a:pt x="3148" y="2257"/>
                  </a:cubicBezTo>
                  <a:cubicBezTo>
                    <a:pt x="3147" y="2257"/>
                    <a:pt x="3146" y="2258"/>
                    <a:pt x="3145" y="2259"/>
                  </a:cubicBezTo>
                  <a:cubicBezTo>
                    <a:pt x="3143" y="2260"/>
                    <a:pt x="3142" y="2262"/>
                    <a:pt x="3142" y="2264"/>
                  </a:cubicBezTo>
                  <a:cubicBezTo>
                    <a:pt x="3142" y="2265"/>
                    <a:pt x="3142" y="2265"/>
                    <a:pt x="3142" y="2265"/>
                  </a:cubicBezTo>
                  <a:cubicBezTo>
                    <a:pt x="3142" y="2265"/>
                    <a:pt x="3141" y="2266"/>
                    <a:pt x="3141" y="2266"/>
                  </a:cubicBezTo>
                  <a:cubicBezTo>
                    <a:pt x="3139" y="2268"/>
                    <a:pt x="3138" y="2270"/>
                    <a:pt x="3138" y="2272"/>
                  </a:cubicBezTo>
                  <a:cubicBezTo>
                    <a:pt x="3138" y="2273"/>
                    <a:pt x="3138" y="2273"/>
                    <a:pt x="3138" y="2273"/>
                  </a:cubicBezTo>
                  <a:cubicBezTo>
                    <a:pt x="3138" y="2273"/>
                    <a:pt x="3137" y="2273"/>
                    <a:pt x="3137" y="2274"/>
                  </a:cubicBezTo>
                  <a:cubicBezTo>
                    <a:pt x="3135" y="2275"/>
                    <a:pt x="3134" y="2278"/>
                    <a:pt x="3134" y="2280"/>
                  </a:cubicBezTo>
                  <a:cubicBezTo>
                    <a:pt x="3134" y="2280"/>
                    <a:pt x="3134" y="2280"/>
                    <a:pt x="3134" y="2280"/>
                  </a:cubicBezTo>
                  <a:cubicBezTo>
                    <a:pt x="3134" y="2281"/>
                    <a:pt x="3133" y="2281"/>
                    <a:pt x="3133" y="2281"/>
                  </a:cubicBezTo>
                  <a:cubicBezTo>
                    <a:pt x="3131" y="2283"/>
                    <a:pt x="3130" y="2285"/>
                    <a:pt x="3130" y="2287"/>
                  </a:cubicBezTo>
                  <a:cubicBezTo>
                    <a:pt x="3130" y="2288"/>
                    <a:pt x="3130" y="2288"/>
                    <a:pt x="3130" y="2288"/>
                  </a:cubicBezTo>
                  <a:cubicBezTo>
                    <a:pt x="3130" y="2288"/>
                    <a:pt x="3129" y="2289"/>
                    <a:pt x="3129" y="2289"/>
                  </a:cubicBezTo>
                  <a:cubicBezTo>
                    <a:pt x="3127" y="2291"/>
                    <a:pt x="3126" y="2293"/>
                    <a:pt x="3126" y="2295"/>
                  </a:cubicBezTo>
                  <a:cubicBezTo>
                    <a:pt x="3126" y="2296"/>
                    <a:pt x="3126" y="2296"/>
                    <a:pt x="3126" y="2296"/>
                  </a:cubicBezTo>
                  <a:cubicBezTo>
                    <a:pt x="3125" y="2296"/>
                    <a:pt x="3125" y="2297"/>
                    <a:pt x="3124" y="2298"/>
                  </a:cubicBezTo>
                  <a:cubicBezTo>
                    <a:pt x="3122" y="2301"/>
                    <a:pt x="3121" y="2303"/>
                    <a:pt x="3121" y="2305"/>
                  </a:cubicBezTo>
                  <a:cubicBezTo>
                    <a:pt x="3121" y="2305"/>
                    <a:pt x="3121" y="2305"/>
                    <a:pt x="3121" y="2305"/>
                  </a:cubicBezTo>
                  <a:cubicBezTo>
                    <a:pt x="3120" y="2305"/>
                    <a:pt x="3118" y="2306"/>
                    <a:pt x="3117" y="2306"/>
                  </a:cubicBezTo>
                  <a:cubicBezTo>
                    <a:pt x="3115" y="2307"/>
                    <a:pt x="3114" y="2307"/>
                    <a:pt x="3113" y="2309"/>
                  </a:cubicBezTo>
                  <a:cubicBezTo>
                    <a:pt x="3112" y="2309"/>
                    <a:pt x="3111" y="2310"/>
                    <a:pt x="3109" y="2311"/>
                  </a:cubicBezTo>
                  <a:cubicBezTo>
                    <a:pt x="3106" y="2312"/>
                    <a:pt x="3101" y="2314"/>
                    <a:pt x="3095" y="2314"/>
                  </a:cubicBezTo>
                  <a:cubicBezTo>
                    <a:pt x="3089" y="2315"/>
                    <a:pt x="3083" y="2315"/>
                    <a:pt x="3076" y="2315"/>
                  </a:cubicBezTo>
                  <a:cubicBezTo>
                    <a:pt x="3076" y="2315"/>
                    <a:pt x="3076" y="2315"/>
                    <a:pt x="3076" y="2315"/>
                  </a:cubicBezTo>
                  <a:cubicBezTo>
                    <a:pt x="3075" y="2315"/>
                    <a:pt x="3075" y="2315"/>
                    <a:pt x="3075" y="2315"/>
                  </a:cubicBezTo>
                  <a:cubicBezTo>
                    <a:pt x="3059" y="2315"/>
                    <a:pt x="3041" y="2314"/>
                    <a:pt x="3029" y="2314"/>
                  </a:cubicBezTo>
                  <a:cubicBezTo>
                    <a:pt x="3029" y="2314"/>
                    <a:pt x="3029" y="2314"/>
                    <a:pt x="3029" y="2314"/>
                  </a:cubicBezTo>
                  <a:cubicBezTo>
                    <a:pt x="3026" y="2314"/>
                    <a:pt x="3024" y="2315"/>
                    <a:pt x="3022" y="2316"/>
                  </a:cubicBezTo>
                  <a:cubicBezTo>
                    <a:pt x="3016" y="2323"/>
                    <a:pt x="3011" y="2330"/>
                    <a:pt x="3005" y="2337"/>
                  </a:cubicBezTo>
                  <a:cubicBezTo>
                    <a:pt x="3005" y="2337"/>
                    <a:pt x="3005" y="2337"/>
                    <a:pt x="3005" y="2337"/>
                  </a:cubicBezTo>
                  <a:cubicBezTo>
                    <a:pt x="3003" y="2337"/>
                    <a:pt x="3001" y="2337"/>
                    <a:pt x="2999" y="2339"/>
                  </a:cubicBezTo>
                  <a:cubicBezTo>
                    <a:pt x="2998" y="2341"/>
                    <a:pt x="2997" y="2343"/>
                    <a:pt x="2997" y="2345"/>
                  </a:cubicBezTo>
                  <a:cubicBezTo>
                    <a:pt x="2997" y="2347"/>
                    <a:pt x="2997" y="2347"/>
                    <a:pt x="2997" y="2347"/>
                  </a:cubicBezTo>
                  <a:cubicBezTo>
                    <a:pt x="2996" y="2348"/>
                    <a:pt x="2994" y="2348"/>
                    <a:pt x="2993" y="2349"/>
                  </a:cubicBezTo>
                  <a:cubicBezTo>
                    <a:pt x="2991" y="2350"/>
                    <a:pt x="2989" y="2353"/>
                    <a:pt x="2989" y="2355"/>
                  </a:cubicBezTo>
                  <a:cubicBezTo>
                    <a:pt x="2988" y="2356"/>
                    <a:pt x="2987" y="2356"/>
                    <a:pt x="2986" y="2357"/>
                  </a:cubicBezTo>
                  <a:cubicBezTo>
                    <a:pt x="2985" y="2357"/>
                    <a:pt x="2983" y="2358"/>
                    <a:pt x="2982" y="2359"/>
                  </a:cubicBezTo>
                  <a:cubicBezTo>
                    <a:pt x="2970" y="2359"/>
                    <a:pt x="2961" y="2357"/>
                    <a:pt x="2952" y="2354"/>
                  </a:cubicBezTo>
                  <a:cubicBezTo>
                    <a:pt x="2944" y="2351"/>
                    <a:pt x="2935" y="2348"/>
                    <a:pt x="2925" y="2345"/>
                  </a:cubicBezTo>
                  <a:cubicBezTo>
                    <a:pt x="2924" y="2342"/>
                    <a:pt x="2924" y="2339"/>
                    <a:pt x="2923" y="2335"/>
                  </a:cubicBezTo>
                  <a:cubicBezTo>
                    <a:pt x="2923" y="2331"/>
                    <a:pt x="2923" y="2326"/>
                    <a:pt x="2923" y="2321"/>
                  </a:cubicBezTo>
                  <a:cubicBezTo>
                    <a:pt x="2925" y="2320"/>
                    <a:pt x="2926" y="2318"/>
                    <a:pt x="2926" y="2316"/>
                  </a:cubicBezTo>
                  <a:cubicBezTo>
                    <a:pt x="2927" y="2312"/>
                    <a:pt x="2928" y="2307"/>
                    <a:pt x="2929" y="2303"/>
                  </a:cubicBezTo>
                  <a:cubicBezTo>
                    <a:pt x="2930" y="2302"/>
                    <a:pt x="2931" y="2302"/>
                    <a:pt x="2932" y="2301"/>
                  </a:cubicBezTo>
                  <a:cubicBezTo>
                    <a:pt x="2934" y="2299"/>
                    <a:pt x="2935" y="2297"/>
                    <a:pt x="2935" y="2295"/>
                  </a:cubicBezTo>
                  <a:cubicBezTo>
                    <a:pt x="2935" y="2294"/>
                    <a:pt x="2935" y="2294"/>
                    <a:pt x="2935" y="2294"/>
                  </a:cubicBezTo>
                  <a:cubicBezTo>
                    <a:pt x="2935" y="2294"/>
                    <a:pt x="2936" y="2294"/>
                    <a:pt x="2936" y="2293"/>
                  </a:cubicBezTo>
                  <a:cubicBezTo>
                    <a:pt x="2938" y="2292"/>
                    <a:pt x="2939" y="2290"/>
                    <a:pt x="2939" y="2287"/>
                  </a:cubicBezTo>
                  <a:cubicBezTo>
                    <a:pt x="2939" y="2284"/>
                    <a:pt x="2939" y="2284"/>
                    <a:pt x="2939" y="2284"/>
                  </a:cubicBezTo>
                  <a:cubicBezTo>
                    <a:pt x="2941" y="2283"/>
                    <a:pt x="2944" y="2281"/>
                    <a:pt x="2946" y="2279"/>
                  </a:cubicBezTo>
                  <a:cubicBezTo>
                    <a:pt x="2948" y="2279"/>
                    <a:pt x="2948" y="2278"/>
                    <a:pt x="2949" y="2276"/>
                  </a:cubicBezTo>
                  <a:cubicBezTo>
                    <a:pt x="2950" y="2276"/>
                    <a:pt x="2950" y="2276"/>
                    <a:pt x="2950" y="2276"/>
                  </a:cubicBezTo>
                  <a:cubicBezTo>
                    <a:pt x="2953" y="2276"/>
                    <a:pt x="2956" y="2275"/>
                    <a:pt x="2957" y="2272"/>
                  </a:cubicBezTo>
                  <a:cubicBezTo>
                    <a:pt x="2958" y="2271"/>
                    <a:pt x="2958" y="2270"/>
                    <a:pt x="2959" y="2269"/>
                  </a:cubicBezTo>
                  <a:cubicBezTo>
                    <a:pt x="2962" y="2269"/>
                    <a:pt x="2962" y="2269"/>
                    <a:pt x="2962" y="2269"/>
                  </a:cubicBezTo>
                  <a:cubicBezTo>
                    <a:pt x="2965" y="2269"/>
                    <a:pt x="2967" y="2268"/>
                    <a:pt x="2969" y="2265"/>
                  </a:cubicBezTo>
                  <a:cubicBezTo>
                    <a:pt x="2971" y="2262"/>
                    <a:pt x="2973" y="2258"/>
                    <a:pt x="2976" y="2255"/>
                  </a:cubicBezTo>
                  <a:cubicBezTo>
                    <a:pt x="2983" y="2249"/>
                    <a:pt x="2990" y="2244"/>
                    <a:pt x="2997" y="2238"/>
                  </a:cubicBezTo>
                  <a:cubicBezTo>
                    <a:pt x="3004" y="2237"/>
                    <a:pt x="3011" y="2236"/>
                    <a:pt x="3018" y="2235"/>
                  </a:cubicBezTo>
                  <a:cubicBezTo>
                    <a:pt x="3018" y="2236"/>
                    <a:pt x="3019" y="2236"/>
                    <a:pt x="3019" y="2236"/>
                  </a:cubicBezTo>
                  <a:cubicBezTo>
                    <a:pt x="3020" y="2238"/>
                    <a:pt x="3022" y="2239"/>
                    <a:pt x="3025" y="2239"/>
                  </a:cubicBezTo>
                  <a:cubicBezTo>
                    <a:pt x="3026" y="2239"/>
                    <a:pt x="3026" y="2239"/>
                    <a:pt x="3026" y="2239"/>
                  </a:cubicBezTo>
                  <a:cubicBezTo>
                    <a:pt x="3026" y="2240"/>
                    <a:pt x="3028" y="2241"/>
                    <a:pt x="3029" y="2242"/>
                  </a:cubicBezTo>
                  <a:cubicBezTo>
                    <a:pt x="3030" y="2242"/>
                    <a:pt x="3031" y="2242"/>
                    <a:pt x="3032" y="2242"/>
                  </a:cubicBezTo>
                  <a:cubicBezTo>
                    <a:pt x="3032" y="2243"/>
                    <a:pt x="3033" y="2243"/>
                    <a:pt x="3035" y="2243"/>
                  </a:cubicBezTo>
                  <a:cubicBezTo>
                    <a:pt x="3035" y="2243"/>
                    <a:pt x="3035" y="2243"/>
                    <a:pt x="3035" y="2243"/>
                  </a:cubicBezTo>
                  <a:cubicBezTo>
                    <a:pt x="3036" y="2243"/>
                    <a:pt x="3038" y="2243"/>
                    <a:pt x="3039" y="2242"/>
                  </a:cubicBezTo>
                  <a:cubicBezTo>
                    <a:pt x="3041" y="2241"/>
                    <a:pt x="3042" y="2239"/>
                    <a:pt x="3043" y="2238"/>
                  </a:cubicBezTo>
                  <a:cubicBezTo>
                    <a:pt x="3043" y="2238"/>
                    <a:pt x="3043" y="2237"/>
                    <a:pt x="3043" y="2237"/>
                  </a:cubicBezTo>
                  <a:cubicBezTo>
                    <a:pt x="3050" y="2235"/>
                    <a:pt x="3055" y="2233"/>
                    <a:pt x="3060" y="2231"/>
                  </a:cubicBezTo>
                  <a:cubicBezTo>
                    <a:pt x="3064" y="2228"/>
                    <a:pt x="3068" y="2225"/>
                    <a:pt x="3070" y="2222"/>
                  </a:cubicBezTo>
                  <a:cubicBezTo>
                    <a:pt x="3074" y="2217"/>
                    <a:pt x="3077" y="2211"/>
                    <a:pt x="3079" y="2206"/>
                  </a:cubicBezTo>
                  <a:cubicBezTo>
                    <a:pt x="3081" y="2201"/>
                    <a:pt x="3082" y="2197"/>
                    <a:pt x="3085" y="2192"/>
                  </a:cubicBezTo>
                  <a:cubicBezTo>
                    <a:pt x="3087" y="2192"/>
                    <a:pt x="3088" y="2191"/>
                    <a:pt x="3090" y="2190"/>
                  </a:cubicBezTo>
                  <a:cubicBezTo>
                    <a:pt x="3091" y="2188"/>
                    <a:pt x="3092" y="2186"/>
                    <a:pt x="3092" y="2184"/>
                  </a:cubicBezTo>
                  <a:cubicBezTo>
                    <a:pt x="3092" y="2182"/>
                    <a:pt x="3092" y="2182"/>
                    <a:pt x="3092" y="2182"/>
                  </a:cubicBezTo>
                  <a:cubicBezTo>
                    <a:pt x="3093" y="2181"/>
                    <a:pt x="3094" y="2181"/>
                    <a:pt x="3095" y="2180"/>
                  </a:cubicBezTo>
                  <a:cubicBezTo>
                    <a:pt x="3097" y="2179"/>
                    <a:pt x="3099" y="2178"/>
                    <a:pt x="3099" y="2176"/>
                  </a:cubicBezTo>
                  <a:cubicBezTo>
                    <a:pt x="3100" y="2174"/>
                    <a:pt x="3101" y="2172"/>
                    <a:pt x="3101" y="2170"/>
                  </a:cubicBezTo>
                  <a:cubicBezTo>
                    <a:pt x="3103" y="2170"/>
                    <a:pt x="3103" y="2170"/>
                    <a:pt x="3103" y="2170"/>
                  </a:cubicBezTo>
                  <a:cubicBezTo>
                    <a:pt x="3106" y="2170"/>
                    <a:pt x="3109" y="2168"/>
                    <a:pt x="3111" y="2165"/>
                  </a:cubicBezTo>
                  <a:cubicBezTo>
                    <a:pt x="3111" y="2164"/>
                    <a:pt x="3112" y="2163"/>
                    <a:pt x="3112" y="2162"/>
                  </a:cubicBezTo>
                  <a:cubicBezTo>
                    <a:pt x="3115" y="2162"/>
                    <a:pt x="3115" y="2162"/>
                    <a:pt x="3115" y="2162"/>
                  </a:cubicBezTo>
                  <a:cubicBezTo>
                    <a:pt x="3117" y="2162"/>
                    <a:pt x="3119" y="2161"/>
                    <a:pt x="3121" y="2159"/>
                  </a:cubicBezTo>
                  <a:cubicBezTo>
                    <a:pt x="3121" y="2159"/>
                    <a:pt x="3122" y="2159"/>
                    <a:pt x="3122" y="2158"/>
                  </a:cubicBezTo>
                  <a:cubicBezTo>
                    <a:pt x="3123" y="2158"/>
                    <a:pt x="3123" y="2158"/>
                    <a:pt x="3123" y="2158"/>
                  </a:cubicBezTo>
                  <a:cubicBezTo>
                    <a:pt x="3126" y="2158"/>
                    <a:pt x="3129" y="2156"/>
                    <a:pt x="3131" y="2153"/>
                  </a:cubicBezTo>
                  <a:cubicBezTo>
                    <a:pt x="3131" y="2152"/>
                    <a:pt x="3132" y="2151"/>
                    <a:pt x="3132" y="2150"/>
                  </a:cubicBezTo>
                  <a:cubicBezTo>
                    <a:pt x="3159" y="2147"/>
                    <a:pt x="3159" y="2147"/>
                    <a:pt x="3159" y="2147"/>
                  </a:cubicBezTo>
                  <a:cubicBezTo>
                    <a:pt x="3162" y="2146"/>
                    <a:pt x="3164" y="2144"/>
                    <a:pt x="3166" y="2142"/>
                  </a:cubicBezTo>
                  <a:cubicBezTo>
                    <a:pt x="3206" y="2139"/>
                    <a:pt x="3206" y="2139"/>
                    <a:pt x="3206" y="2139"/>
                  </a:cubicBezTo>
                  <a:cubicBezTo>
                    <a:pt x="3207" y="2139"/>
                    <a:pt x="3208" y="2139"/>
                    <a:pt x="3209" y="2138"/>
                  </a:cubicBezTo>
                  <a:cubicBezTo>
                    <a:pt x="3213" y="2136"/>
                    <a:pt x="3218" y="2133"/>
                    <a:pt x="3223" y="2130"/>
                  </a:cubicBezTo>
                  <a:cubicBezTo>
                    <a:pt x="3230" y="2125"/>
                    <a:pt x="3238" y="2118"/>
                    <a:pt x="3245" y="2111"/>
                  </a:cubicBezTo>
                  <a:cubicBezTo>
                    <a:pt x="3252" y="2105"/>
                    <a:pt x="3258" y="2099"/>
                    <a:pt x="3262" y="2095"/>
                  </a:cubicBezTo>
                  <a:cubicBezTo>
                    <a:pt x="3263" y="2094"/>
                    <a:pt x="3263" y="2094"/>
                    <a:pt x="3264" y="2093"/>
                  </a:cubicBezTo>
                  <a:cubicBezTo>
                    <a:pt x="3265" y="2091"/>
                    <a:pt x="3267" y="2088"/>
                    <a:pt x="3269" y="2085"/>
                  </a:cubicBezTo>
                  <a:cubicBezTo>
                    <a:pt x="3272" y="2085"/>
                    <a:pt x="3272" y="2085"/>
                    <a:pt x="3272" y="2085"/>
                  </a:cubicBezTo>
                  <a:cubicBezTo>
                    <a:pt x="3276" y="2085"/>
                    <a:pt x="3278" y="2084"/>
                    <a:pt x="3280" y="2081"/>
                  </a:cubicBezTo>
                  <a:cubicBezTo>
                    <a:pt x="3280" y="2080"/>
                    <a:pt x="3281" y="2079"/>
                    <a:pt x="3281" y="2078"/>
                  </a:cubicBezTo>
                  <a:cubicBezTo>
                    <a:pt x="3284" y="2078"/>
                    <a:pt x="3284" y="2078"/>
                    <a:pt x="3284" y="2078"/>
                  </a:cubicBezTo>
                  <a:cubicBezTo>
                    <a:pt x="3287" y="2078"/>
                    <a:pt x="3290" y="2076"/>
                    <a:pt x="3291" y="2073"/>
                  </a:cubicBezTo>
                  <a:cubicBezTo>
                    <a:pt x="3292" y="2072"/>
                    <a:pt x="3293" y="2071"/>
                    <a:pt x="3293" y="2070"/>
                  </a:cubicBezTo>
                  <a:cubicBezTo>
                    <a:pt x="3296" y="2070"/>
                    <a:pt x="3296" y="2070"/>
                    <a:pt x="3296" y="2070"/>
                  </a:cubicBezTo>
                  <a:cubicBezTo>
                    <a:pt x="3299" y="2070"/>
                    <a:pt x="3302" y="2069"/>
                    <a:pt x="3303" y="2066"/>
                  </a:cubicBezTo>
                  <a:cubicBezTo>
                    <a:pt x="3304" y="2065"/>
                    <a:pt x="3304" y="2064"/>
                    <a:pt x="3305" y="2063"/>
                  </a:cubicBezTo>
                  <a:cubicBezTo>
                    <a:pt x="3308" y="2063"/>
                    <a:pt x="3308" y="2063"/>
                    <a:pt x="3308" y="2063"/>
                  </a:cubicBezTo>
                  <a:cubicBezTo>
                    <a:pt x="3310" y="2063"/>
                    <a:pt x="3312" y="2062"/>
                    <a:pt x="3313" y="2061"/>
                  </a:cubicBezTo>
                  <a:cubicBezTo>
                    <a:pt x="3313" y="2060"/>
                    <a:pt x="3314" y="2060"/>
                    <a:pt x="3314" y="2060"/>
                  </a:cubicBezTo>
                  <a:cubicBezTo>
                    <a:pt x="3280" y="2060"/>
                    <a:pt x="3280" y="2060"/>
                    <a:pt x="3280" y="2060"/>
                  </a:cubicBezTo>
                  <a:cubicBezTo>
                    <a:pt x="3280" y="2060"/>
                    <a:pt x="3279" y="2061"/>
                    <a:pt x="3279" y="2061"/>
                  </a:cubicBezTo>
                  <a:cubicBezTo>
                    <a:pt x="3276" y="2061"/>
                    <a:pt x="3276" y="2061"/>
                    <a:pt x="3276" y="2061"/>
                  </a:cubicBezTo>
                  <a:cubicBezTo>
                    <a:pt x="3273" y="2061"/>
                    <a:pt x="3270" y="2063"/>
                    <a:pt x="3269" y="2066"/>
                  </a:cubicBezTo>
                  <a:cubicBezTo>
                    <a:pt x="3268" y="2067"/>
                    <a:pt x="3268" y="2068"/>
                    <a:pt x="3267" y="2069"/>
                  </a:cubicBezTo>
                  <a:cubicBezTo>
                    <a:pt x="3265" y="2069"/>
                    <a:pt x="3265" y="2069"/>
                    <a:pt x="3265" y="2069"/>
                  </a:cubicBezTo>
                  <a:cubicBezTo>
                    <a:pt x="3262" y="2069"/>
                    <a:pt x="3259" y="2070"/>
                    <a:pt x="3258" y="2072"/>
                  </a:cubicBezTo>
                  <a:cubicBezTo>
                    <a:pt x="3255" y="2076"/>
                    <a:pt x="3253" y="2080"/>
                    <a:pt x="3250" y="2083"/>
                  </a:cubicBezTo>
                  <a:cubicBezTo>
                    <a:pt x="3244" y="2089"/>
                    <a:pt x="3236" y="2098"/>
                    <a:pt x="3227" y="2105"/>
                  </a:cubicBezTo>
                  <a:cubicBezTo>
                    <a:pt x="3222" y="2110"/>
                    <a:pt x="3218" y="2113"/>
                    <a:pt x="3213" y="2117"/>
                  </a:cubicBezTo>
                  <a:cubicBezTo>
                    <a:pt x="3210" y="2119"/>
                    <a:pt x="3206" y="2121"/>
                    <a:pt x="3204" y="2122"/>
                  </a:cubicBezTo>
                  <a:cubicBezTo>
                    <a:pt x="3158" y="2126"/>
                    <a:pt x="3158" y="2126"/>
                    <a:pt x="3158" y="2126"/>
                  </a:cubicBezTo>
                  <a:cubicBezTo>
                    <a:pt x="3155" y="2126"/>
                    <a:pt x="3152" y="2128"/>
                    <a:pt x="3151" y="2131"/>
                  </a:cubicBezTo>
                  <a:cubicBezTo>
                    <a:pt x="3126" y="2134"/>
                    <a:pt x="3126" y="2134"/>
                    <a:pt x="3126" y="2134"/>
                  </a:cubicBezTo>
                  <a:cubicBezTo>
                    <a:pt x="3123" y="2134"/>
                    <a:pt x="3121" y="2136"/>
                    <a:pt x="3120" y="2138"/>
                  </a:cubicBezTo>
                  <a:cubicBezTo>
                    <a:pt x="3119" y="2139"/>
                    <a:pt x="3118" y="2140"/>
                    <a:pt x="3118" y="2142"/>
                  </a:cubicBezTo>
                  <a:cubicBezTo>
                    <a:pt x="3115" y="2142"/>
                    <a:pt x="3115" y="2142"/>
                    <a:pt x="3115" y="2142"/>
                  </a:cubicBezTo>
                  <a:cubicBezTo>
                    <a:pt x="3113" y="2142"/>
                    <a:pt x="3111" y="2142"/>
                    <a:pt x="3109" y="2144"/>
                  </a:cubicBezTo>
                  <a:cubicBezTo>
                    <a:pt x="3109" y="2144"/>
                    <a:pt x="3108" y="2145"/>
                    <a:pt x="3108" y="2145"/>
                  </a:cubicBezTo>
                  <a:cubicBezTo>
                    <a:pt x="3107" y="2145"/>
                    <a:pt x="3107" y="2145"/>
                    <a:pt x="3107" y="2145"/>
                  </a:cubicBezTo>
                  <a:cubicBezTo>
                    <a:pt x="3104" y="2145"/>
                    <a:pt x="3101" y="2147"/>
                    <a:pt x="3100" y="2150"/>
                  </a:cubicBezTo>
                  <a:cubicBezTo>
                    <a:pt x="3099" y="2151"/>
                    <a:pt x="3099" y="2152"/>
                    <a:pt x="3098" y="2153"/>
                  </a:cubicBezTo>
                  <a:cubicBezTo>
                    <a:pt x="3095" y="2153"/>
                    <a:pt x="3095" y="2153"/>
                    <a:pt x="3095" y="2153"/>
                  </a:cubicBezTo>
                  <a:cubicBezTo>
                    <a:pt x="3092" y="2153"/>
                    <a:pt x="3089" y="2155"/>
                    <a:pt x="3088" y="2159"/>
                  </a:cubicBezTo>
                  <a:cubicBezTo>
                    <a:pt x="3087" y="2161"/>
                    <a:pt x="3086" y="2164"/>
                    <a:pt x="3085" y="2167"/>
                  </a:cubicBezTo>
                  <a:cubicBezTo>
                    <a:pt x="3083" y="2168"/>
                    <a:pt x="3081" y="2168"/>
                    <a:pt x="3080" y="2169"/>
                  </a:cubicBezTo>
                  <a:cubicBezTo>
                    <a:pt x="3077" y="2171"/>
                    <a:pt x="3075" y="2173"/>
                    <a:pt x="3075" y="2177"/>
                  </a:cubicBezTo>
                  <a:cubicBezTo>
                    <a:pt x="3075" y="2177"/>
                    <a:pt x="3075" y="2177"/>
                    <a:pt x="3075" y="2177"/>
                  </a:cubicBezTo>
                  <a:cubicBezTo>
                    <a:pt x="3074" y="2178"/>
                    <a:pt x="3073" y="2179"/>
                    <a:pt x="3072" y="2180"/>
                  </a:cubicBezTo>
                  <a:cubicBezTo>
                    <a:pt x="3069" y="2187"/>
                    <a:pt x="3066" y="2193"/>
                    <a:pt x="3064" y="2198"/>
                  </a:cubicBezTo>
                  <a:cubicBezTo>
                    <a:pt x="3063" y="2201"/>
                    <a:pt x="3061" y="2204"/>
                    <a:pt x="3060" y="2207"/>
                  </a:cubicBezTo>
                  <a:cubicBezTo>
                    <a:pt x="3058" y="2211"/>
                    <a:pt x="3056" y="2213"/>
                    <a:pt x="3053" y="2216"/>
                  </a:cubicBezTo>
                  <a:cubicBezTo>
                    <a:pt x="3049" y="2218"/>
                    <a:pt x="3044" y="2220"/>
                    <a:pt x="3035" y="2222"/>
                  </a:cubicBezTo>
                  <a:cubicBezTo>
                    <a:pt x="3035" y="2222"/>
                    <a:pt x="3035" y="2222"/>
                    <a:pt x="3034" y="2222"/>
                  </a:cubicBezTo>
                  <a:cubicBezTo>
                    <a:pt x="3034" y="2222"/>
                    <a:pt x="3033" y="2222"/>
                    <a:pt x="3032" y="2222"/>
                  </a:cubicBezTo>
                  <a:cubicBezTo>
                    <a:pt x="3032" y="2222"/>
                    <a:pt x="3032" y="2222"/>
                    <a:pt x="3032" y="2222"/>
                  </a:cubicBezTo>
                  <a:cubicBezTo>
                    <a:pt x="3031" y="2221"/>
                    <a:pt x="3031" y="2221"/>
                    <a:pt x="3030" y="2220"/>
                  </a:cubicBezTo>
                  <a:cubicBezTo>
                    <a:pt x="3029" y="2219"/>
                    <a:pt x="3027" y="2218"/>
                    <a:pt x="3025" y="2218"/>
                  </a:cubicBezTo>
                  <a:cubicBezTo>
                    <a:pt x="3024" y="2218"/>
                    <a:pt x="3024" y="2218"/>
                    <a:pt x="3024" y="2218"/>
                  </a:cubicBezTo>
                  <a:cubicBezTo>
                    <a:pt x="3013" y="2219"/>
                    <a:pt x="3003" y="2221"/>
                    <a:pt x="2992" y="2222"/>
                  </a:cubicBezTo>
                  <a:cubicBezTo>
                    <a:pt x="2991" y="2222"/>
                    <a:pt x="2989" y="2223"/>
                    <a:pt x="2988" y="2224"/>
                  </a:cubicBezTo>
                  <a:cubicBezTo>
                    <a:pt x="2980" y="2230"/>
                    <a:pt x="2972" y="2236"/>
                    <a:pt x="2964" y="2243"/>
                  </a:cubicBezTo>
                  <a:cubicBezTo>
                    <a:pt x="2964" y="2243"/>
                    <a:pt x="2963" y="2244"/>
                    <a:pt x="2963" y="2244"/>
                  </a:cubicBezTo>
                  <a:cubicBezTo>
                    <a:pt x="2961" y="2247"/>
                    <a:pt x="2959" y="2250"/>
                    <a:pt x="2957" y="2252"/>
                  </a:cubicBezTo>
                  <a:cubicBezTo>
                    <a:pt x="2954" y="2252"/>
                    <a:pt x="2954" y="2252"/>
                    <a:pt x="2954" y="2252"/>
                  </a:cubicBezTo>
                  <a:cubicBezTo>
                    <a:pt x="2951" y="2252"/>
                    <a:pt x="2948" y="2254"/>
                    <a:pt x="2947" y="2257"/>
                  </a:cubicBezTo>
                  <a:cubicBezTo>
                    <a:pt x="2946" y="2258"/>
                    <a:pt x="2945" y="2259"/>
                    <a:pt x="2945" y="2260"/>
                  </a:cubicBezTo>
                  <a:cubicBezTo>
                    <a:pt x="2942" y="2260"/>
                    <a:pt x="2942" y="2260"/>
                    <a:pt x="2942" y="2260"/>
                  </a:cubicBezTo>
                  <a:cubicBezTo>
                    <a:pt x="2940" y="2260"/>
                    <a:pt x="2938" y="2261"/>
                    <a:pt x="2936" y="2262"/>
                  </a:cubicBezTo>
                  <a:cubicBezTo>
                    <a:pt x="2935" y="2264"/>
                    <a:pt x="2934" y="2266"/>
                    <a:pt x="2934" y="2268"/>
                  </a:cubicBezTo>
                  <a:cubicBezTo>
                    <a:pt x="2931" y="2269"/>
                    <a:pt x="2928" y="2271"/>
                    <a:pt x="2926" y="2273"/>
                  </a:cubicBezTo>
                  <a:cubicBezTo>
                    <a:pt x="2923" y="2274"/>
                    <a:pt x="2922" y="2277"/>
                    <a:pt x="2922" y="2280"/>
                  </a:cubicBezTo>
                  <a:cubicBezTo>
                    <a:pt x="2922" y="2280"/>
                    <a:pt x="2922" y="2280"/>
                    <a:pt x="2922" y="2280"/>
                  </a:cubicBezTo>
                  <a:cubicBezTo>
                    <a:pt x="2921" y="2281"/>
                    <a:pt x="2921" y="2281"/>
                    <a:pt x="2920" y="2281"/>
                  </a:cubicBezTo>
                  <a:cubicBezTo>
                    <a:pt x="2919" y="2283"/>
                    <a:pt x="2918" y="2285"/>
                    <a:pt x="2918" y="2287"/>
                  </a:cubicBezTo>
                  <a:cubicBezTo>
                    <a:pt x="2918" y="2288"/>
                    <a:pt x="2918" y="2288"/>
                    <a:pt x="2918" y="2288"/>
                  </a:cubicBezTo>
                  <a:cubicBezTo>
                    <a:pt x="2916" y="2289"/>
                    <a:pt x="2915" y="2291"/>
                    <a:pt x="2914" y="2293"/>
                  </a:cubicBezTo>
                  <a:cubicBezTo>
                    <a:pt x="2913" y="2298"/>
                    <a:pt x="2912" y="2302"/>
                    <a:pt x="2912" y="2306"/>
                  </a:cubicBezTo>
                  <a:cubicBezTo>
                    <a:pt x="2908" y="2308"/>
                    <a:pt x="2906" y="2311"/>
                    <a:pt x="2906" y="2314"/>
                  </a:cubicBezTo>
                  <a:cubicBezTo>
                    <a:pt x="2906" y="2315"/>
                    <a:pt x="2906" y="2315"/>
                    <a:pt x="2906" y="2316"/>
                  </a:cubicBezTo>
                  <a:cubicBezTo>
                    <a:pt x="2906" y="2323"/>
                    <a:pt x="2906" y="2330"/>
                    <a:pt x="2907" y="2337"/>
                  </a:cubicBezTo>
                  <a:cubicBezTo>
                    <a:pt x="2907" y="2343"/>
                    <a:pt x="2908" y="2350"/>
                    <a:pt x="2911" y="2355"/>
                  </a:cubicBezTo>
                  <a:cubicBezTo>
                    <a:pt x="2912" y="2358"/>
                    <a:pt x="2914" y="2360"/>
                    <a:pt x="2917" y="2360"/>
                  </a:cubicBezTo>
                  <a:cubicBezTo>
                    <a:pt x="2928" y="2363"/>
                    <a:pt x="2936" y="2366"/>
                    <a:pt x="2947" y="2370"/>
                  </a:cubicBezTo>
                  <a:cubicBezTo>
                    <a:pt x="2957" y="2373"/>
                    <a:pt x="2969" y="2376"/>
                    <a:pt x="2984" y="2376"/>
                  </a:cubicBezTo>
                  <a:cubicBezTo>
                    <a:pt x="2984" y="2376"/>
                    <a:pt x="2984" y="2376"/>
                    <a:pt x="2985" y="2376"/>
                  </a:cubicBezTo>
                  <a:cubicBezTo>
                    <a:pt x="2985" y="2376"/>
                    <a:pt x="2985" y="2376"/>
                    <a:pt x="2985" y="2376"/>
                  </a:cubicBezTo>
                  <a:cubicBezTo>
                    <a:pt x="2988" y="2376"/>
                    <a:pt x="2990" y="2375"/>
                    <a:pt x="2992" y="2373"/>
                  </a:cubicBezTo>
                  <a:cubicBezTo>
                    <a:pt x="2992" y="2372"/>
                    <a:pt x="2993" y="2372"/>
                    <a:pt x="2993" y="2372"/>
                  </a:cubicBezTo>
                  <a:cubicBezTo>
                    <a:pt x="2993" y="2372"/>
                    <a:pt x="2994" y="2371"/>
                    <a:pt x="2996" y="2370"/>
                  </a:cubicBezTo>
                  <a:cubicBezTo>
                    <a:pt x="2998" y="2370"/>
                    <a:pt x="3000" y="2368"/>
                    <a:pt x="3003" y="2366"/>
                  </a:cubicBezTo>
                  <a:cubicBezTo>
                    <a:pt x="3004" y="2365"/>
                    <a:pt x="3005" y="2363"/>
                    <a:pt x="3005" y="2361"/>
                  </a:cubicBezTo>
                  <a:cubicBezTo>
                    <a:pt x="3006" y="2361"/>
                    <a:pt x="3008" y="2360"/>
                    <a:pt x="3009" y="2360"/>
                  </a:cubicBezTo>
                  <a:cubicBezTo>
                    <a:pt x="3012" y="2358"/>
                    <a:pt x="3013" y="2355"/>
                    <a:pt x="3013" y="2352"/>
                  </a:cubicBezTo>
                  <a:cubicBezTo>
                    <a:pt x="3013" y="2352"/>
                    <a:pt x="3013" y="2352"/>
                    <a:pt x="3013" y="2352"/>
                  </a:cubicBezTo>
                  <a:cubicBezTo>
                    <a:pt x="3014" y="2352"/>
                    <a:pt x="3015" y="2351"/>
                    <a:pt x="3015" y="2350"/>
                  </a:cubicBezTo>
                  <a:cubicBezTo>
                    <a:pt x="3021" y="2344"/>
                    <a:pt x="3027" y="2337"/>
                    <a:pt x="3032" y="2330"/>
                  </a:cubicBezTo>
                  <a:cubicBezTo>
                    <a:pt x="3044" y="2331"/>
                    <a:pt x="3060" y="2332"/>
                    <a:pt x="3076" y="2332"/>
                  </a:cubicBezTo>
                  <a:cubicBezTo>
                    <a:pt x="3085" y="2332"/>
                    <a:pt x="3095" y="2331"/>
                    <a:pt x="3103" y="2330"/>
                  </a:cubicBezTo>
                  <a:cubicBezTo>
                    <a:pt x="3108" y="2329"/>
                    <a:pt x="3112" y="2328"/>
                    <a:pt x="3115" y="2326"/>
                  </a:cubicBezTo>
                  <a:cubicBezTo>
                    <a:pt x="3118" y="2325"/>
                    <a:pt x="3121" y="2324"/>
                    <a:pt x="3123" y="2322"/>
                  </a:cubicBezTo>
                  <a:cubicBezTo>
                    <a:pt x="3125" y="2321"/>
                    <a:pt x="3126" y="2321"/>
                    <a:pt x="3126" y="2321"/>
                  </a:cubicBezTo>
                  <a:cubicBezTo>
                    <a:pt x="3127" y="2320"/>
                    <a:pt x="3128" y="2320"/>
                    <a:pt x="3129" y="2320"/>
                  </a:cubicBezTo>
                  <a:cubicBezTo>
                    <a:pt x="3130" y="2320"/>
                    <a:pt x="3130" y="2319"/>
                    <a:pt x="3131" y="2319"/>
                  </a:cubicBezTo>
                  <a:cubicBezTo>
                    <a:pt x="3132" y="2319"/>
                    <a:pt x="3133" y="2318"/>
                    <a:pt x="3133" y="2318"/>
                  </a:cubicBezTo>
                  <a:cubicBezTo>
                    <a:pt x="3134" y="2317"/>
                    <a:pt x="3136" y="2315"/>
                    <a:pt x="3136" y="2313"/>
                  </a:cubicBezTo>
                  <a:cubicBezTo>
                    <a:pt x="3136" y="2312"/>
                    <a:pt x="3136" y="2311"/>
                    <a:pt x="3137" y="2311"/>
                  </a:cubicBezTo>
                  <a:cubicBezTo>
                    <a:pt x="3138" y="2311"/>
                    <a:pt x="3139" y="2310"/>
                    <a:pt x="3141" y="2309"/>
                  </a:cubicBezTo>
                  <a:cubicBezTo>
                    <a:pt x="3142" y="2307"/>
                    <a:pt x="3143" y="2305"/>
                    <a:pt x="3143" y="2303"/>
                  </a:cubicBezTo>
                  <a:cubicBezTo>
                    <a:pt x="3143" y="2302"/>
                    <a:pt x="3143" y="2302"/>
                    <a:pt x="3143" y="2302"/>
                  </a:cubicBezTo>
                  <a:cubicBezTo>
                    <a:pt x="3144" y="2302"/>
                    <a:pt x="3144" y="2301"/>
                    <a:pt x="3145" y="2301"/>
                  </a:cubicBezTo>
                  <a:cubicBezTo>
                    <a:pt x="3146" y="2299"/>
                    <a:pt x="3147" y="2297"/>
                    <a:pt x="3147" y="2295"/>
                  </a:cubicBezTo>
                  <a:cubicBezTo>
                    <a:pt x="3147" y="2294"/>
                    <a:pt x="3147" y="2294"/>
                    <a:pt x="3147" y="2294"/>
                  </a:cubicBezTo>
                  <a:cubicBezTo>
                    <a:pt x="3147" y="2294"/>
                    <a:pt x="3148" y="2294"/>
                    <a:pt x="3148" y="2293"/>
                  </a:cubicBezTo>
                  <a:cubicBezTo>
                    <a:pt x="3150" y="2292"/>
                    <a:pt x="3151" y="2290"/>
                    <a:pt x="3151" y="2287"/>
                  </a:cubicBezTo>
                  <a:cubicBezTo>
                    <a:pt x="3151" y="2287"/>
                    <a:pt x="3151" y="2287"/>
                    <a:pt x="3151" y="2287"/>
                  </a:cubicBezTo>
                  <a:cubicBezTo>
                    <a:pt x="3151" y="2286"/>
                    <a:pt x="3152" y="2286"/>
                    <a:pt x="3152" y="2286"/>
                  </a:cubicBezTo>
                  <a:cubicBezTo>
                    <a:pt x="3154" y="2284"/>
                    <a:pt x="3155" y="2282"/>
                    <a:pt x="3155" y="2280"/>
                  </a:cubicBezTo>
                  <a:cubicBezTo>
                    <a:pt x="3155" y="2279"/>
                    <a:pt x="3155" y="2279"/>
                    <a:pt x="3155" y="2279"/>
                  </a:cubicBezTo>
                  <a:cubicBezTo>
                    <a:pt x="3155" y="2279"/>
                    <a:pt x="3156" y="2279"/>
                    <a:pt x="3156" y="2278"/>
                  </a:cubicBezTo>
                  <a:cubicBezTo>
                    <a:pt x="3158" y="2277"/>
                    <a:pt x="3159" y="2274"/>
                    <a:pt x="3159" y="2272"/>
                  </a:cubicBezTo>
                  <a:cubicBezTo>
                    <a:pt x="3159" y="2271"/>
                    <a:pt x="3159" y="2271"/>
                    <a:pt x="3159" y="2271"/>
                  </a:cubicBezTo>
                  <a:cubicBezTo>
                    <a:pt x="3161" y="2270"/>
                    <a:pt x="3162" y="2269"/>
                    <a:pt x="3162" y="2266"/>
                  </a:cubicBezTo>
                  <a:cubicBezTo>
                    <a:pt x="3165" y="2257"/>
                    <a:pt x="3165" y="2257"/>
                    <a:pt x="3165" y="2257"/>
                  </a:cubicBezTo>
                  <a:cubicBezTo>
                    <a:pt x="3167" y="2257"/>
                    <a:pt x="3168" y="2255"/>
                    <a:pt x="3169" y="2254"/>
                  </a:cubicBezTo>
                  <a:cubicBezTo>
                    <a:pt x="3171" y="2251"/>
                    <a:pt x="3173" y="2249"/>
                    <a:pt x="3175" y="2246"/>
                  </a:cubicBezTo>
                  <a:cubicBezTo>
                    <a:pt x="3213" y="2245"/>
                    <a:pt x="3246" y="2238"/>
                    <a:pt x="3274" y="2227"/>
                  </a:cubicBezTo>
                  <a:cubicBezTo>
                    <a:pt x="3284" y="2227"/>
                    <a:pt x="3284" y="2227"/>
                    <a:pt x="3284" y="2227"/>
                  </a:cubicBezTo>
                  <a:cubicBezTo>
                    <a:pt x="3287" y="2227"/>
                    <a:pt x="3290" y="2225"/>
                    <a:pt x="3291" y="2222"/>
                  </a:cubicBezTo>
                  <a:cubicBezTo>
                    <a:pt x="3292" y="2221"/>
                    <a:pt x="3293" y="2220"/>
                    <a:pt x="3293" y="2219"/>
                  </a:cubicBezTo>
                  <a:cubicBezTo>
                    <a:pt x="3296" y="2219"/>
                    <a:pt x="3298" y="2217"/>
                    <a:pt x="3300" y="2215"/>
                  </a:cubicBezTo>
                  <a:cubicBezTo>
                    <a:pt x="3300" y="2214"/>
                    <a:pt x="3301" y="2213"/>
                    <a:pt x="3301" y="2212"/>
                  </a:cubicBezTo>
                  <a:cubicBezTo>
                    <a:pt x="3304" y="2212"/>
                    <a:pt x="3304" y="2212"/>
                    <a:pt x="3304" y="2212"/>
                  </a:cubicBezTo>
                  <a:cubicBezTo>
                    <a:pt x="3306" y="2212"/>
                    <a:pt x="3309" y="2210"/>
                    <a:pt x="3310" y="2208"/>
                  </a:cubicBezTo>
                  <a:cubicBezTo>
                    <a:pt x="3313" y="2204"/>
                    <a:pt x="3317" y="2200"/>
                    <a:pt x="3320" y="2196"/>
                  </a:cubicBezTo>
                  <a:cubicBezTo>
                    <a:pt x="3324" y="2196"/>
                    <a:pt x="3324" y="2196"/>
                    <a:pt x="3324" y="2196"/>
                  </a:cubicBezTo>
                  <a:cubicBezTo>
                    <a:pt x="3326" y="2196"/>
                    <a:pt x="3328" y="2195"/>
                    <a:pt x="3330" y="2193"/>
                  </a:cubicBezTo>
                  <a:cubicBezTo>
                    <a:pt x="3333" y="2189"/>
                    <a:pt x="3336" y="2185"/>
                    <a:pt x="3339" y="2181"/>
                  </a:cubicBezTo>
                  <a:cubicBezTo>
                    <a:pt x="3343" y="2181"/>
                    <a:pt x="3343" y="2181"/>
                    <a:pt x="3343" y="2181"/>
                  </a:cubicBezTo>
                  <a:cubicBezTo>
                    <a:pt x="3346" y="2181"/>
                    <a:pt x="3349" y="2179"/>
                    <a:pt x="3351" y="2176"/>
                  </a:cubicBezTo>
                  <a:cubicBezTo>
                    <a:pt x="3351" y="2175"/>
                    <a:pt x="3352" y="2174"/>
                    <a:pt x="3352" y="2173"/>
                  </a:cubicBezTo>
                  <a:cubicBezTo>
                    <a:pt x="3359" y="2173"/>
                    <a:pt x="3359" y="2173"/>
                    <a:pt x="3359" y="2173"/>
                  </a:cubicBezTo>
                  <a:cubicBezTo>
                    <a:pt x="3362" y="2173"/>
                    <a:pt x="3364" y="2172"/>
                    <a:pt x="3366" y="2170"/>
                  </a:cubicBezTo>
                  <a:cubicBezTo>
                    <a:pt x="3368" y="2167"/>
                    <a:pt x="3369" y="2164"/>
                    <a:pt x="3371" y="2162"/>
                  </a:cubicBezTo>
                  <a:cubicBezTo>
                    <a:pt x="3373" y="2162"/>
                    <a:pt x="3375" y="2161"/>
                    <a:pt x="3377" y="2159"/>
                  </a:cubicBezTo>
                  <a:cubicBezTo>
                    <a:pt x="3378" y="2158"/>
                    <a:pt x="3379" y="2156"/>
                    <a:pt x="3379" y="2154"/>
                  </a:cubicBezTo>
                  <a:cubicBezTo>
                    <a:pt x="3379" y="2151"/>
                    <a:pt x="3379" y="2151"/>
                    <a:pt x="3379" y="2151"/>
                  </a:cubicBezTo>
                  <a:cubicBezTo>
                    <a:pt x="3380" y="2151"/>
                    <a:pt x="3381" y="2150"/>
                    <a:pt x="3382" y="2149"/>
                  </a:cubicBezTo>
                  <a:cubicBezTo>
                    <a:pt x="3383" y="2149"/>
                    <a:pt x="3384" y="2149"/>
                    <a:pt x="3384" y="2148"/>
                  </a:cubicBezTo>
                  <a:cubicBezTo>
                    <a:pt x="3388" y="2145"/>
                    <a:pt x="3390" y="2142"/>
                    <a:pt x="3393" y="2140"/>
                  </a:cubicBezTo>
                  <a:cubicBezTo>
                    <a:pt x="3396" y="2136"/>
                    <a:pt x="3399" y="2134"/>
                    <a:pt x="3403" y="2132"/>
                  </a:cubicBezTo>
                  <a:cubicBezTo>
                    <a:pt x="3406" y="2130"/>
                    <a:pt x="3411" y="2129"/>
                    <a:pt x="3419" y="2127"/>
                  </a:cubicBezTo>
                  <a:cubicBezTo>
                    <a:pt x="3423" y="2127"/>
                    <a:pt x="3426" y="2123"/>
                    <a:pt x="3426" y="2119"/>
                  </a:cubicBezTo>
                  <a:cubicBezTo>
                    <a:pt x="3426" y="2103"/>
                    <a:pt x="3426" y="2103"/>
                    <a:pt x="3426" y="2103"/>
                  </a:cubicBezTo>
                  <a:cubicBezTo>
                    <a:pt x="3432" y="2095"/>
                    <a:pt x="3437" y="2088"/>
                    <a:pt x="3443" y="2080"/>
                  </a:cubicBezTo>
                  <a:cubicBezTo>
                    <a:pt x="3454" y="2077"/>
                    <a:pt x="3466" y="2074"/>
                    <a:pt x="3478" y="2070"/>
                  </a:cubicBezTo>
                  <a:cubicBezTo>
                    <a:pt x="3524" y="2070"/>
                    <a:pt x="3524" y="2070"/>
                    <a:pt x="3524" y="2070"/>
                  </a:cubicBezTo>
                  <a:cubicBezTo>
                    <a:pt x="3526" y="2070"/>
                    <a:pt x="3528" y="2069"/>
                    <a:pt x="3530" y="2068"/>
                  </a:cubicBezTo>
                  <a:cubicBezTo>
                    <a:pt x="3531" y="2067"/>
                    <a:pt x="3532" y="2066"/>
                    <a:pt x="3532" y="2064"/>
                  </a:cubicBezTo>
                  <a:cubicBezTo>
                    <a:pt x="3534" y="2063"/>
                    <a:pt x="3536" y="2063"/>
                    <a:pt x="3538" y="2062"/>
                  </a:cubicBezTo>
                  <a:cubicBezTo>
                    <a:pt x="3540" y="2062"/>
                    <a:pt x="3541" y="2061"/>
                    <a:pt x="3542" y="2060"/>
                  </a:cubicBezTo>
                  <a:moveTo>
                    <a:pt x="3618" y="2060"/>
                  </a:moveTo>
                  <a:cubicBezTo>
                    <a:pt x="3594" y="2060"/>
                    <a:pt x="3594" y="2060"/>
                    <a:pt x="3594" y="2060"/>
                  </a:cubicBezTo>
                  <a:cubicBezTo>
                    <a:pt x="3591" y="2062"/>
                    <a:pt x="3588" y="2065"/>
                    <a:pt x="3585" y="2067"/>
                  </a:cubicBezTo>
                  <a:cubicBezTo>
                    <a:pt x="3585" y="2068"/>
                    <a:pt x="3585" y="2068"/>
                    <a:pt x="3585" y="2068"/>
                  </a:cubicBezTo>
                  <a:cubicBezTo>
                    <a:pt x="3573" y="2081"/>
                    <a:pt x="3560" y="2094"/>
                    <a:pt x="3548" y="2107"/>
                  </a:cubicBezTo>
                  <a:cubicBezTo>
                    <a:pt x="3544" y="2107"/>
                    <a:pt x="3544" y="2107"/>
                    <a:pt x="3544" y="2107"/>
                  </a:cubicBezTo>
                  <a:cubicBezTo>
                    <a:pt x="3541" y="2107"/>
                    <a:pt x="3538" y="2109"/>
                    <a:pt x="3536" y="2111"/>
                  </a:cubicBezTo>
                  <a:cubicBezTo>
                    <a:pt x="3536" y="2113"/>
                    <a:pt x="3535" y="2114"/>
                    <a:pt x="3534" y="2116"/>
                  </a:cubicBezTo>
                  <a:cubicBezTo>
                    <a:pt x="3529" y="2117"/>
                    <a:pt x="3524" y="2118"/>
                    <a:pt x="3518" y="2119"/>
                  </a:cubicBezTo>
                  <a:cubicBezTo>
                    <a:pt x="3516" y="2119"/>
                    <a:pt x="3514" y="2121"/>
                    <a:pt x="3513" y="2123"/>
                  </a:cubicBezTo>
                  <a:cubicBezTo>
                    <a:pt x="3504" y="2124"/>
                    <a:pt x="3496" y="2125"/>
                    <a:pt x="3488" y="2126"/>
                  </a:cubicBezTo>
                  <a:cubicBezTo>
                    <a:pt x="3485" y="2126"/>
                    <a:pt x="3482" y="2129"/>
                    <a:pt x="3481" y="2132"/>
                  </a:cubicBezTo>
                  <a:cubicBezTo>
                    <a:pt x="3478" y="2132"/>
                    <a:pt x="3474" y="2133"/>
                    <a:pt x="3471" y="2134"/>
                  </a:cubicBezTo>
                  <a:cubicBezTo>
                    <a:pt x="3468" y="2135"/>
                    <a:pt x="3466" y="2137"/>
                    <a:pt x="3465" y="2139"/>
                  </a:cubicBezTo>
                  <a:cubicBezTo>
                    <a:pt x="3462" y="2140"/>
                    <a:pt x="3458" y="2141"/>
                    <a:pt x="3455" y="2142"/>
                  </a:cubicBezTo>
                  <a:cubicBezTo>
                    <a:pt x="3453" y="2142"/>
                    <a:pt x="3451" y="2144"/>
                    <a:pt x="3450" y="2146"/>
                  </a:cubicBezTo>
                  <a:cubicBezTo>
                    <a:pt x="3449" y="2147"/>
                    <a:pt x="3449" y="2148"/>
                    <a:pt x="3448" y="2149"/>
                  </a:cubicBezTo>
                  <a:cubicBezTo>
                    <a:pt x="3445" y="2149"/>
                    <a:pt x="3445" y="2149"/>
                    <a:pt x="3445" y="2149"/>
                  </a:cubicBezTo>
                  <a:cubicBezTo>
                    <a:pt x="3443" y="2149"/>
                    <a:pt x="3440" y="2150"/>
                    <a:pt x="3438" y="2153"/>
                  </a:cubicBezTo>
                  <a:cubicBezTo>
                    <a:pt x="3437" y="2155"/>
                    <a:pt x="3435" y="2158"/>
                    <a:pt x="3433" y="2161"/>
                  </a:cubicBezTo>
                  <a:cubicBezTo>
                    <a:pt x="3430" y="2161"/>
                    <a:pt x="3430" y="2161"/>
                    <a:pt x="3430" y="2161"/>
                  </a:cubicBezTo>
                  <a:cubicBezTo>
                    <a:pt x="3427" y="2161"/>
                    <a:pt x="3425" y="2162"/>
                    <a:pt x="3424" y="2163"/>
                  </a:cubicBezTo>
                  <a:cubicBezTo>
                    <a:pt x="3423" y="2164"/>
                    <a:pt x="3422" y="2165"/>
                    <a:pt x="3422" y="2167"/>
                  </a:cubicBezTo>
                  <a:cubicBezTo>
                    <a:pt x="3416" y="2169"/>
                    <a:pt x="3410" y="2171"/>
                    <a:pt x="3404" y="2173"/>
                  </a:cubicBezTo>
                  <a:cubicBezTo>
                    <a:pt x="3402" y="2173"/>
                    <a:pt x="3400" y="2174"/>
                    <a:pt x="3399" y="2176"/>
                  </a:cubicBezTo>
                  <a:cubicBezTo>
                    <a:pt x="3394" y="2176"/>
                    <a:pt x="3394" y="2176"/>
                    <a:pt x="3394" y="2176"/>
                  </a:cubicBezTo>
                  <a:cubicBezTo>
                    <a:pt x="3392" y="2176"/>
                    <a:pt x="3390" y="2177"/>
                    <a:pt x="3388" y="2178"/>
                  </a:cubicBezTo>
                  <a:cubicBezTo>
                    <a:pt x="3388" y="2179"/>
                    <a:pt x="3388" y="2179"/>
                    <a:pt x="3387" y="2180"/>
                  </a:cubicBezTo>
                  <a:cubicBezTo>
                    <a:pt x="3386" y="2180"/>
                    <a:pt x="3386" y="2180"/>
                    <a:pt x="3386" y="2180"/>
                  </a:cubicBezTo>
                  <a:cubicBezTo>
                    <a:pt x="3384" y="2180"/>
                    <a:pt x="3382" y="2181"/>
                    <a:pt x="3381" y="2182"/>
                  </a:cubicBezTo>
                  <a:cubicBezTo>
                    <a:pt x="3380" y="2183"/>
                    <a:pt x="3380" y="2183"/>
                    <a:pt x="3379" y="2184"/>
                  </a:cubicBezTo>
                  <a:cubicBezTo>
                    <a:pt x="3375" y="2184"/>
                    <a:pt x="3375" y="2184"/>
                    <a:pt x="3375" y="2184"/>
                  </a:cubicBezTo>
                  <a:cubicBezTo>
                    <a:pt x="3372" y="2184"/>
                    <a:pt x="3370" y="2184"/>
                    <a:pt x="3369" y="2186"/>
                  </a:cubicBezTo>
                  <a:cubicBezTo>
                    <a:pt x="3367" y="2187"/>
                    <a:pt x="3366" y="2190"/>
                    <a:pt x="3366" y="2192"/>
                  </a:cubicBezTo>
                  <a:cubicBezTo>
                    <a:pt x="3366" y="2192"/>
                    <a:pt x="3366" y="2192"/>
                    <a:pt x="3366" y="2192"/>
                  </a:cubicBezTo>
                  <a:cubicBezTo>
                    <a:pt x="3365" y="2194"/>
                    <a:pt x="3364" y="2195"/>
                    <a:pt x="3363" y="2197"/>
                  </a:cubicBezTo>
                  <a:cubicBezTo>
                    <a:pt x="3362" y="2198"/>
                    <a:pt x="3361" y="2201"/>
                    <a:pt x="3361" y="2202"/>
                  </a:cubicBezTo>
                  <a:cubicBezTo>
                    <a:pt x="3361" y="2204"/>
                    <a:pt x="3361" y="2205"/>
                    <a:pt x="3361" y="2205"/>
                  </a:cubicBezTo>
                  <a:cubicBezTo>
                    <a:pt x="3361" y="2206"/>
                    <a:pt x="3361" y="2206"/>
                    <a:pt x="3361" y="2207"/>
                  </a:cubicBezTo>
                  <a:cubicBezTo>
                    <a:pt x="3359" y="2207"/>
                    <a:pt x="3358" y="2208"/>
                    <a:pt x="3357" y="2209"/>
                  </a:cubicBezTo>
                  <a:cubicBezTo>
                    <a:pt x="3355" y="2210"/>
                    <a:pt x="3355" y="2213"/>
                    <a:pt x="3355" y="2215"/>
                  </a:cubicBezTo>
                  <a:cubicBezTo>
                    <a:pt x="3355" y="2216"/>
                    <a:pt x="3355" y="2216"/>
                    <a:pt x="3355" y="2216"/>
                  </a:cubicBezTo>
                  <a:cubicBezTo>
                    <a:pt x="3354" y="2216"/>
                    <a:pt x="3354" y="2216"/>
                    <a:pt x="3353" y="2217"/>
                  </a:cubicBezTo>
                  <a:cubicBezTo>
                    <a:pt x="3352" y="2218"/>
                    <a:pt x="3351" y="2220"/>
                    <a:pt x="3351" y="2223"/>
                  </a:cubicBezTo>
                  <a:cubicBezTo>
                    <a:pt x="3351" y="2223"/>
                    <a:pt x="3351" y="2223"/>
                    <a:pt x="3351" y="2223"/>
                  </a:cubicBezTo>
                  <a:cubicBezTo>
                    <a:pt x="3350" y="2223"/>
                    <a:pt x="3350" y="2224"/>
                    <a:pt x="3349" y="2224"/>
                  </a:cubicBezTo>
                  <a:cubicBezTo>
                    <a:pt x="3348" y="2226"/>
                    <a:pt x="3347" y="2228"/>
                    <a:pt x="3347" y="2230"/>
                  </a:cubicBezTo>
                  <a:cubicBezTo>
                    <a:pt x="3347" y="2231"/>
                    <a:pt x="3347" y="2231"/>
                    <a:pt x="3347" y="2231"/>
                  </a:cubicBezTo>
                  <a:cubicBezTo>
                    <a:pt x="3346" y="2231"/>
                    <a:pt x="3346" y="2231"/>
                    <a:pt x="3345" y="2232"/>
                  </a:cubicBezTo>
                  <a:cubicBezTo>
                    <a:pt x="3344" y="2233"/>
                    <a:pt x="3343" y="2236"/>
                    <a:pt x="3343" y="2238"/>
                  </a:cubicBezTo>
                  <a:cubicBezTo>
                    <a:pt x="3343" y="2243"/>
                    <a:pt x="3343" y="2243"/>
                    <a:pt x="3343" y="2243"/>
                  </a:cubicBezTo>
                  <a:cubicBezTo>
                    <a:pt x="3336" y="2251"/>
                    <a:pt x="3329" y="2260"/>
                    <a:pt x="3322" y="2269"/>
                  </a:cubicBezTo>
                  <a:cubicBezTo>
                    <a:pt x="3315" y="2271"/>
                    <a:pt x="3309" y="2273"/>
                    <a:pt x="3301" y="2276"/>
                  </a:cubicBezTo>
                  <a:cubicBezTo>
                    <a:pt x="3299" y="2276"/>
                    <a:pt x="3298" y="2277"/>
                    <a:pt x="3297" y="2279"/>
                  </a:cubicBezTo>
                  <a:cubicBezTo>
                    <a:pt x="3296" y="2279"/>
                    <a:pt x="3296" y="2279"/>
                    <a:pt x="3296" y="2279"/>
                  </a:cubicBezTo>
                  <a:cubicBezTo>
                    <a:pt x="3294" y="2279"/>
                    <a:pt x="3292" y="2280"/>
                    <a:pt x="3290" y="2281"/>
                  </a:cubicBezTo>
                  <a:cubicBezTo>
                    <a:pt x="3290" y="2282"/>
                    <a:pt x="3289" y="2282"/>
                    <a:pt x="3289" y="2283"/>
                  </a:cubicBezTo>
                  <a:cubicBezTo>
                    <a:pt x="3288" y="2283"/>
                    <a:pt x="3288" y="2283"/>
                    <a:pt x="3288" y="2283"/>
                  </a:cubicBezTo>
                  <a:cubicBezTo>
                    <a:pt x="3286" y="2283"/>
                    <a:pt x="3284" y="2284"/>
                    <a:pt x="3282" y="2285"/>
                  </a:cubicBezTo>
                  <a:cubicBezTo>
                    <a:pt x="3282" y="2286"/>
                    <a:pt x="3281" y="2286"/>
                    <a:pt x="3281" y="2287"/>
                  </a:cubicBezTo>
                  <a:cubicBezTo>
                    <a:pt x="3280" y="2287"/>
                    <a:pt x="3280" y="2287"/>
                    <a:pt x="3280" y="2287"/>
                  </a:cubicBezTo>
                  <a:cubicBezTo>
                    <a:pt x="3278" y="2287"/>
                    <a:pt x="3276" y="2288"/>
                    <a:pt x="3274" y="2289"/>
                  </a:cubicBezTo>
                  <a:cubicBezTo>
                    <a:pt x="3274" y="2290"/>
                    <a:pt x="3273" y="2290"/>
                    <a:pt x="3273" y="2291"/>
                  </a:cubicBezTo>
                  <a:cubicBezTo>
                    <a:pt x="3272" y="2291"/>
                    <a:pt x="3272" y="2291"/>
                    <a:pt x="3272" y="2291"/>
                  </a:cubicBezTo>
                  <a:cubicBezTo>
                    <a:pt x="3269" y="2291"/>
                    <a:pt x="3266" y="2292"/>
                    <a:pt x="3265" y="2295"/>
                  </a:cubicBezTo>
                  <a:cubicBezTo>
                    <a:pt x="3264" y="2297"/>
                    <a:pt x="3263" y="2298"/>
                    <a:pt x="3263" y="2300"/>
                  </a:cubicBezTo>
                  <a:cubicBezTo>
                    <a:pt x="3256" y="2302"/>
                    <a:pt x="3249" y="2304"/>
                    <a:pt x="3242" y="2306"/>
                  </a:cubicBezTo>
                  <a:cubicBezTo>
                    <a:pt x="3240" y="2307"/>
                    <a:pt x="3238" y="2309"/>
                    <a:pt x="3237" y="2311"/>
                  </a:cubicBezTo>
                  <a:cubicBezTo>
                    <a:pt x="3237" y="2312"/>
                    <a:pt x="3236" y="2313"/>
                    <a:pt x="3235" y="2315"/>
                  </a:cubicBezTo>
                  <a:cubicBezTo>
                    <a:pt x="3231" y="2316"/>
                    <a:pt x="3227" y="2317"/>
                    <a:pt x="3224" y="2317"/>
                  </a:cubicBezTo>
                  <a:cubicBezTo>
                    <a:pt x="3221" y="2318"/>
                    <a:pt x="3219" y="2320"/>
                    <a:pt x="3218" y="2322"/>
                  </a:cubicBezTo>
                  <a:cubicBezTo>
                    <a:pt x="3217" y="2323"/>
                    <a:pt x="3217" y="2324"/>
                    <a:pt x="3216" y="2325"/>
                  </a:cubicBezTo>
                  <a:cubicBezTo>
                    <a:pt x="3213" y="2325"/>
                    <a:pt x="3213" y="2325"/>
                    <a:pt x="3213" y="2325"/>
                  </a:cubicBezTo>
                  <a:cubicBezTo>
                    <a:pt x="3210" y="2325"/>
                    <a:pt x="3207" y="2327"/>
                    <a:pt x="3206" y="2330"/>
                  </a:cubicBezTo>
                  <a:cubicBezTo>
                    <a:pt x="3206" y="2331"/>
                    <a:pt x="3205" y="2331"/>
                    <a:pt x="3204" y="2333"/>
                  </a:cubicBezTo>
                  <a:cubicBezTo>
                    <a:pt x="3202" y="2333"/>
                    <a:pt x="3202" y="2333"/>
                    <a:pt x="3202" y="2333"/>
                  </a:cubicBezTo>
                  <a:cubicBezTo>
                    <a:pt x="3199" y="2333"/>
                    <a:pt x="3196" y="2334"/>
                    <a:pt x="3194" y="2336"/>
                  </a:cubicBezTo>
                  <a:cubicBezTo>
                    <a:pt x="3193" y="2339"/>
                    <a:pt x="3191" y="2341"/>
                    <a:pt x="3189" y="2344"/>
                  </a:cubicBezTo>
                  <a:cubicBezTo>
                    <a:pt x="3186" y="2344"/>
                    <a:pt x="3186" y="2344"/>
                    <a:pt x="3186" y="2344"/>
                  </a:cubicBezTo>
                  <a:cubicBezTo>
                    <a:pt x="3183" y="2344"/>
                    <a:pt x="3181" y="2345"/>
                    <a:pt x="3180" y="2347"/>
                  </a:cubicBezTo>
                  <a:cubicBezTo>
                    <a:pt x="3171" y="2356"/>
                    <a:pt x="3163" y="2366"/>
                    <a:pt x="3155" y="2375"/>
                  </a:cubicBezTo>
                  <a:cubicBezTo>
                    <a:pt x="3151" y="2375"/>
                    <a:pt x="3151" y="2375"/>
                    <a:pt x="3151" y="2375"/>
                  </a:cubicBezTo>
                  <a:cubicBezTo>
                    <a:pt x="3148" y="2375"/>
                    <a:pt x="3145" y="2376"/>
                    <a:pt x="3143" y="2379"/>
                  </a:cubicBezTo>
                  <a:cubicBezTo>
                    <a:pt x="3143" y="2380"/>
                    <a:pt x="3142" y="2381"/>
                    <a:pt x="3141" y="2382"/>
                  </a:cubicBezTo>
                  <a:cubicBezTo>
                    <a:pt x="3139" y="2382"/>
                    <a:pt x="3139" y="2382"/>
                    <a:pt x="3139" y="2382"/>
                  </a:cubicBezTo>
                  <a:cubicBezTo>
                    <a:pt x="3136" y="2382"/>
                    <a:pt x="3133" y="2384"/>
                    <a:pt x="3132" y="2386"/>
                  </a:cubicBezTo>
                  <a:cubicBezTo>
                    <a:pt x="3130" y="2389"/>
                    <a:pt x="3128" y="2391"/>
                    <a:pt x="3126" y="2394"/>
                  </a:cubicBezTo>
                  <a:cubicBezTo>
                    <a:pt x="3123" y="2394"/>
                    <a:pt x="3123" y="2394"/>
                    <a:pt x="3123" y="2394"/>
                  </a:cubicBezTo>
                  <a:cubicBezTo>
                    <a:pt x="3120" y="2394"/>
                    <a:pt x="3117" y="2396"/>
                    <a:pt x="3116" y="2398"/>
                  </a:cubicBezTo>
                  <a:cubicBezTo>
                    <a:pt x="3115" y="2400"/>
                    <a:pt x="3114" y="2401"/>
                    <a:pt x="3113" y="2403"/>
                  </a:cubicBezTo>
                  <a:cubicBezTo>
                    <a:pt x="3110" y="2404"/>
                    <a:pt x="3108" y="2405"/>
                    <a:pt x="3105" y="2406"/>
                  </a:cubicBezTo>
                  <a:cubicBezTo>
                    <a:pt x="3103" y="2406"/>
                    <a:pt x="3101" y="2407"/>
                    <a:pt x="3100" y="2409"/>
                  </a:cubicBezTo>
                  <a:cubicBezTo>
                    <a:pt x="3099" y="2409"/>
                    <a:pt x="3099" y="2409"/>
                    <a:pt x="3099" y="2409"/>
                  </a:cubicBezTo>
                  <a:cubicBezTo>
                    <a:pt x="3096" y="2409"/>
                    <a:pt x="3094" y="2411"/>
                    <a:pt x="3092" y="2413"/>
                  </a:cubicBezTo>
                  <a:cubicBezTo>
                    <a:pt x="3091" y="2415"/>
                    <a:pt x="3091" y="2416"/>
                    <a:pt x="3090" y="2417"/>
                  </a:cubicBezTo>
                  <a:cubicBezTo>
                    <a:pt x="3088" y="2417"/>
                    <a:pt x="3088" y="2417"/>
                    <a:pt x="3088" y="2417"/>
                  </a:cubicBezTo>
                  <a:cubicBezTo>
                    <a:pt x="3085" y="2417"/>
                    <a:pt x="3082" y="2418"/>
                    <a:pt x="3081" y="2420"/>
                  </a:cubicBezTo>
                  <a:cubicBezTo>
                    <a:pt x="3079" y="2423"/>
                    <a:pt x="3077" y="2426"/>
                    <a:pt x="3075" y="2428"/>
                  </a:cubicBezTo>
                  <a:cubicBezTo>
                    <a:pt x="3072" y="2428"/>
                    <a:pt x="3072" y="2428"/>
                    <a:pt x="3072" y="2428"/>
                  </a:cubicBezTo>
                  <a:cubicBezTo>
                    <a:pt x="3069" y="2428"/>
                    <a:pt x="3066" y="2430"/>
                    <a:pt x="3064" y="2433"/>
                  </a:cubicBezTo>
                  <a:cubicBezTo>
                    <a:pt x="3064" y="2434"/>
                    <a:pt x="3063" y="2436"/>
                    <a:pt x="3062" y="2437"/>
                  </a:cubicBezTo>
                  <a:cubicBezTo>
                    <a:pt x="3059" y="2438"/>
                    <a:pt x="3056" y="2439"/>
                    <a:pt x="3054" y="2440"/>
                  </a:cubicBezTo>
                  <a:cubicBezTo>
                    <a:pt x="3052" y="2441"/>
                    <a:pt x="3050" y="2442"/>
                    <a:pt x="3049" y="2443"/>
                  </a:cubicBezTo>
                  <a:cubicBezTo>
                    <a:pt x="3048" y="2443"/>
                    <a:pt x="3048" y="2443"/>
                    <a:pt x="3048" y="2443"/>
                  </a:cubicBezTo>
                  <a:cubicBezTo>
                    <a:pt x="3045" y="2443"/>
                    <a:pt x="3042" y="2445"/>
                    <a:pt x="3041" y="2448"/>
                  </a:cubicBezTo>
                  <a:cubicBezTo>
                    <a:pt x="3040" y="2449"/>
                    <a:pt x="3040" y="2450"/>
                    <a:pt x="3039" y="2451"/>
                  </a:cubicBezTo>
                  <a:cubicBezTo>
                    <a:pt x="3036" y="2451"/>
                    <a:pt x="3036" y="2451"/>
                    <a:pt x="3036" y="2451"/>
                  </a:cubicBezTo>
                  <a:cubicBezTo>
                    <a:pt x="3033" y="2451"/>
                    <a:pt x="3030" y="2453"/>
                    <a:pt x="3029" y="2456"/>
                  </a:cubicBezTo>
                  <a:cubicBezTo>
                    <a:pt x="3028" y="2457"/>
                    <a:pt x="3027" y="2459"/>
                    <a:pt x="3027" y="2460"/>
                  </a:cubicBezTo>
                  <a:cubicBezTo>
                    <a:pt x="3024" y="2461"/>
                    <a:pt x="3021" y="2462"/>
                    <a:pt x="3018" y="2463"/>
                  </a:cubicBezTo>
                  <a:cubicBezTo>
                    <a:pt x="3016" y="2464"/>
                    <a:pt x="3015" y="2465"/>
                    <a:pt x="3014" y="2467"/>
                  </a:cubicBezTo>
                  <a:cubicBezTo>
                    <a:pt x="3013" y="2467"/>
                    <a:pt x="3013" y="2467"/>
                    <a:pt x="3013" y="2467"/>
                  </a:cubicBezTo>
                  <a:cubicBezTo>
                    <a:pt x="3010" y="2467"/>
                    <a:pt x="3007" y="2468"/>
                    <a:pt x="3005" y="2471"/>
                  </a:cubicBezTo>
                  <a:cubicBezTo>
                    <a:pt x="3005" y="2472"/>
                    <a:pt x="3004" y="2473"/>
                    <a:pt x="3004" y="2474"/>
                  </a:cubicBezTo>
                  <a:cubicBezTo>
                    <a:pt x="3001" y="2474"/>
                    <a:pt x="3001" y="2474"/>
                    <a:pt x="3001" y="2474"/>
                  </a:cubicBezTo>
                  <a:cubicBezTo>
                    <a:pt x="2998" y="2474"/>
                    <a:pt x="2995" y="2476"/>
                    <a:pt x="2994" y="2478"/>
                  </a:cubicBezTo>
                  <a:cubicBezTo>
                    <a:pt x="2993" y="2480"/>
                    <a:pt x="2992" y="2482"/>
                    <a:pt x="2991" y="2483"/>
                  </a:cubicBezTo>
                  <a:cubicBezTo>
                    <a:pt x="2987" y="2484"/>
                    <a:pt x="2983" y="2485"/>
                    <a:pt x="2979" y="2486"/>
                  </a:cubicBezTo>
                  <a:cubicBezTo>
                    <a:pt x="2977" y="2486"/>
                    <a:pt x="2975" y="2488"/>
                    <a:pt x="2974" y="2490"/>
                  </a:cubicBezTo>
                  <a:cubicBezTo>
                    <a:pt x="2973" y="2491"/>
                    <a:pt x="2973" y="2492"/>
                    <a:pt x="2972" y="2493"/>
                  </a:cubicBezTo>
                  <a:cubicBezTo>
                    <a:pt x="2970" y="2493"/>
                    <a:pt x="2970" y="2493"/>
                    <a:pt x="2970" y="2493"/>
                  </a:cubicBezTo>
                  <a:cubicBezTo>
                    <a:pt x="2966" y="2493"/>
                    <a:pt x="2963" y="2495"/>
                    <a:pt x="2962" y="2498"/>
                  </a:cubicBezTo>
                  <a:cubicBezTo>
                    <a:pt x="2962" y="2499"/>
                    <a:pt x="2961" y="2500"/>
                    <a:pt x="2961" y="2501"/>
                  </a:cubicBezTo>
                  <a:cubicBezTo>
                    <a:pt x="2958" y="2501"/>
                    <a:pt x="2958" y="2501"/>
                    <a:pt x="2958" y="2501"/>
                  </a:cubicBezTo>
                  <a:cubicBezTo>
                    <a:pt x="2955" y="2501"/>
                    <a:pt x="2952" y="2503"/>
                    <a:pt x="2950" y="2505"/>
                  </a:cubicBezTo>
                  <a:cubicBezTo>
                    <a:pt x="2950" y="2507"/>
                    <a:pt x="2949" y="2508"/>
                    <a:pt x="2948" y="2510"/>
                  </a:cubicBezTo>
                  <a:cubicBezTo>
                    <a:pt x="2944" y="2511"/>
                    <a:pt x="2940" y="2512"/>
                    <a:pt x="2936" y="2512"/>
                  </a:cubicBezTo>
                  <a:cubicBezTo>
                    <a:pt x="2934" y="2513"/>
                    <a:pt x="2932" y="2515"/>
                    <a:pt x="2931" y="2517"/>
                  </a:cubicBezTo>
                  <a:cubicBezTo>
                    <a:pt x="2930" y="2518"/>
                    <a:pt x="2929" y="2520"/>
                    <a:pt x="2928" y="2521"/>
                  </a:cubicBezTo>
                  <a:cubicBezTo>
                    <a:pt x="2925" y="2522"/>
                    <a:pt x="2923" y="2523"/>
                    <a:pt x="2920" y="2524"/>
                  </a:cubicBezTo>
                  <a:cubicBezTo>
                    <a:pt x="2918" y="2525"/>
                    <a:pt x="2916" y="2527"/>
                    <a:pt x="2915" y="2529"/>
                  </a:cubicBezTo>
                  <a:cubicBezTo>
                    <a:pt x="2911" y="2530"/>
                    <a:pt x="2908" y="2531"/>
                    <a:pt x="2904" y="2532"/>
                  </a:cubicBezTo>
                  <a:cubicBezTo>
                    <a:pt x="2902" y="2532"/>
                    <a:pt x="2900" y="2534"/>
                    <a:pt x="2899" y="2536"/>
                  </a:cubicBezTo>
                  <a:cubicBezTo>
                    <a:pt x="2899" y="2537"/>
                    <a:pt x="2898" y="2538"/>
                    <a:pt x="2898" y="2539"/>
                  </a:cubicBezTo>
                  <a:cubicBezTo>
                    <a:pt x="2895" y="2539"/>
                    <a:pt x="2895" y="2539"/>
                    <a:pt x="2895" y="2539"/>
                  </a:cubicBezTo>
                  <a:cubicBezTo>
                    <a:pt x="2892" y="2539"/>
                    <a:pt x="2889" y="2541"/>
                    <a:pt x="2888" y="2544"/>
                  </a:cubicBezTo>
                  <a:cubicBezTo>
                    <a:pt x="2887" y="2545"/>
                    <a:pt x="2886" y="2546"/>
                    <a:pt x="2885" y="2548"/>
                  </a:cubicBezTo>
                  <a:cubicBezTo>
                    <a:pt x="2882" y="2549"/>
                    <a:pt x="2880" y="2549"/>
                    <a:pt x="2877" y="2550"/>
                  </a:cubicBezTo>
                  <a:cubicBezTo>
                    <a:pt x="2877" y="2573"/>
                    <a:pt x="2877" y="2573"/>
                    <a:pt x="2877" y="2573"/>
                  </a:cubicBezTo>
                  <a:cubicBezTo>
                    <a:pt x="2877" y="2572"/>
                    <a:pt x="2878" y="2571"/>
                    <a:pt x="2878" y="2571"/>
                  </a:cubicBezTo>
                  <a:cubicBezTo>
                    <a:pt x="2879" y="2569"/>
                    <a:pt x="2880" y="2568"/>
                    <a:pt x="2881" y="2566"/>
                  </a:cubicBezTo>
                  <a:cubicBezTo>
                    <a:pt x="2885" y="2565"/>
                    <a:pt x="2889" y="2564"/>
                    <a:pt x="2893" y="2563"/>
                  </a:cubicBezTo>
                  <a:cubicBezTo>
                    <a:pt x="2895" y="2562"/>
                    <a:pt x="2897" y="2561"/>
                    <a:pt x="2898" y="2559"/>
                  </a:cubicBezTo>
                  <a:cubicBezTo>
                    <a:pt x="2899" y="2558"/>
                    <a:pt x="2899" y="2557"/>
                    <a:pt x="2900" y="2556"/>
                  </a:cubicBezTo>
                  <a:cubicBezTo>
                    <a:pt x="2903" y="2556"/>
                    <a:pt x="2903" y="2556"/>
                    <a:pt x="2903" y="2556"/>
                  </a:cubicBezTo>
                  <a:cubicBezTo>
                    <a:pt x="2906" y="2556"/>
                    <a:pt x="2909" y="2554"/>
                    <a:pt x="2910" y="2551"/>
                  </a:cubicBezTo>
                  <a:cubicBezTo>
                    <a:pt x="2911" y="2550"/>
                    <a:pt x="2912" y="2548"/>
                    <a:pt x="2912" y="2547"/>
                  </a:cubicBezTo>
                  <a:cubicBezTo>
                    <a:pt x="2916" y="2546"/>
                    <a:pt x="2920" y="2545"/>
                    <a:pt x="2924" y="2544"/>
                  </a:cubicBezTo>
                  <a:cubicBezTo>
                    <a:pt x="2927" y="2543"/>
                    <a:pt x="2930" y="2541"/>
                    <a:pt x="2930" y="2538"/>
                  </a:cubicBezTo>
                  <a:cubicBezTo>
                    <a:pt x="2933" y="2538"/>
                    <a:pt x="2935" y="2537"/>
                    <a:pt x="2937" y="2536"/>
                  </a:cubicBezTo>
                  <a:cubicBezTo>
                    <a:pt x="2939" y="2535"/>
                    <a:pt x="2941" y="2534"/>
                    <a:pt x="2942" y="2532"/>
                  </a:cubicBezTo>
                  <a:cubicBezTo>
                    <a:pt x="2942" y="2531"/>
                    <a:pt x="2943" y="2529"/>
                    <a:pt x="2944" y="2528"/>
                  </a:cubicBezTo>
                  <a:cubicBezTo>
                    <a:pt x="2948" y="2527"/>
                    <a:pt x="2952" y="2526"/>
                    <a:pt x="2956" y="2525"/>
                  </a:cubicBezTo>
                  <a:cubicBezTo>
                    <a:pt x="2958" y="2524"/>
                    <a:pt x="2960" y="2523"/>
                    <a:pt x="2961" y="2520"/>
                  </a:cubicBezTo>
                  <a:cubicBezTo>
                    <a:pt x="2962" y="2519"/>
                    <a:pt x="2962" y="2518"/>
                    <a:pt x="2963" y="2517"/>
                  </a:cubicBezTo>
                  <a:cubicBezTo>
                    <a:pt x="2966" y="2517"/>
                    <a:pt x="2966" y="2517"/>
                    <a:pt x="2966" y="2517"/>
                  </a:cubicBezTo>
                  <a:cubicBezTo>
                    <a:pt x="2969" y="2517"/>
                    <a:pt x="2972" y="2516"/>
                    <a:pt x="2973" y="2513"/>
                  </a:cubicBezTo>
                  <a:cubicBezTo>
                    <a:pt x="2974" y="2512"/>
                    <a:pt x="2974" y="2511"/>
                    <a:pt x="2975" y="2510"/>
                  </a:cubicBezTo>
                  <a:cubicBezTo>
                    <a:pt x="2977" y="2510"/>
                    <a:pt x="2977" y="2510"/>
                    <a:pt x="2977" y="2510"/>
                  </a:cubicBezTo>
                  <a:cubicBezTo>
                    <a:pt x="2980" y="2510"/>
                    <a:pt x="2983" y="2508"/>
                    <a:pt x="2985" y="2506"/>
                  </a:cubicBezTo>
                  <a:cubicBezTo>
                    <a:pt x="2986" y="2504"/>
                    <a:pt x="2986" y="2502"/>
                    <a:pt x="2987" y="2501"/>
                  </a:cubicBezTo>
                  <a:cubicBezTo>
                    <a:pt x="2991" y="2500"/>
                    <a:pt x="2995" y="2499"/>
                    <a:pt x="2999" y="2498"/>
                  </a:cubicBezTo>
                  <a:cubicBezTo>
                    <a:pt x="3001" y="2498"/>
                    <a:pt x="3003" y="2496"/>
                    <a:pt x="3004" y="2494"/>
                  </a:cubicBezTo>
                  <a:cubicBezTo>
                    <a:pt x="3005" y="2493"/>
                    <a:pt x="3006" y="2492"/>
                    <a:pt x="3006" y="2491"/>
                  </a:cubicBezTo>
                  <a:cubicBezTo>
                    <a:pt x="3009" y="2491"/>
                    <a:pt x="3009" y="2491"/>
                    <a:pt x="3009" y="2491"/>
                  </a:cubicBezTo>
                  <a:cubicBezTo>
                    <a:pt x="3012" y="2491"/>
                    <a:pt x="3015" y="2489"/>
                    <a:pt x="3016" y="2486"/>
                  </a:cubicBezTo>
                  <a:cubicBezTo>
                    <a:pt x="3017" y="2485"/>
                    <a:pt x="3017" y="2484"/>
                    <a:pt x="3018" y="2483"/>
                  </a:cubicBezTo>
                  <a:cubicBezTo>
                    <a:pt x="3021" y="2483"/>
                    <a:pt x="3021" y="2483"/>
                    <a:pt x="3021" y="2483"/>
                  </a:cubicBezTo>
                  <a:cubicBezTo>
                    <a:pt x="3023" y="2483"/>
                    <a:pt x="3025" y="2482"/>
                    <a:pt x="3027" y="2481"/>
                  </a:cubicBezTo>
                  <a:cubicBezTo>
                    <a:pt x="3028" y="2480"/>
                    <a:pt x="3028" y="2478"/>
                    <a:pt x="3029" y="2477"/>
                  </a:cubicBezTo>
                  <a:cubicBezTo>
                    <a:pt x="3031" y="2476"/>
                    <a:pt x="3033" y="2476"/>
                    <a:pt x="3035" y="2475"/>
                  </a:cubicBezTo>
                  <a:cubicBezTo>
                    <a:pt x="3037" y="2474"/>
                    <a:pt x="3039" y="2473"/>
                    <a:pt x="3040" y="2471"/>
                  </a:cubicBezTo>
                  <a:cubicBezTo>
                    <a:pt x="3040" y="2470"/>
                    <a:pt x="3041" y="2469"/>
                    <a:pt x="3042" y="2468"/>
                  </a:cubicBezTo>
                  <a:cubicBezTo>
                    <a:pt x="3044" y="2468"/>
                    <a:pt x="3044" y="2468"/>
                    <a:pt x="3044" y="2468"/>
                  </a:cubicBezTo>
                  <a:cubicBezTo>
                    <a:pt x="3047" y="2468"/>
                    <a:pt x="3050" y="2466"/>
                    <a:pt x="3051" y="2464"/>
                  </a:cubicBezTo>
                  <a:cubicBezTo>
                    <a:pt x="3052" y="2462"/>
                    <a:pt x="3053" y="2461"/>
                    <a:pt x="3053" y="2460"/>
                  </a:cubicBezTo>
                  <a:cubicBezTo>
                    <a:pt x="3056" y="2460"/>
                    <a:pt x="3056" y="2460"/>
                    <a:pt x="3056" y="2460"/>
                  </a:cubicBezTo>
                  <a:cubicBezTo>
                    <a:pt x="3058" y="2460"/>
                    <a:pt x="3060" y="2459"/>
                    <a:pt x="3062" y="2458"/>
                  </a:cubicBezTo>
                  <a:cubicBezTo>
                    <a:pt x="3063" y="2457"/>
                    <a:pt x="3064" y="2455"/>
                    <a:pt x="3064" y="2454"/>
                  </a:cubicBezTo>
                  <a:cubicBezTo>
                    <a:pt x="3066" y="2454"/>
                    <a:pt x="3068" y="2453"/>
                    <a:pt x="3071" y="2452"/>
                  </a:cubicBezTo>
                  <a:cubicBezTo>
                    <a:pt x="3073" y="2451"/>
                    <a:pt x="3075" y="2450"/>
                    <a:pt x="3076" y="2448"/>
                  </a:cubicBezTo>
                  <a:cubicBezTo>
                    <a:pt x="3076" y="2447"/>
                    <a:pt x="3076" y="2446"/>
                    <a:pt x="3077" y="2445"/>
                  </a:cubicBezTo>
                  <a:cubicBezTo>
                    <a:pt x="3080" y="2445"/>
                    <a:pt x="3080" y="2445"/>
                    <a:pt x="3080" y="2445"/>
                  </a:cubicBezTo>
                  <a:cubicBezTo>
                    <a:pt x="3082" y="2445"/>
                    <a:pt x="3085" y="2443"/>
                    <a:pt x="3086" y="2441"/>
                  </a:cubicBezTo>
                  <a:cubicBezTo>
                    <a:pt x="3088" y="2439"/>
                    <a:pt x="3090" y="2436"/>
                    <a:pt x="3092" y="2433"/>
                  </a:cubicBezTo>
                  <a:cubicBezTo>
                    <a:pt x="3095" y="2433"/>
                    <a:pt x="3095" y="2433"/>
                    <a:pt x="3095" y="2433"/>
                  </a:cubicBezTo>
                  <a:cubicBezTo>
                    <a:pt x="3098" y="2433"/>
                    <a:pt x="3101" y="2432"/>
                    <a:pt x="3103" y="2429"/>
                  </a:cubicBezTo>
                  <a:cubicBezTo>
                    <a:pt x="3103" y="2428"/>
                    <a:pt x="3104" y="2427"/>
                    <a:pt x="3104" y="2426"/>
                  </a:cubicBezTo>
                  <a:cubicBezTo>
                    <a:pt x="3107" y="2426"/>
                    <a:pt x="3107" y="2426"/>
                    <a:pt x="3107" y="2426"/>
                  </a:cubicBezTo>
                  <a:cubicBezTo>
                    <a:pt x="3109" y="2426"/>
                    <a:pt x="3111" y="2425"/>
                    <a:pt x="3113" y="2423"/>
                  </a:cubicBezTo>
                  <a:cubicBezTo>
                    <a:pt x="3114" y="2422"/>
                    <a:pt x="3115" y="2421"/>
                    <a:pt x="3115" y="2420"/>
                  </a:cubicBezTo>
                  <a:cubicBezTo>
                    <a:pt x="3117" y="2419"/>
                    <a:pt x="3119" y="2418"/>
                    <a:pt x="3121" y="2418"/>
                  </a:cubicBezTo>
                  <a:cubicBezTo>
                    <a:pt x="3124" y="2417"/>
                    <a:pt x="3125" y="2416"/>
                    <a:pt x="3126" y="2414"/>
                  </a:cubicBezTo>
                  <a:cubicBezTo>
                    <a:pt x="3127" y="2412"/>
                    <a:pt x="3128" y="2411"/>
                    <a:pt x="3128" y="2410"/>
                  </a:cubicBezTo>
                  <a:cubicBezTo>
                    <a:pt x="3131" y="2410"/>
                    <a:pt x="3131" y="2410"/>
                    <a:pt x="3131" y="2410"/>
                  </a:cubicBezTo>
                  <a:cubicBezTo>
                    <a:pt x="3134" y="2410"/>
                    <a:pt x="3136" y="2409"/>
                    <a:pt x="3138" y="2407"/>
                  </a:cubicBezTo>
                  <a:cubicBezTo>
                    <a:pt x="3139" y="2404"/>
                    <a:pt x="3141" y="2402"/>
                    <a:pt x="3143" y="2399"/>
                  </a:cubicBezTo>
                  <a:cubicBezTo>
                    <a:pt x="3146" y="2399"/>
                    <a:pt x="3146" y="2399"/>
                    <a:pt x="3146" y="2399"/>
                  </a:cubicBezTo>
                  <a:cubicBezTo>
                    <a:pt x="3150" y="2399"/>
                    <a:pt x="3152" y="2397"/>
                    <a:pt x="3154" y="2395"/>
                  </a:cubicBezTo>
                  <a:cubicBezTo>
                    <a:pt x="3154" y="2394"/>
                    <a:pt x="3155" y="2392"/>
                    <a:pt x="3156" y="2391"/>
                  </a:cubicBezTo>
                  <a:cubicBezTo>
                    <a:pt x="3158" y="2391"/>
                    <a:pt x="3158" y="2391"/>
                    <a:pt x="3158" y="2391"/>
                  </a:cubicBezTo>
                  <a:cubicBezTo>
                    <a:pt x="3161" y="2391"/>
                    <a:pt x="3163" y="2390"/>
                    <a:pt x="3164" y="2389"/>
                  </a:cubicBezTo>
                  <a:cubicBezTo>
                    <a:pt x="3173" y="2379"/>
                    <a:pt x="3181" y="2370"/>
                    <a:pt x="3190" y="2361"/>
                  </a:cubicBezTo>
                  <a:cubicBezTo>
                    <a:pt x="3194" y="2361"/>
                    <a:pt x="3194" y="2361"/>
                    <a:pt x="3194" y="2361"/>
                  </a:cubicBezTo>
                  <a:cubicBezTo>
                    <a:pt x="3196" y="2361"/>
                    <a:pt x="3199" y="2359"/>
                    <a:pt x="3201" y="2357"/>
                  </a:cubicBezTo>
                  <a:cubicBezTo>
                    <a:pt x="3202" y="2355"/>
                    <a:pt x="3204" y="2352"/>
                    <a:pt x="3206" y="2349"/>
                  </a:cubicBezTo>
                  <a:cubicBezTo>
                    <a:pt x="3209" y="2349"/>
                    <a:pt x="3209" y="2349"/>
                    <a:pt x="3209" y="2349"/>
                  </a:cubicBezTo>
                  <a:cubicBezTo>
                    <a:pt x="3213" y="2349"/>
                    <a:pt x="3215" y="2347"/>
                    <a:pt x="3217" y="2345"/>
                  </a:cubicBezTo>
                  <a:cubicBezTo>
                    <a:pt x="3217" y="2344"/>
                    <a:pt x="3218" y="2343"/>
                    <a:pt x="3218" y="2342"/>
                  </a:cubicBezTo>
                  <a:cubicBezTo>
                    <a:pt x="3221" y="2342"/>
                    <a:pt x="3221" y="2342"/>
                    <a:pt x="3221" y="2342"/>
                  </a:cubicBezTo>
                  <a:cubicBezTo>
                    <a:pt x="3224" y="2342"/>
                    <a:pt x="3227" y="2340"/>
                    <a:pt x="3229" y="2337"/>
                  </a:cubicBezTo>
                  <a:cubicBezTo>
                    <a:pt x="3229" y="2336"/>
                    <a:pt x="3230" y="2334"/>
                    <a:pt x="3231" y="2333"/>
                  </a:cubicBezTo>
                  <a:cubicBezTo>
                    <a:pt x="3235" y="2332"/>
                    <a:pt x="3239" y="2331"/>
                    <a:pt x="3243" y="2330"/>
                  </a:cubicBezTo>
                  <a:cubicBezTo>
                    <a:pt x="3245" y="2329"/>
                    <a:pt x="3247" y="2328"/>
                    <a:pt x="3248" y="2326"/>
                  </a:cubicBezTo>
                  <a:cubicBezTo>
                    <a:pt x="3249" y="2324"/>
                    <a:pt x="3250" y="2323"/>
                    <a:pt x="3251" y="2321"/>
                  </a:cubicBezTo>
                  <a:cubicBezTo>
                    <a:pt x="3257" y="2319"/>
                    <a:pt x="3264" y="2317"/>
                    <a:pt x="3271" y="2314"/>
                  </a:cubicBezTo>
                  <a:cubicBezTo>
                    <a:pt x="3273" y="2314"/>
                    <a:pt x="3275" y="2312"/>
                    <a:pt x="3276" y="2311"/>
                  </a:cubicBezTo>
                  <a:cubicBezTo>
                    <a:pt x="3276" y="2309"/>
                    <a:pt x="3277" y="2308"/>
                    <a:pt x="3277" y="2307"/>
                  </a:cubicBezTo>
                  <a:cubicBezTo>
                    <a:pt x="3280" y="2307"/>
                    <a:pt x="3280" y="2307"/>
                    <a:pt x="3280" y="2307"/>
                  </a:cubicBezTo>
                  <a:cubicBezTo>
                    <a:pt x="3282" y="2307"/>
                    <a:pt x="3284" y="2306"/>
                    <a:pt x="3286" y="2305"/>
                  </a:cubicBezTo>
                  <a:cubicBezTo>
                    <a:pt x="3286" y="2304"/>
                    <a:pt x="3287" y="2304"/>
                    <a:pt x="3287" y="2303"/>
                  </a:cubicBezTo>
                  <a:cubicBezTo>
                    <a:pt x="3288" y="2303"/>
                    <a:pt x="3288" y="2303"/>
                    <a:pt x="3288" y="2303"/>
                  </a:cubicBezTo>
                  <a:cubicBezTo>
                    <a:pt x="3290" y="2303"/>
                    <a:pt x="3292" y="2303"/>
                    <a:pt x="3294" y="2301"/>
                  </a:cubicBezTo>
                  <a:cubicBezTo>
                    <a:pt x="3294" y="2301"/>
                    <a:pt x="3295" y="2300"/>
                    <a:pt x="3295" y="2299"/>
                  </a:cubicBezTo>
                  <a:cubicBezTo>
                    <a:pt x="3296" y="2299"/>
                    <a:pt x="3296" y="2299"/>
                    <a:pt x="3296" y="2299"/>
                  </a:cubicBezTo>
                  <a:cubicBezTo>
                    <a:pt x="3298" y="2299"/>
                    <a:pt x="3300" y="2299"/>
                    <a:pt x="3302" y="2297"/>
                  </a:cubicBezTo>
                  <a:cubicBezTo>
                    <a:pt x="3302" y="2297"/>
                    <a:pt x="3303" y="2296"/>
                    <a:pt x="3303" y="2296"/>
                  </a:cubicBezTo>
                  <a:cubicBezTo>
                    <a:pt x="3304" y="2296"/>
                    <a:pt x="3304" y="2296"/>
                    <a:pt x="3304" y="2296"/>
                  </a:cubicBezTo>
                  <a:cubicBezTo>
                    <a:pt x="3306" y="2296"/>
                    <a:pt x="3308" y="2295"/>
                    <a:pt x="3310" y="2293"/>
                  </a:cubicBezTo>
                  <a:cubicBezTo>
                    <a:pt x="3311" y="2292"/>
                    <a:pt x="3311" y="2291"/>
                    <a:pt x="3312" y="2290"/>
                  </a:cubicBezTo>
                  <a:cubicBezTo>
                    <a:pt x="3318" y="2288"/>
                    <a:pt x="3324" y="2286"/>
                    <a:pt x="3330" y="2284"/>
                  </a:cubicBezTo>
                  <a:cubicBezTo>
                    <a:pt x="3332" y="2283"/>
                    <a:pt x="3333" y="2282"/>
                    <a:pt x="3334" y="2281"/>
                  </a:cubicBezTo>
                  <a:cubicBezTo>
                    <a:pt x="3342" y="2271"/>
                    <a:pt x="3350" y="2261"/>
                    <a:pt x="3358" y="2251"/>
                  </a:cubicBezTo>
                  <a:cubicBezTo>
                    <a:pt x="3359" y="2249"/>
                    <a:pt x="3359" y="2247"/>
                    <a:pt x="3359" y="2245"/>
                  </a:cubicBezTo>
                  <a:cubicBezTo>
                    <a:pt x="3359" y="2245"/>
                    <a:pt x="3359" y="2245"/>
                    <a:pt x="3359" y="2245"/>
                  </a:cubicBezTo>
                  <a:cubicBezTo>
                    <a:pt x="3360" y="2244"/>
                    <a:pt x="3360" y="2244"/>
                    <a:pt x="3361" y="2244"/>
                  </a:cubicBezTo>
                  <a:cubicBezTo>
                    <a:pt x="3362" y="2242"/>
                    <a:pt x="3363" y="2240"/>
                    <a:pt x="3363" y="2238"/>
                  </a:cubicBezTo>
                  <a:cubicBezTo>
                    <a:pt x="3363" y="2237"/>
                    <a:pt x="3363" y="2237"/>
                    <a:pt x="3363" y="2237"/>
                  </a:cubicBezTo>
                  <a:cubicBezTo>
                    <a:pt x="3364" y="2237"/>
                    <a:pt x="3364" y="2237"/>
                    <a:pt x="3365" y="2236"/>
                  </a:cubicBezTo>
                  <a:cubicBezTo>
                    <a:pt x="3366" y="2235"/>
                    <a:pt x="3367" y="2232"/>
                    <a:pt x="3367" y="2230"/>
                  </a:cubicBezTo>
                  <a:cubicBezTo>
                    <a:pt x="3367" y="2230"/>
                    <a:pt x="3367" y="2230"/>
                    <a:pt x="3367" y="2230"/>
                  </a:cubicBezTo>
                  <a:cubicBezTo>
                    <a:pt x="3368" y="2229"/>
                    <a:pt x="3368" y="2229"/>
                    <a:pt x="3369" y="2228"/>
                  </a:cubicBezTo>
                  <a:cubicBezTo>
                    <a:pt x="3370" y="2227"/>
                    <a:pt x="3371" y="2225"/>
                    <a:pt x="3371" y="2223"/>
                  </a:cubicBezTo>
                  <a:cubicBezTo>
                    <a:pt x="3371" y="2222"/>
                    <a:pt x="3371" y="2222"/>
                    <a:pt x="3371" y="2222"/>
                  </a:cubicBezTo>
                  <a:cubicBezTo>
                    <a:pt x="3372" y="2221"/>
                    <a:pt x="3374" y="2220"/>
                    <a:pt x="3374" y="2218"/>
                  </a:cubicBezTo>
                  <a:cubicBezTo>
                    <a:pt x="3376" y="2215"/>
                    <a:pt x="3377" y="2212"/>
                    <a:pt x="3377" y="2210"/>
                  </a:cubicBezTo>
                  <a:cubicBezTo>
                    <a:pt x="3377" y="2208"/>
                    <a:pt x="3377" y="2206"/>
                    <a:pt x="3377" y="2206"/>
                  </a:cubicBezTo>
                  <a:cubicBezTo>
                    <a:pt x="3377" y="2205"/>
                    <a:pt x="3377" y="2205"/>
                    <a:pt x="3377" y="2205"/>
                  </a:cubicBezTo>
                  <a:cubicBezTo>
                    <a:pt x="3377" y="2205"/>
                    <a:pt x="3377" y="2205"/>
                    <a:pt x="3378" y="2204"/>
                  </a:cubicBezTo>
                  <a:cubicBezTo>
                    <a:pt x="3378" y="2204"/>
                    <a:pt x="3379" y="2203"/>
                    <a:pt x="3380" y="2202"/>
                  </a:cubicBezTo>
                  <a:cubicBezTo>
                    <a:pt x="3381" y="2201"/>
                    <a:pt x="3381" y="2201"/>
                    <a:pt x="3382" y="2200"/>
                  </a:cubicBezTo>
                  <a:cubicBezTo>
                    <a:pt x="3386" y="2200"/>
                    <a:pt x="3386" y="2200"/>
                    <a:pt x="3386" y="2200"/>
                  </a:cubicBezTo>
                  <a:cubicBezTo>
                    <a:pt x="3389" y="2200"/>
                    <a:pt x="3391" y="2199"/>
                    <a:pt x="3392" y="2198"/>
                  </a:cubicBezTo>
                  <a:cubicBezTo>
                    <a:pt x="3393" y="2197"/>
                    <a:pt x="3393" y="2197"/>
                    <a:pt x="3393" y="2196"/>
                  </a:cubicBezTo>
                  <a:cubicBezTo>
                    <a:pt x="3394" y="2196"/>
                    <a:pt x="3394" y="2196"/>
                    <a:pt x="3394" y="2196"/>
                  </a:cubicBezTo>
                  <a:cubicBezTo>
                    <a:pt x="3397" y="2196"/>
                    <a:pt x="3399" y="2195"/>
                    <a:pt x="3400" y="2194"/>
                  </a:cubicBezTo>
                  <a:cubicBezTo>
                    <a:pt x="3401" y="2193"/>
                    <a:pt x="3401" y="2193"/>
                    <a:pt x="3401" y="2192"/>
                  </a:cubicBezTo>
                  <a:cubicBezTo>
                    <a:pt x="3406" y="2192"/>
                    <a:pt x="3406" y="2192"/>
                    <a:pt x="3406" y="2192"/>
                  </a:cubicBezTo>
                  <a:cubicBezTo>
                    <a:pt x="3408" y="2192"/>
                    <a:pt x="3410" y="2191"/>
                    <a:pt x="3412" y="2190"/>
                  </a:cubicBezTo>
                  <a:cubicBezTo>
                    <a:pt x="3413" y="2189"/>
                    <a:pt x="3414" y="2188"/>
                    <a:pt x="3414" y="2187"/>
                  </a:cubicBezTo>
                  <a:cubicBezTo>
                    <a:pt x="3420" y="2185"/>
                    <a:pt x="3426" y="2183"/>
                    <a:pt x="3432" y="2181"/>
                  </a:cubicBezTo>
                  <a:cubicBezTo>
                    <a:pt x="3434" y="2180"/>
                    <a:pt x="3436" y="2179"/>
                    <a:pt x="3437" y="2177"/>
                  </a:cubicBezTo>
                  <a:cubicBezTo>
                    <a:pt x="3438" y="2177"/>
                    <a:pt x="3438" y="2177"/>
                    <a:pt x="3438" y="2177"/>
                  </a:cubicBezTo>
                  <a:cubicBezTo>
                    <a:pt x="3440" y="2177"/>
                    <a:pt x="3443" y="2176"/>
                    <a:pt x="3445" y="2174"/>
                  </a:cubicBezTo>
                  <a:cubicBezTo>
                    <a:pt x="3446" y="2171"/>
                    <a:pt x="3448" y="2168"/>
                    <a:pt x="3450" y="2166"/>
                  </a:cubicBezTo>
                  <a:cubicBezTo>
                    <a:pt x="3453" y="2166"/>
                    <a:pt x="3453" y="2166"/>
                    <a:pt x="3453" y="2166"/>
                  </a:cubicBezTo>
                  <a:cubicBezTo>
                    <a:pt x="3456" y="2166"/>
                    <a:pt x="3459" y="2164"/>
                    <a:pt x="3461" y="2161"/>
                  </a:cubicBezTo>
                  <a:cubicBezTo>
                    <a:pt x="3461" y="2160"/>
                    <a:pt x="3462" y="2158"/>
                    <a:pt x="3463" y="2157"/>
                  </a:cubicBezTo>
                  <a:cubicBezTo>
                    <a:pt x="3467" y="2156"/>
                    <a:pt x="3471" y="2155"/>
                    <a:pt x="3475" y="2154"/>
                  </a:cubicBezTo>
                  <a:cubicBezTo>
                    <a:pt x="3478" y="2154"/>
                    <a:pt x="3480" y="2151"/>
                    <a:pt x="3481" y="2149"/>
                  </a:cubicBezTo>
                  <a:cubicBezTo>
                    <a:pt x="3484" y="2148"/>
                    <a:pt x="3487" y="2147"/>
                    <a:pt x="3491" y="2146"/>
                  </a:cubicBezTo>
                  <a:cubicBezTo>
                    <a:pt x="3493" y="2146"/>
                    <a:pt x="3495" y="2144"/>
                    <a:pt x="3496" y="2142"/>
                  </a:cubicBezTo>
                  <a:cubicBezTo>
                    <a:pt x="3504" y="2141"/>
                    <a:pt x="3513" y="2140"/>
                    <a:pt x="3521" y="2139"/>
                  </a:cubicBezTo>
                  <a:cubicBezTo>
                    <a:pt x="3524" y="2139"/>
                    <a:pt x="3527" y="2137"/>
                    <a:pt x="3528" y="2134"/>
                  </a:cubicBezTo>
                  <a:cubicBezTo>
                    <a:pt x="3532" y="2133"/>
                    <a:pt x="3537" y="2132"/>
                    <a:pt x="3541" y="2131"/>
                  </a:cubicBezTo>
                  <a:cubicBezTo>
                    <a:pt x="3544" y="2131"/>
                    <a:pt x="3546" y="2129"/>
                    <a:pt x="3547" y="2127"/>
                  </a:cubicBezTo>
                  <a:cubicBezTo>
                    <a:pt x="3548" y="2126"/>
                    <a:pt x="3548" y="2125"/>
                    <a:pt x="3549" y="2124"/>
                  </a:cubicBezTo>
                  <a:cubicBezTo>
                    <a:pt x="3552" y="2124"/>
                    <a:pt x="3552" y="2124"/>
                    <a:pt x="3552" y="2124"/>
                  </a:cubicBezTo>
                  <a:cubicBezTo>
                    <a:pt x="3554" y="2124"/>
                    <a:pt x="3556" y="2123"/>
                    <a:pt x="3558" y="2121"/>
                  </a:cubicBezTo>
                  <a:cubicBezTo>
                    <a:pt x="3571" y="2107"/>
                    <a:pt x="3584" y="2093"/>
                    <a:pt x="3597" y="2079"/>
                  </a:cubicBezTo>
                  <a:cubicBezTo>
                    <a:pt x="3604" y="2073"/>
                    <a:pt x="3611" y="2066"/>
                    <a:pt x="3618" y="2060"/>
                  </a:cubicBezTo>
                  <a:moveTo>
                    <a:pt x="2877" y="1827"/>
                  </a:moveTo>
                  <a:cubicBezTo>
                    <a:pt x="2877" y="1827"/>
                    <a:pt x="2876" y="1827"/>
                    <a:pt x="2876" y="1828"/>
                  </a:cubicBezTo>
                  <a:cubicBezTo>
                    <a:pt x="2875" y="1828"/>
                    <a:pt x="2875" y="1828"/>
                    <a:pt x="2875" y="1828"/>
                  </a:cubicBezTo>
                  <a:cubicBezTo>
                    <a:pt x="2873" y="1828"/>
                    <a:pt x="2871" y="1829"/>
                    <a:pt x="2869" y="1830"/>
                  </a:cubicBezTo>
                  <a:cubicBezTo>
                    <a:pt x="2868" y="1831"/>
                    <a:pt x="2868" y="1832"/>
                    <a:pt x="2867" y="1833"/>
                  </a:cubicBezTo>
                  <a:cubicBezTo>
                    <a:pt x="2864" y="1834"/>
                    <a:pt x="2861" y="1835"/>
                    <a:pt x="2858" y="1836"/>
                  </a:cubicBezTo>
                  <a:cubicBezTo>
                    <a:pt x="2855" y="1836"/>
                    <a:pt x="2853" y="1838"/>
                    <a:pt x="2852" y="1840"/>
                  </a:cubicBezTo>
                  <a:cubicBezTo>
                    <a:pt x="2852" y="1841"/>
                    <a:pt x="2851" y="1842"/>
                    <a:pt x="2851" y="1843"/>
                  </a:cubicBezTo>
                  <a:cubicBezTo>
                    <a:pt x="2848" y="1843"/>
                    <a:pt x="2848" y="1843"/>
                    <a:pt x="2848" y="1843"/>
                  </a:cubicBezTo>
                  <a:cubicBezTo>
                    <a:pt x="2845" y="1843"/>
                    <a:pt x="2843" y="1844"/>
                    <a:pt x="2842" y="1846"/>
                  </a:cubicBezTo>
                  <a:cubicBezTo>
                    <a:pt x="2841" y="1846"/>
                    <a:pt x="2841" y="1847"/>
                    <a:pt x="2840" y="1847"/>
                  </a:cubicBezTo>
                  <a:cubicBezTo>
                    <a:pt x="2840" y="1847"/>
                    <a:pt x="2840" y="1847"/>
                    <a:pt x="2840" y="1847"/>
                  </a:cubicBezTo>
                  <a:cubicBezTo>
                    <a:pt x="2838" y="1847"/>
                    <a:pt x="2835" y="1848"/>
                    <a:pt x="2834" y="1849"/>
                  </a:cubicBezTo>
                  <a:cubicBezTo>
                    <a:pt x="2833" y="1850"/>
                    <a:pt x="2833" y="1850"/>
                    <a:pt x="2833" y="1851"/>
                  </a:cubicBezTo>
                  <a:cubicBezTo>
                    <a:pt x="2832" y="1851"/>
                    <a:pt x="2832" y="1851"/>
                    <a:pt x="2832" y="1851"/>
                  </a:cubicBezTo>
                  <a:cubicBezTo>
                    <a:pt x="2830" y="1851"/>
                    <a:pt x="2828" y="1852"/>
                    <a:pt x="2826" y="1853"/>
                  </a:cubicBezTo>
                  <a:cubicBezTo>
                    <a:pt x="2826" y="1854"/>
                    <a:pt x="2825" y="1854"/>
                    <a:pt x="2825" y="1855"/>
                  </a:cubicBezTo>
                  <a:cubicBezTo>
                    <a:pt x="2824" y="1855"/>
                    <a:pt x="2824" y="1855"/>
                    <a:pt x="2824" y="1855"/>
                  </a:cubicBezTo>
                  <a:cubicBezTo>
                    <a:pt x="2821" y="1855"/>
                    <a:pt x="2818" y="1856"/>
                    <a:pt x="2817" y="1859"/>
                  </a:cubicBezTo>
                  <a:cubicBezTo>
                    <a:pt x="2816" y="1861"/>
                    <a:pt x="2815" y="1862"/>
                    <a:pt x="2814" y="1864"/>
                  </a:cubicBezTo>
                  <a:cubicBezTo>
                    <a:pt x="2811" y="1864"/>
                    <a:pt x="2807" y="1865"/>
                    <a:pt x="2802" y="1866"/>
                  </a:cubicBezTo>
                  <a:cubicBezTo>
                    <a:pt x="2800" y="1867"/>
                    <a:pt x="2799" y="1868"/>
                    <a:pt x="2798" y="1870"/>
                  </a:cubicBezTo>
                  <a:cubicBezTo>
                    <a:pt x="2796" y="1872"/>
                    <a:pt x="2794" y="1875"/>
                    <a:pt x="2792" y="1878"/>
                  </a:cubicBezTo>
                  <a:cubicBezTo>
                    <a:pt x="2789" y="1878"/>
                    <a:pt x="2789" y="1878"/>
                    <a:pt x="2789" y="1878"/>
                  </a:cubicBezTo>
                  <a:cubicBezTo>
                    <a:pt x="2786" y="1878"/>
                    <a:pt x="2783" y="1879"/>
                    <a:pt x="2782" y="1881"/>
                  </a:cubicBezTo>
                  <a:cubicBezTo>
                    <a:pt x="2780" y="1884"/>
                    <a:pt x="2778" y="1886"/>
                    <a:pt x="2776" y="1889"/>
                  </a:cubicBezTo>
                  <a:cubicBezTo>
                    <a:pt x="2769" y="1889"/>
                    <a:pt x="2769" y="1889"/>
                    <a:pt x="2769" y="1889"/>
                  </a:cubicBezTo>
                  <a:cubicBezTo>
                    <a:pt x="2767" y="1889"/>
                    <a:pt x="2765" y="1890"/>
                    <a:pt x="2763" y="1891"/>
                  </a:cubicBezTo>
                  <a:cubicBezTo>
                    <a:pt x="2763" y="1892"/>
                    <a:pt x="2762" y="1892"/>
                    <a:pt x="2762" y="1893"/>
                  </a:cubicBezTo>
                  <a:cubicBezTo>
                    <a:pt x="2761" y="1893"/>
                    <a:pt x="2761" y="1893"/>
                    <a:pt x="2761" y="1893"/>
                  </a:cubicBezTo>
                  <a:cubicBezTo>
                    <a:pt x="2759" y="1893"/>
                    <a:pt x="2757" y="1894"/>
                    <a:pt x="2755" y="1895"/>
                  </a:cubicBezTo>
                  <a:cubicBezTo>
                    <a:pt x="2754" y="1896"/>
                    <a:pt x="2754" y="1897"/>
                    <a:pt x="2753" y="1898"/>
                  </a:cubicBezTo>
                  <a:cubicBezTo>
                    <a:pt x="2728" y="1904"/>
                    <a:pt x="2702" y="1910"/>
                    <a:pt x="2677" y="1916"/>
                  </a:cubicBezTo>
                  <a:cubicBezTo>
                    <a:pt x="2674" y="1917"/>
                    <a:pt x="2672" y="1919"/>
                    <a:pt x="2671" y="1921"/>
                  </a:cubicBezTo>
                  <a:cubicBezTo>
                    <a:pt x="2667" y="1922"/>
                    <a:pt x="2664" y="1923"/>
                    <a:pt x="2661" y="1924"/>
                  </a:cubicBezTo>
                  <a:cubicBezTo>
                    <a:pt x="2659" y="1924"/>
                    <a:pt x="2657" y="1926"/>
                    <a:pt x="2656" y="1927"/>
                  </a:cubicBezTo>
                  <a:cubicBezTo>
                    <a:pt x="2655" y="1927"/>
                    <a:pt x="2655" y="1927"/>
                    <a:pt x="2655" y="1927"/>
                  </a:cubicBezTo>
                  <a:cubicBezTo>
                    <a:pt x="2652" y="1927"/>
                    <a:pt x="2650" y="1928"/>
                    <a:pt x="2649" y="1930"/>
                  </a:cubicBezTo>
                  <a:cubicBezTo>
                    <a:pt x="2644" y="1936"/>
                    <a:pt x="2640" y="1941"/>
                    <a:pt x="2635" y="1946"/>
                  </a:cubicBezTo>
                  <a:cubicBezTo>
                    <a:pt x="2631" y="1946"/>
                    <a:pt x="2631" y="1946"/>
                    <a:pt x="2631" y="1946"/>
                  </a:cubicBezTo>
                  <a:cubicBezTo>
                    <a:pt x="2628" y="1946"/>
                    <a:pt x="2625" y="1948"/>
                    <a:pt x="2624" y="1951"/>
                  </a:cubicBezTo>
                  <a:cubicBezTo>
                    <a:pt x="2623" y="1952"/>
                    <a:pt x="2622" y="1954"/>
                    <a:pt x="2622" y="1956"/>
                  </a:cubicBezTo>
                  <a:cubicBezTo>
                    <a:pt x="2619" y="1956"/>
                    <a:pt x="2616" y="1957"/>
                    <a:pt x="2613" y="1958"/>
                  </a:cubicBezTo>
                  <a:cubicBezTo>
                    <a:pt x="2611" y="1959"/>
                    <a:pt x="2609" y="1961"/>
                    <a:pt x="2608" y="1963"/>
                  </a:cubicBezTo>
                  <a:cubicBezTo>
                    <a:pt x="2604" y="1964"/>
                    <a:pt x="2601" y="1965"/>
                    <a:pt x="2598" y="1966"/>
                  </a:cubicBezTo>
                  <a:cubicBezTo>
                    <a:pt x="2596" y="1966"/>
                    <a:pt x="2594" y="1968"/>
                    <a:pt x="2593" y="1969"/>
                  </a:cubicBezTo>
                  <a:cubicBezTo>
                    <a:pt x="2592" y="1969"/>
                    <a:pt x="2592" y="1969"/>
                    <a:pt x="2592" y="1969"/>
                  </a:cubicBezTo>
                  <a:cubicBezTo>
                    <a:pt x="2590" y="1969"/>
                    <a:pt x="2588" y="1970"/>
                    <a:pt x="2586" y="1972"/>
                  </a:cubicBezTo>
                  <a:cubicBezTo>
                    <a:pt x="2585" y="1973"/>
                    <a:pt x="2585" y="1974"/>
                    <a:pt x="2584" y="1975"/>
                  </a:cubicBezTo>
                  <a:cubicBezTo>
                    <a:pt x="2572" y="1977"/>
                    <a:pt x="2560" y="1979"/>
                    <a:pt x="2547" y="1981"/>
                  </a:cubicBezTo>
                  <a:cubicBezTo>
                    <a:pt x="2544" y="1982"/>
                    <a:pt x="2542" y="1984"/>
                    <a:pt x="2541" y="1986"/>
                  </a:cubicBezTo>
                  <a:cubicBezTo>
                    <a:pt x="2537" y="1987"/>
                    <a:pt x="2532" y="1988"/>
                    <a:pt x="2528" y="1989"/>
                  </a:cubicBezTo>
                  <a:cubicBezTo>
                    <a:pt x="2525" y="1989"/>
                    <a:pt x="2522" y="1991"/>
                    <a:pt x="2521" y="1994"/>
                  </a:cubicBezTo>
                  <a:cubicBezTo>
                    <a:pt x="2518" y="1995"/>
                    <a:pt x="2515" y="1996"/>
                    <a:pt x="2511" y="1996"/>
                  </a:cubicBezTo>
                  <a:cubicBezTo>
                    <a:pt x="2509" y="1997"/>
                    <a:pt x="2507" y="1998"/>
                    <a:pt x="2506" y="2000"/>
                  </a:cubicBezTo>
                  <a:cubicBezTo>
                    <a:pt x="2502" y="2000"/>
                    <a:pt x="2502" y="2000"/>
                    <a:pt x="2502" y="2000"/>
                  </a:cubicBezTo>
                  <a:cubicBezTo>
                    <a:pt x="2499" y="2000"/>
                    <a:pt x="2497" y="2001"/>
                    <a:pt x="2496" y="2002"/>
                  </a:cubicBezTo>
                  <a:cubicBezTo>
                    <a:pt x="2495" y="2003"/>
                    <a:pt x="2495" y="2003"/>
                    <a:pt x="2495" y="2004"/>
                  </a:cubicBezTo>
                  <a:cubicBezTo>
                    <a:pt x="2494" y="2004"/>
                    <a:pt x="2494" y="2004"/>
                    <a:pt x="2494" y="2004"/>
                  </a:cubicBezTo>
                  <a:cubicBezTo>
                    <a:pt x="2492" y="2004"/>
                    <a:pt x="2489" y="2005"/>
                    <a:pt x="2488" y="2006"/>
                  </a:cubicBezTo>
                  <a:cubicBezTo>
                    <a:pt x="2487" y="2007"/>
                    <a:pt x="2486" y="2008"/>
                    <a:pt x="2486" y="2009"/>
                  </a:cubicBezTo>
                  <a:cubicBezTo>
                    <a:pt x="2482" y="2010"/>
                    <a:pt x="2477" y="2011"/>
                    <a:pt x="2472" y="2012"/>
                  </a:cubicBezTo>
                  <a:cubicBezTo>
                    <a:pt x="2470" y="2012"/>
                    <a:pt x="2468" y="2013"/>
                    <a:pt x="2467" y="2015"/>
                  </a:cubicBezTo>
                  <a:cubicBezTo>
                    <a:pt x="2462" y="2015"/>
                    <a:pt x="2462" y="2015"/>
                    <a:pt x="2462" y="2015"/>
                  </a:cubicBezTo>
                  <a:cubicBezTo>
                    <a:pt x="2460" y="2015"/>
                    <a:pt x="2458" y="2016"/>
                    <a:pt x="2456" y="2018"/>
                  </a:cubicBezTo>
                  <a:cubicBezTo>
                    <a:pt x="2455" y="2019"/>
                    <a:pt x="2455" y="2020"/>
                    <a:pt x="2454" y="2021"/>
                  </a:cubicBezTo>
                  <a:cubicBezTo>
                    <a:pt x="2451" y="2022"/>
                    <a:pt x="2448" y="2022"/>
                    <a:pt x="2444" y="2023"/>
                  </a:cubicBezTo>
                  <a:cubicBezTo>
                    <a:pt x="2442" y="2024"/>
                    <a:pt x="2441" y="2025"/>
                    <a:pt x="2439" y="2027"/>
                  </a:cubicBezTo>
                  <a:cubicBezTo>
                    <a:pt x="2435" y="2027"/>
                    <a:pt x="2435" y="2027"/>
                    <a:pt x="2435" y="2027"/>
                  </a:cubicBezTo>
                  <a:cubicBezTo>
                    <a:pt x="2433" y="2027"/>
                    <a:pt x="2430" y="2028"/>
                    <a:pt x="2429" y="2029"/>
                  </a:cubicBezTo>
                  <a:cubicBezTo>
                    <a:pt x="2428" y="2030"/>
                    <a:pt x="2428" y="2030"/>
                    <a:pt x="2428" y="2031"/>
                  </a:cubicBezTo>
                  <a:cubicBezTo>
                    <a:pt x="2427" y="2031"/>
                    <a:pt x="2427" y="2031"/>
                    <a:pt x="2427" y="2031"/>
                  </a:cubicBezTo>
                  <a:cubicBezTo>
                    <a:pt x="2425" y="2031"/>
                    <a:pt x="2422" y="2031"/>
                    <a:pt x="2421" y="2033"/>
                  </a:cubicBezTo>
                  <a:cubicBezTo>
                    <a:pt x="2420" y="2034"/>
                    <a:pt x="2420" y="2035"/>
                    <a:pt x="2419" y="2036"/>
                  </a:cubicBezTo>
                  <a:cubicBezTo>
                    <a:pt x="2415" y="2037"/>
                    <a:pt x="2410" y="2038"/>
                    <a:pt x="2406" y="2038"/>
                  </a:cubicBezTo>
                  <a:cubicBezTo>
                    <a:pt x="2403" y="2039"/>
                    <a:pt x="2401" y="2040"/>
                    <a:pt x="2400" y="2042"/>
                  </a:cubicBezTo>
                  <a:cubicBezTo>
                    <a:pt x="2395" y="2042"/>
                    <a:pt x="2395" y="2042"/>
                    <a:pt x="2395" y="2042"/>
                  </a:cubicBezTo>
                  <a:cubicBezTo>
                    <a:pt x="2393" y="2042"/>
                    <a:pt x="2391" y="2043"/>
                    <a:pt x="2389" y="2045"/>
                  </a:cubicBezTo>
                  <a:cubicBezTo>
                    <a:pt x="2389" y="2045"/>
                    <a:pt x="2389" y="2045"/>
                    <a:pt x="2388" y="2046"/>
                  </a:cubicBezTo>
                  <a:cubicBezTo>
                    <a:pt x="2388" y="2046"/>
                    <a:pt x="2388" y="2046"/>
                    <a:pt x="2388" y="2046"/>
                  </a:cubicBezTo>
                  <a:cubicBezTo>
                    <a:pt x="2385" y="2046"/>
                    <a:pt x="2383" y="2047"/>
                    <a:pt x="2382" y="2048"/>
                  </a:cubicBezTo>
                  <a:cubicBezTo>
                    <a:pt x="2381" y="2049"/>
                    <a:pt x="2380" y="2050"/>
                    <a:pt x="2380" y="2051"/>
                  </a:cubicBezTo>
                  <a:cubicBezTo>
                    <a:pt x="2374" y="2052"/>
                    <a:pt x="2368" y="2053"/>
                    <a:pt x="2362" y="2054"/>
                  </a:cubicBezTo>
                  <a:cubicBezTo>
                    <a:pt x="2360" y="2054"/>
                    <a:pt x="2358" y="2055"/>
                    <a:pt x="2357" y="2057"/>
                  </a:cubicBezTo>
                  <a:cubicBezTo>
                    <a:pt x="2356" y="2057"/>
                    <a:pt x="2356" y="2057"/>
                    <a:pt x="2356" y="2057"/>
                  </a:cubicBezTo>
                  <a:cubicBezTo>
                    <a:pt x="2354" y="2057"/>
                    <a:pt x="2352" y="2058"/>
                    <a:pt x="2350" y="2060"/>
                  </a:cubicBezTo>
                  <a:cubicBezTo>
                    <a:pt x="2402" y="2060"/>
                    <a:pt x="2402" y="2060"/>
                    <a:pt x="2402" y="2060"/>
                  </a:cubicBezTo>
                  <a:cubicBezTo>
                    <a:pt x="2402" y="2059"/>
                    <a:pt x="2402" y="2059"/>
                    <a:pt x="2402" y="2059"/>
                  </a:cubicBezTo>
                  <a:cubicBezTo>
                    <a:pt x="2407" y="2059"/>
                    <a:pt x="2407" y="2059"/>
                    <a:pt x="2407" y="2059"/>
                  </a:cubicBezTo>
                  <a:cubicBezTo>
                    <a:pt x="2409" y="2059"/>
                    <a:pt x="2412" y="2058"/>
                    <a:pt x="2413" y="2056"/>
                  </a:cubicBezTo>
                  <a:cubicBezTo>
                    <a:pt x="2414" y="2056"/>
                    <a:pt x="2414" y="2055"/>
                    <a:pt x="2415" y="2054"/>
                  </a:cubicBezTo>
                  <a:cubicBezTo>
                    <a:pt x="2419" y="2053"/>
                    <a:pt x="2424" y="2052"/>
                    <a:pt x="2428" y="2051"/>
                  </a:cubicBezTo>
                  <a:cubicBezTo>
                    <a:pt x="2431" y="2051"/>
                    <a:pt x="2433" y="2049"/>
                    <a:pt x="2434" y="2047"/>
                  </a:cubicBezTo>
                  <a:cubicBezTo>
                    <a:pt x="2435" y="2047"/>
                    <a:pt x="2435" y="2047"/>
                    <a:pt x="2435" y="2047"/>
                  </a:cubicBezTo>
                  <a:cubicBezTo>
                    <a:pt x="2437" y="2047"/>
                    <a:pt x="2439" y="2046"/>
                    <a:pt x="2441" y="2045"/>
                  </a:cubicBezTo>
                  <a:cubicBezTo>
                    <a:pt x="2441" y="2044"/>
                    <a:pt x="2441" y="2044"/>
                    <a:pt x="2442" y="2043"/>
                  </a:cubicBezTo>
                  <a:cubicBezTo>
                    <a:pt x="2446" y="2043"/>
                    <a:pt x="2446" y="2043"/>
                    <a:pt x="2446" y="2043"/>
                  </a:cubicBezTo>
                  <a:cubicBezTo>
                    <a:pt x="2449" y="2043"/>
                    <a:pt x="2451" y="2042"/>
                    <a:pt x="2452" y="2041"/>
                  </a:cubicBezTo>
                  <a:cubicBezTo>
                    <a:pt x="2453" y="2040"/>
                    <a:pt x="2454" y="2039"/>
                    <a:pt x="2454" y="2038"/>
                  </a:cubicBezTo>
                  <a:cubicBezTo>
                    <a:pt x="2458" y="2037"/>
                    <a:pt x="2461" y="2036"/>
                    <a:pt x="2464" y="2035"/>
                  </a:cubicBezTo>
                  <a:cubicBezTo>
                    <a:pt x="2466" y="2035"/>
                    <a:pt x="2468" y="2034"/>
                    <a:pt x="2469" y="2032"/>
                  </a:cubicBezTo>
                  <a:cubicBezTo>
                    <a:pt x="2474" y="2032"/>
                    <a:pt x="2474" y="2032"/>
                    <a:pt x="2474" y="2032"/>
                  </a:cubicBezTo>
                  <a:cubicBezTo>
                    <a:pt x="2476" y="2032"/>
                    <a:pt x="2478" y="2031"/>
                    <a:pt x="2480" y="2029"/>
                  </a:cubicBezTo>
                  <a:cubicBezTo>
                    <a:pt x="2481" y="2029"/>
                    <a:pt x="2481" y="2028"/>
                    <a:pt x="2482" y="2027"/>
                  </a:cubicBezTo>
                  <a:cubicBezTo>
                    <a:pt x="2486" y="2026"/>
                    <a:pt x="2491" y="2025"/>
                    <a:pt x="2495" y="2024"/>
                  </a:cubicBezTo>
                  <a:cubicBezTo>
                    <a:pt x="2498" y="2024"/>
                    <a:pt x="2500" y="2022"/>
                    <a:pt x="2501" y="2020"/>
                  </a:cubicBezTo>
                  <a:cubicBezTo>
                    <a:pt x="2502" y="2020"/>
                    <a:pt x="2502" y="2020"/>
                    <a:pt x="2502" y="2020"/>
                  </a:cubicBezTo>
                  <a:cubicBezTo>
                    <a:pt x="2504" y="2020"/>
                    <a:pt x="2506" y="2020"/>
                    <a:pt x="2507" y="2018"/>
                  </a:cubicBezTo>
                  <a:cubicBezTo>
                    <a:pt x="2508" y="2018"/>
                    <a:pt x="2508" y="2017"/>
                    <a:pt x="2509" y="2017"/>
                  </a:cubicBezTo>
                  <a:cubicBezTo>
                    <a:pt x="2513" y="2017"/>
                    <a:pt x="2513" y="2017"/>
                    <a:pt x="2513" y="2017"/>
                  </a:cubicBezTo>
                  <a:cubicBezTo>
                    <a:pt x="2516" y="2017"/>
                    <a:pt x="2518" y="2016"/>
                    <a:pt x="2519" y="2014"/>
                  </a:cubicBezTo>
                  <a:cubicBezTo>
                    <a:pt x="2520" y="2013"/>
                    <a:pt x="2521" y="2012"/>
                    <a:pt x="2521" y="2011"/>
                  </a:cubicBezTo>
                  <a:cubicBezTo>
                    <a:pt x="2524" y="2010"/>
                    <a:pt x="2528" y="2010"/>
                    <a:pt x="2531" y="2009"/>
                  </a:cubicBezTo>
                  <a:cubicBezTo>
                    <a:pt x="2534" y="2008"/>
                    <a:pt x="2536" y="2006"/>
                    <a:pt x="2537" y="2004"/>
                  </a:cubicBezTo>
                  <a:cubicBezTo>
                    <a:pt x="2541" y="2003"/>
                    <a:pt x="2546" y="2002"/>
                    <a:pt x="2550" y="2001"/>
                  </a:cubicBezTo>
                  <a:cubicBezTo>
                    <a:pt x="2553" y="2001"/>
                    <a:pt x="2555" y="1999"/>
                    <a:pt x="2556" y="1996"/>
                  </a:cubicBezTo>
                  <a:cubicBezTo>
                    <a:pt x="2569" y="1994"/>
                    <a:pt x="2581" y="1992"/>
                    <a:pt x="2593" y="1990"/>
                  </a:cubicBezTo>
                  <a:cubicBezTo>
                    <a:pt x="2596" y="1989"/>
                    <a:pt x="2598" y="1988"/>
                    <a:pt x="2599" y="1986"/>
                  </a:cubicBezTo>
                  <a:cubicBezTo>
                    <a:pt x="2600" y="1986"/>
                    <a:pt x="2600" y="1986"/>
                    <a:pt x="2600" y="1986"/>
                  </a:cubicBezTo>
                  <a:cubicBezTo>
                    <a:pt x="2602" y="1986"/>
                    <a:pt x="2604" y="1985"/>
                    <a:pt x="2606" y="1984"/>
                  </a:cubicBezTo>
                  <a:cubicBezTo>
                    <a:pt x="2607" y="1983"/>
                    <a:pt x="2607" y="1982"/>
                    <a:pt x="2608" y="1981"/>
                  </a:cubicBezTo>
                  <a:cubicBezTo>
                    <a:pt x="2611" y="1980"/>
                    <a:pt x="2614" y="1979"/>
                    <a:pt x="2618" y="1978"/>
                  </a:cubicBezTo>
                  <a:cubicBezTo>
                    <a:pt x="2620" y="1977"/>
                    <a:pt x="2623" y="1975"/>
                    <a:pt x="2624" y="1972"/>
                  </a:cubicBezTo>
                  <a:cubicBezTo>
                    <a:pt x="2626" y="1972"/>
                    <a:pt x="2628" y="1971"/>
                    <a:pt x="2630" y="1970"/>
                  </a:cubicBezTo>
                  <a:cubicBezTo>
                    <a:pt x="2632" y="1970"/>
                    <a:pt x="2634" y="1968"/>
                    <a:pt x="2635" y="1966"/>
                  </a:cubicBezTo>
                  <a:cubicBezTo>
                    <a:pt x="2635" y="1965"/>
                    <a:pt x="2636" y="1964"/>
                    <a:pt x="2636" y="1963"/>
                  </a:cubicBezTo>
                  <a:cubicBezTo>
                    <a:pt x="2639" y="1963"/>
                    <a:pt x="2639" y="1963"/>
                    <a:pt x="2639" y="1963"/>
                  </a:cubicBezTo>
                  <a:cubicBezTo>
                    <a:pt x="2642" y="1963"/>
                    <a:pt x="2644" y="1962"/>
                    <a:pt x="2646" y="1960"/>
                  </a:cubicBezTo>
                  <a:cubicBezTo>
                    <a:pt x="2650" y="1955"/>
                    <a:pt x="2654" y="1949"/>
                    <a:pt x="2659" y="1944"/>
                  </a:cubicBezTo>
                  <a:cubicBezTo>
                    <a:pt x="2663" y="1944"/>
                    <a:pt x="2663" y="1944"/>
                    <a:pt x="2663" y="1944"/>
                  </a:cubicBezTo>
                  <a:cubicBezTo>
                    <a:pt x="2665" y="1944"/>
                    <a:pt x="2667" y="1943"/>
                    <a:pt x="2669" y="1942"/>
                  </a:cubicBezTo>
                  <a:cubicBezTo>
                    <a:pt x="2670" y="1941"/>
                    <a:pt x="2670" y="1940"/>
                    <a:pt x="2671" y="1938"/>
                  </a:cubicBezTo>
                  <a:cubicBezTo>
                    <a:pt x="2674" y="1938"/>
                    <a:pt x="2677" y="1937"/>
                    <a:pt x="2680" y="1936"/>
                  </a:cubicBezTo>
                  <a:cubicBezTo>
                    <a:pt x="2683" y="1935"/>
                    <a:pt x="2685" y="1933"/>
                    <a:pt x="2686" y="1931"/>
                  </a:cubicBezTo>
                  <a:cubicBezTo>
                    <a:pt x="2712" y="1925"/>
                    <a:pt x="2737" y="1919"/>
                    <a:pt x="2763" y="1913"/>
                  </a:cubicBezTo>
                  <a:cubicBezTo>
                    <a:pt x="2765" y="1913"/>
                    <a:pt x="2767" y="1911"/>
                    <a:pt x="2768" y="1909"/>
                  </a:cubicBezTo>
                  <a:cubicBezTo>
                    <a:pt x="2769" y="1909"/>
                    <a:pt x="2769" y="1909"/>
                    <a:pt x="2769" y="1909"/>
                  </a:cubicBezTo>
                  <a:cubicBezTo>
                    <a:pt x="2771" y="1909"/>
                    <a:pt x="2773" y="1909"/>
                    <a:pt x="2775" y="1907"/>
                  </a:cubicBezTo>
                  <a:cubicBezTo>
                    <a:pt x="2775" y="1907"/>
                    <a:pt x="2776" y="1906"/>
                    <a:pt x="2776" y="1906"/>
                  </a:cubicBezTo>
                  <a:cubicBezTo>
                    <a:pt x="2781" y="1906"/>
                    <a:pt x="2781" y="1906"/>
                    <a:pt x="2781" y="1906"/>
                  </a:cubicBezTo>
                  <a:cubicBezTo>
                    <a:pt x="2783" y="1906"/>
                    <a:pt x="2786" y="1904"/>
                    <a:pt x="2787" y="1902"/>
                  </a:cubicBezTo>
                  <a:cubicBezTo>
                    <a:pt x="2789" y="1900"/>
                    <a:pt x="2791" y="1897"/>
                    <a:pt x="2793" y="1894"/>
                  </a:cubicBezTo>
                  <a:cubicBezTo>
                    <a:pt x="2797" y="1894"/>
                    <a:pt x="2797" y="1894"/>
                    <a:pt x="2797" y="1894"/>
                  </a:cubicBezTo>
                  <a:cubicBezTo>
                    <a:pt x="2799" y="1894"/>
                    <a:pt x="2802" y="1893"/>
                    <a:pt x="2803" y="1891"/>
                  </a:cubicBezTo>
                  <a:cubicBezTo>
                    <a:pt x="2805" y="1888"/>
                    <a:pt x="2807" y="1885"/>
                    <a:pt x="2809" y="1882"/>
                  </a:cubicBezTo>
                  <a:cubicBezTo>
                    <a:pt x="2814" y="1881"/>
                    <a:pt x="2818" y="1880"/>
                    <a:pt x="2822" y="1879"/>
                  </a:cubicBezTo>
                  <a:cubicBezTo>
                    <a:pt x="2824" y="1878"/>
                    <a:pt x="2826" y="1877"/>
                    <a:pt x="2827" y="1875"/>
                  </a:cubicBezTo>
                  <a:cubicBezTo>
                    <a:pt x="2828" y="1873"/>
                    <a:pt x="2829" y="1872"/>
                    <a:pt x="2829" y="1871"/>
                  </a:cubicBezTo>
                  <a:cubicBezTo>
                    <a:pt x="2832" y="1871"/>
                    <a:pt x="2832" y="1871"/>
                    <a:pt x="2832" y="1871"/>
                  </a:cubicBezTo>
                  <a:cubicBezTo>
                    <a:pt x="2834" y="1871"/>
                    <a:pt x="2836" y="1870"/>
                    <a:pt x="2838" y="1869"/>
                  </a:cubicBezTo>
                  <a:cubicBezTo>
                    <a:pt x="2838" y="1868"/>
                    <a:pt x="2839" y="1868"/>
                    <a:pt x="2839" y="1868"/>
                  </a:cubicBezTo>
                  <a:cubicBezTo>
                    <a:pt x="2840" y="1868"/>
                    <a:pt x="2840" y="1868"/>
                    <a:pt x="2840" y="1868"/>
                  </a:cubicBezTo>
                  <a:cubicBezTo>
                    <a:pt x="2842" y="1868"/>
                    <a:pt x="2844" y="1867"/>
                    <a:pt x="2846" y="1865"/>
                  </a:cubicBezTo>
                  <a:cubicBezTo>
                    <a:pt x="2846" y="1865"/>
                    <a:pt x="2846" y="1864"/>
                    <a:pt x="2847" y="1864"/>
                  </a:cubicBezTo>
                  <a:cubicBezTo>
                    <a:pt x="2848" y="1864"/>
                    <a:pt x="2848" y="1864"/>
                    <a:pt x="2848" y="1864"/>
                  </a:cubicBezTo>
                  <a:cubicBezTo>
                    <a:pt x="2850" y="1864"/>
                    <a:pt x="2852" y="1863"/>
                    <a:pt x="2853" y="1861"/>
                  </a:cubicBezTo>
                  <a:cubicBezTo>
                    <a:pt x="2854" y="1861"/>
                    <a:pt x="2854" y="1860"/>
                    <a:pt x="2855" y="1860"/>
                  </a:cubicBezTo>
                  <a:cubicBezTo>
                    <a:pt x="2856" y="1860"/>
                    <a:pt x="2856" y="1860"/>
                    <a:pt x="2856" y="1860"/>
                  </a:cubicBezTo>
                  <a:cubicBezTo>
                    <a:pt x="2859" y="1860"/>
                    <a:pt x="2862" y="1858"/>
                    <a:pt x="2863" y="1855"/>
                  </a:cubicBezTo>
                  <a:cubicBezTo>
                    <a:pt x="2864" y="1854"/>
                    <a:pt x="2864" y="1853"/>
                    <a:pt x="2865" y="1851"/>
                  </a:cubicBezTo>
                  <a:cubicBezTo>
                    <a:pt x="2869" y="1850"/>
                    <a:pt x="2873" y="1849"/>
                    <a:pt x="2877" y="1848"/>
                  </a:cubicBezTo>
                  <a:cubicBezTo>
                    <a:pt x="2877" y="1827"/>
                    <a:pt x="2877" y="1827"/>
                    <a:pt x="2877" y="1827"/>
                  </a:cubicBezTo>
                  <a:moveTo>
                    <a:pt x="4295" y="919"/>
                  </a:moveTo>
                  <a:cubicBezTo>
                    <a:pt x="4303" y="919"/>
                    <a:pt x="4303" y="919"/>
                    <a:pt x="4303" y="919"/>
                  </a:cubicBezTo>
                  <a:cubicBezTo>
                    <a:pt x="4295" y="919"/>
                    <a:pt x="4295" y="919"/>
                    <a:pt x="4295" y="919"/>
                  </a:cubicBezTo>
                  <a:moveTo>
                    <a:pt x="4303" y="910"/>
                  </a:moveTo>
                  <a:cubicBezTo>
                    <a:pt x="4301" y="910"/>
                    <a:pt x="4299" y="911"/>
                    <a:pt x="4298" y="912"/>
                  </a:cubicBezTo>
                  <a:cubicBezTo>
                    <a:pt x="4292" y="916"/>
                    <a:pt x="4285" y="922"/>
                    <a:pt x="4280" y="930"/>
                  </a:cubicBezTo>
                  <a:cubicBezTo>
                    <a:pt x="4280" y="930"/>
                    <a:pt x="4279" y="931"/>
                    <a:pt x="4279" y="931"/>
                  </a:cubicBezTo>
                  <a:cubicBezTo>
                    <a:pt x="4278" y="934"/>
                    <a:pt x="4278" y="936"/>
                    <a:pt x="4277" y="938"/>
                  </a:cubicBezTo>
                  <a:cubicBezTo>
                    <a:pt x="4272" y="939"/>
                    <a:pt x="4267" y="940"/>
                    <a:pt x="4262" y="941"/>
                  </a:cubicBezTo>
                  <a:cubicBezTo>
                    <a:pt x="4259" y="941"/>
                    <a:pt x="4257" y="943"/>
                    <a:pt x="4256" y="946"/>
                  </a:cubicBezTo>
                  <a:cubicBezTo>
                    <a:pt x="4255" y="947"/>
                    <a:pt x="4254" y="948"/>
                    <a:pt x="4254" y="950"/>
                  </a:cubicBezTo>
                  <a:cubicBezTo>
                    <a:pt x="4250" y="951"/>
                    <a:pt x="4246" y="952"/>
                    <a:pt x="4242" y="953"/>
                  </a:cubicBezTo>
                  <a:cubicBezTo>
                    <a:pt x="4239" y="953"/>
                    <a:pt x="4237" y="956"/>
                    <a:pt x="4236" y="958"/>
                  </a:cubicBezTo>
                  <a:cubicBezTo>
                    <a:pt x="4234" y="959"/>
                    <a:pt x="4231" y="960"/>
                    <a:pt x="4229" y="961"/>
                  </a:cubicBezTo>
                  <a:cubicBezTo>
                    <a:pt x="4227" y="961"/>
                    <a:pt x="4226" y="963"/>
                    <a:pt x="4225" y="965"/>
                  </a:cubicBezTo>
                  <a:cubicBezTo>
                    <a:pt x="4224" y="966"/>
                    <a:pt x="4223" y="967"/>
                    <a:pt x="4222" y="969"/>
                  </a:cubicBezTo>
                  <a:cubicBezTo>
                    <a:pt x="4218" y="970"/>
                    <a:pt x="4214" y="971"/>
                    <a:pt x="4210" y="972"/>
                  </a:cubicBezTo>
                  <a:cubicBezTo>
                    <a:pt x="4208" y="972"/>
                    <a:pt x="4206" y="974"/>
                    <a:pt x="4205" y="976"/>
                  </a:cubicBezTo>
                  <a:cubicBezTo>
                    <a:pt x="4204" y="977"/>
                    <a:pt x="4204" y="978"/>
                    <a:pt x="4203" y="979"/>
                  </a:cubicBezTo>
                  <a:cubicBezTo>
                    <a:pt x="4201" y="979"/>
                    <a:pt x="4201" y="979"/>
                    <a:pt x="4201" y="979"/>
                  </a:cubicBezTo>
                  <a:cubicBezTo>
                    <a:pt x="4197" y="979"/>
                    <a:pt x="4194" y="981"/>
                    <a:pt x="4193" y="984"/>
                  </a:cubicBezTo>
                  <a:cubicBezTo>
                    <a:pt x="4193" y="985"/>
                    <a:pt x="4192" y="986"/>
                    <a:pt x="4191" y="987"/>
                  </a:cubicBezTo>
                  <a:cubicBezTo>
                    <a:pt x="4189" y="987"/>
                    <a:pt x="4189" y="987"/>
                    <a:pt x="4189" y="987"/>
                  </a:cubicBezTo>
                  <a:cubicBezTo>
                    <a:pt x="4186" y="987"/>
                    <a:pt x="4183" y="988"/>
                    <a:pt x="4182" y="990"/>
                  </a:cubicBezTo>
                  <a:cubicBezTo>
                    <a:pt x="4180" y="993"/>
                    <a:pt x="4178" y="996"/>
                    <a:pt x="4176" y="998"/>
                  </a:cubicBezTo>
                  <a:cubicBezTo>
                    <a:pt x="4173" y="998"/>
                    <a:pt x="4173" y="998"/>
                    <a:pt x="4173" y="998"/>
                  </a:cubicBezTo>
                  <a:cubicBezTo>
                    <a:pt x="4171" y="998"/>
                    <a:pt x="4170" y="999"/>
                    <a:pt x="4168" y="1000"/>
                  </a:cubicBezTo>
                  <a:cubicBezTo>
                    <a:pt x="4160" y="1005"/>
                    <a:pt x="4153" y="1011"/>
                    <a:pt x="4146" y="1017"/>
                  </a:cubicBezTo>
                  <a:cubicBezTo>
                    <a:pt x="4140" y="1022"/>
                    <a:pt x="4133" y="1026"/>
                    <a:pt x="4126" y="1028"/>
                  </a:cubicBezTo>
                  <a:cubicBezTo>
                    <a:pt x="4158" y="1028"/>
                    <a:pt x="4158" y="1028"/>
                    <a:pt x="4158" y="1028"/>
                  </a:cubicBezTo>
                  <a:cubicBezTo>
                    <a:pt x="4165" y="1024"/>
                    <a:pt x="4170" y="1019"/>
                    <a:pt x="4175" y="1015"/>
                  </a:cubicBezTo>
                  <a:cubicBezTo>
                    <a:pt x="4181" y="1015"/>
                    <a:pt x="4181" y="1015"/>
                    <a:pt x="4181" y="1015"/>
                  </a:cubicBezTo>
                  <a:cubicBezTo>
                    <a:pt x="4184" y="1015"/>
                    <a:pt x="4186" y="1013"/>
                    <a:pt x="4188" y="1011"/>
                  </a:cubicBezTo>
                  <a:cubicBezTo>
                    <a:pt x="4189" y="1009"/>
                    <a:pt x="4191" y="1006"/>
                    <a:pt x="4193" y="1003"/>
                  </a:cubicBezTo>
                  <a:cubicBezTo>
                    <a:pt x="4197" y="1003"/>
                    <a:pt x="4197" y="1003"/>
                    <a:pt x="4197" y="1003"/>
                  </a:cubicBezTo>
                  <a:cubicBezTo>
                    <a:pt x="4200" y="1003"/>
                    <a:pt x="4203" y="1002"/>
                    <a:pt x="4204" y="999"/>
                  </a:cubicBezTo>
                  <a:cubicBezTo>
                    <a:pt x="4205" y="998"/>
                    <a:pt x="4205" y="997"/>
                    <a:pt x="4206" y="996"/>
                  </a:cubicBezTo>
                  <a:cubicBezTo>
                    <a:pt x="4208" y="996"/>
                    <a:pt x="4208" y="996"/>
                    <a:pt x="4208" y="996"/>
                  </a:cubicBezTo>
                  <a:cubicBezTo>
                    <a:pt x="4211" y="996"/>
                    <a:pt x="4214" y="994"/>
                    <a:pt x="4216" y="991"/>
                  </a:cubicBezTo>
                  <a:cubicBezTo>
                    <a:pt x="4216" y="990"/>
                    <a:pt x="4217" y="988"/>
                    <a:pt x="4218" y="987"/>
                  </a:cubicBezTo>
                  <a:cubicBezTo>
                    <a:pt x="4222" y="986"/>
                    <a:pt x="4226" y="985"/>
                    <a:pt x="4230" y="984"/>
                  </a:cubicBezTo>
                  <a:cubicBezTo>
                    <a:pt x="4232" y="983"/>
                    <a:pt x="4234" y="982"/>
                    <a:pt x="4235" y="980"/>
                  </a:cubicBezTo>
                  <a:cubicBezTo>
                    <a:pt x="4236" y="978"/>
                    <a:pt x="4237" y="977"/>
                    <a:pt x="4238" y="975"/>
                  </a:cubicBezTo>
                  <a:cubicBezTo>
                    <a:pt x="4241" y="974"/>
                    <a:pt x="4243" y="973"/>
                    <a:pt x="4246" y="972"/>
                  </a:cubicBezTo>
                  <a:cubicBezTo>
                    <a:pt x="4249" y="972"/>
                    <a:pt x="4251" y="970"/>
                    <a:pt x="4252" y="967"/>
                  </a:cubicBezTo>
                  <a:cubicBezTo>
                    <a:pt x="4255" y="967"/>
                    <a:pt x="4258" y="966"/>
                    <a:pt x="4261" y="965"/>
                  </a:cubicBezTo>
                  <a:cubicBezTo>
                    <a:pt x="4264" y="964"/>
                    <a:pt x="4266" y="963"/>
                    <a:pt x="4267" y="961"/>
                  </a:cubicBezTo>
                  <a:cubicBezTo>
                    <a:pt x="4268" y="959"/>
                    <a:pt x="4268" y="958"/>
                    <a:pt x="4269" y="957"/>
                  </a:cubicBezTo>
                  <a:cubicBezTo>
                    <a:pt x="4274" y="956"/>
                    <a:pt x="4280" y="955"/>
                    <a:pt x="4285" y="954"/>
                  </a:cubicBezTo>
                  <a:cubicBezTo>
                    <a:pt x="4288" y="953"/>
                    <a:pt x="4290" y="951"/>
                    <a:pt x="4291" y="948"/>
                  </a:cubicBezTo>
                  <a:cubicBezTo>
                    <a:pt x="4292" y="945"/>
                    <a:pt x="4293" y="941"/>
                    <a:pt x="4294" y="938"/>
                  </a:cubicBezTo>
                  <a:cubicBezTo>
                    <a:pt x="4295" y="937"/>
                    <a:pt x="4295" y="937"/>
                    <a:pt x="4295" y="936"/>
                  </a:cubicBezTo>
                  <a:cubicBezTo>
                    <a:pt x="4296" y="940"/>
                    <a:pt x="4296" y="944"/>
                    <a:pt x="4296" y="948"/>
                  </a:cubicBezTo>
                  <a:cubicBezTo>
                    <a:pt x="4290" y="951"/>
                    <a:pt x="4285" y="954"/>
                    <a:pt x="4279" y="957"/>
                  </a:cubicBezTo>
                  <a:cubicBezTo>
                    <a:pt x="4276" y="959"/>
                    <a:pt x="4275" y="961"/>
                    <a:pt x="4275" y="964"/>
                  </a:cubicBezTo>
                  <a:cubicBezTo>
                    <a:pt x="4275" y="967"/>
                    <a:pt x="4275" y="967"/>
                    <a:pt x="4275" y="967"/>
                  </a:cubicBezTo>
                  <a:cubicBezTo>
                    <a:pt x="4274" y="967"/>
                    <a:pt x="4273" y="968"/>
                    <a:pt x="4272" y="968"/>
                  </a:cubicBezTo>
                  <a:cubicBezTo>
                    <a:pt x="4271" y="969"/>
                    <a:pt x="4269" y="970"/>
                    <a:pt x="4269" y="971"/>
                  </a:cubicBezTo>
                  <a:cubicBezTo>
                    <a:pt x="4266" y="975"/>
                    <a:pt x="4262" y="979"/>
                    <a:pt x="4259" y="983"/>
                  </a:cubicBezTo>
                  <a:cubicBezTo>
                    <a:pt x="4256" y="983"/>
                    <a:pt x="4256" y="983"/>
                    <a:pt x="4256" y="983"/>
                  </a:cubicBezTo>
                  <a:cubicBezTo>
                    <a:pt x="4253" y="983"/>
                    <a:pt x="4250" y="985"/>
                    <a:pt x="4248" y="987"/>
                  </a:cubicBezTo>
                  <a:cubicBezTo>
                    <a:pt x="4248" y="988"/>
                    <a:pt x="4247" y="990"/>
                    <a:pt x="4247" y="991"/>
                  </a:cubicBezTo>
                  <a:cubicBezTo>
                    <a:pt x="4244" y="991"/>
                    <a:pt x="4244" y="991"/>
                    <a:pt x="4244" y="991"/>
                  </a:cubicBezTo>
                  <a:cubicBezTo>
                    <a:pt x="4241" y="991"/>
                    <a:pt x="4238" y="992"/>
                    <a:pt x="4237" y="995"/>
                  </a:cubicBezTo>
                  <a:cubicBezTo>
                    <a:pt x="4236" y="997"/>
                    <a:pt x="4235" y="998"/>
                    <a:pt x="4234" y="999"/>
                  </a:cubicBezTo>
                  <a:cubicBezTo>
                    <a:pt x="4230" y="1000"/>
                    <a:pt x="4226" y="1001"/>
                    <a:pt x="4222" y="1002"/>
                  </a:cubicBezTo>
                  <a:cubicBezTo>
                    <a:pt x="4220" y="1003"/>
                    <a:pt x="4218" y="1005"/>
                    <a:pt x="4216" y="1007"/>
                  </a:cubicBezTo>
                  <a:cubicBezTo>
                    <a:pt x="4216" y="1008"/>
                    <a:pt x="4216" y="1009"/>
                    <a:pt x="4215" y="1010"/>
                  </a:cubicBezTo>
                  <a:cubicBezTo>
                    <a:pt x="4212" y="1010"/>
                    <a:pt x="4212" y="1010"/>
                    <a:pt x="4212" y="1010"/>
                  </a:cubicBezTo>
                  <a:cubicBezTo>
                    <a:pt x="4210" y="1010"/>
                    <a:pt x="4208" y="1011"/>
                    <a:pt x="4206" y="1012"/>
                  </a:cubicBezTo>
                  <a:cubicBezTo>
                    <a:pt x="4201" y="1018"/>
                    <a:pt x="4196" y="1023"/>
                    <a:pt x="4190" y="1028"/>
                  </a:cubicBezTo>
                  <a:cubicBezTo>
                    <a:pt x="4214" y="1028"/>
                    <a:pt x="4214" y="1028"/>
                    <a:pt x="4214" y="1028"/>
                  </a:cubicBezTo>
                  <a:cubicBezTo>
                    <a:pt x="4214" y="1028"/>
                    <a:pt x="4215" y="1027"/>
                    <a:pt x="4216" y="1026"/>
                  </a:cubicBezTo>
                  <a:cubicBezTo>
                    <a:pt x="4220" y="1026"/>
                    <a:pt x="4220" y="1026"/>
                    <a:pt x="4220" y="1026"/>
                  </a:cubicBezTo>
                  <a:cubicBezTo>
                    <a:pt x="4223" y="1026"/>
                    <a:pt x="4226" y="1025"/>
                    <a:pt x="4227" y="1022"/>
                  </a:cubicBezTo>
                  <a:cubicBezTo>
                    <a:pt x="4228" y="1021"/>
                    <a:pt x="4229" y="1019"/>
                    <a:pt x="4230" y="1018"/>
                  </a:cubicBezTo>
                  <a:cubicBezTo>
                    <a:pt x="4234" y="1017"/>
                    <a:pt x="4238" y="1016"/>
                    <a:pt x="4242" y="1015"/>
                  </a:cubicBezTo>
                  <a:cubicBezTo>
                    <a:pt x="4244" y="1014"/>
                    <a:pt x="4246" y="1013"/>
                    <a:pt x="4247" y="1011"/>
                  </a:cubicBezTo>
                  <a:cubicBezTo>
                    <a:pt x="4248" y="1010"/>
                    <a:pt x="4248" y="1008"/>
                    <a:pt x="4249" y="1007"/>
                  </a:cubicBezTo>
                  <a:cubicBezTo>
                    <a:pt x="4252" y="1007"/>
                    <a:pt x="4252" y="1007"/>
                    <a:pt x="4252" y="1007"/>
                  </a:cubicBezTo>
                  <a:cubicBezTo>
                    <a:pt x="4255" y="1007"/>
                    <a:pt x="4258" y="1006"/>
                    <a:pt x="4259" y="1003"/>
                  </a:cubicBezTo>
                  <a:cubicBezTo>
                    <a:pt x="4260" y="1002"/>
                    <a:pt x="4260" y="1001"/>
                    <a:pt x="4261" y="1000"/>
                  </a:cubicBezTo>
                  <a:cubicBezTo>
                    <a:pt x="4263" y="1000"/>
                    <a:pt x="4263" y="1000"/>
                    <a:pt x="4263" y="1000"/>
                  </a:cubicBezTo>
                  <a:cubicBezTo>
                    <a:pt x="4266" y="1000"/>
                    <a:pt x="4268" y="998"/>
                    <a:pt x="4270" y="996"/>
                  </a:cubicBezTo>
                  <a:cubicBezTo>
                    <a:pt x="4273" y="992"/>
                    <a:pt x="4277" y="987"/>
                    <a:pt x="4281" y="983"/>
                  </a:cubicBezTo>
                  <a:cubicBezTo>
                    <a:pt x="4283" y="982"/>
                    <a:pt x="4285" y="981"/>
                    <a:pt x="4287" y="980"/>
                  </a:cubicBezTo>
                  <a:cubicBezTo>
                    <a:pt x="4290" y="978"/>
                    <a:pt x="4291" y="975"/>
                    <a:pt x="4291" y="972"/>
                  </a:cubicBezTo>
                  <a:cubicBezTo>
                    <a:pt x="4291" y="969"/>
                    <a:pt x="4291" y="969"/>
                    <a:pt x="4291" y="969"/>
                  </a:cubicBezTo>
                  <a:cubicBezTo>
                    <a:pt x="4297" y="966"/>
                    <a:pt x="4303" y="963"/>
                    <a:pt x="4309" y="960"/>
                  </a:cubicBezTo>
                  <a:cubicBezTo>
                    <a:pt x="4311" y="958"/>
                    <a:pt x="4313" y="955"/>
                    <a:pt x="4313" y="952"/>
                  </a:cubicBezTo>
                  <a:cubicBezTo>
                    <a:pt x="4312" y="941"/>
                    <a:pt x="4312" y="930"/>
                    <a:pt x="4311" y="918"/>
                  </a:cubicBezTo>
                  <a:cubicBezTo>
                    <a:pt x="4311" y="915"/>
                    <a:pt x="4309" y="912"/>
                    <a:pt x="4306" y="911"/>
                  </a:cubicBezTo>
                  <a:cubicBezTo>
                    <a:pt x="4305" y="910"/>
                    <a:pt x="4304" y="910"/>
                    <a:pt x="4303" y="910"/>
                  </a:cubicBezTo>
                  <a:moveTo>
                    <a:pt x="1405" y="45"/>
                  </a:moveTo>
                  <a:cubicBezTo>
                    <a:pt x="1405" y="44"/>
                    <a:pt x="1405" y="44"/>
                    <a:pt x="1405" y="44"/>
                  </a:cubicBezTo>
                  <a:cubicBezTo>
                    <a:pt x="1406" y="44"/>
                    <a:pt x="1406" y="44"/>
                    <a:pt x="1406" y="44"/>
                  </a:cubicBezTo>
                  <a:cubicBezTo>
                    <a:pt x="1406" y="44"/>
                    <a:pt x="1405" y="44"/>
                    <a:pt x="1405" y="45"/>
                  </a:cubicBezTo>
                  <a:moveTo>
                    <a:pt x="1436" y="5"/>
                  </a:moveTo>
                  <a:cubicBezTo>
                    <a:pt x="1435" y="6"/>
                    <a:pt x="1433" y="7"/>
                    <a:pt x="1432" y="9"/>
                  </a:cubicBezTo>
                  <a:cubicBezTo>
                    <a:pt x="1432" y="10"/>
                    <a:pt x="1431" y="11"/>
                    <a:pt x="1431" y="12"/>
                  </a:cubicBezTo>
                  <a:cubicBezTo>
                    <a:pt x="1428" y="12"/>
                    <a:pt x="1428" y="12"/>
                    <a:pt x="1428" y="12"/>
                  </a:cubicBezTo>
                  <a:cubicBezTo>
                    <a:pt x="1426" y="12"/>
                    <a:pt x="1424" y="13"/>
                    <a:pt x="1422" y="14"/>
                  </a:cubicBezTo>
                  <a:cubicBezTo>
                    <a:pt x="1422" y="15"/>
                    <a:pt x="1421" y="15"/>
                    <a:pt x="1421" y="16"/>
                  </a:cubicBezTo>
                  <a:cubicBezTo>
                    <a:pt x="1420" y="16"/>
                    <a:pt x="1420" y="16"/>
                    <a:pt x="1420" y="16"/>
                  </a:cubicBezTo>
                  <a:cubicBezTo>
                    <a:pt x="1417" y="16"/>
                    <a:pt x="1414" y="17"/>
                    <a:pt x="1413" y="20"/>
                  </a:cubicBezTo>
                  <a:cubicBezTo>
                    <a:pt x="1412" y="21"/>
                    <a:pt x="1412" y="22"/>
                    <a:pt x="1411" y="23"/>
                  </a:cubicBezTo>
                  <a:cubicBezTo>
                    <a:pt x="1408" y="23"/>
                    <a:pt x="1408" y="23"/>
                    <a:pt x="1408" y="23"/>
                  </a:cubicBezTo>
                  <a:cubicBezTo>
                    <a:pt x="1406" y="23"/>
                    <a:pt x="1404" y="24"/>
                    <a:pt x="1402" y="26"/>
                  </a:cubicBezTo>
                  <a:cubicBezTo>
                    <a:pt x="1402" y="26"/>
                    <a:pt x="1402" y="27"/>
                    <a:pt x="1401" y="27"/>
                  </a:cubicBezTo>
                  <a:cubicBezTo>
                    <a:pt x="1400" y="27"/>
                    <a:pt x="1400" y="27"/>
                    <a:pt x="1400" y="27"/>
                  </a:cubicBezTo>
                  <a:cubicBezTo>
                    <a:pt x="1397" y="27"/>
                    <a:pt x="1395" y="29"/>
                    <a:pt x="1393" y="32"/>
                  </a:cubicBezTo>
                  <a:cubicBezTo>
                    <a:pt x="1392" y="33"/>
                    <a:pt x="1392" y="34"/>
                    <a:pt x="1391" y="36"/>
                  </a:cubicBezTo>
                  <a:cubicBezTo>
                    <a:pt x="1387" y="37"/>
                    <a:pt x="1383" y="38"/>
                    <a:pt x="1379" y="39"/>
                  </a:cubicBezTo>
                  <a:cubicBezTo>
                    <a:pt x="1376" y="39"/>
                    <a:pt x="1374" y="41"/>
                    <a:pt x="1373" y="43"/>
                  </a:cubicBezTo>
                  <a:cubicBezTo>
                    <a:pt x="1373" y="44"/>
                    <a:pt x="1372" y="45"/>
                    <a:pt x="1372" y="46"/>
                  </a:cubicBezTo>
                  <a:cubicBezTo>
                    <a:pt x="1369" y="46"/>
                    <a:pt x="1369" y="46"/>
                    <a:pt x="1369" y="46"/>
                  </a:cubicBezTo>
                  <a:cubicBezTo>
                    <a:pt x="1367" y="46"/>
                    <a:pt x="1365" y="47"/>
                    <a:pt x="1363" y="49"/>
                  </a:cubicBezTo>
                  <a:cubicBezTo>
                    <a:pt x="1362" y="50"/>
                    <a:pt x="1361" y="51"/>
                    <a:pt x="1361" y="52"/>
                  </a:cubicBezTo>
                  <a:cubicBezTo>
                    <a:pt x="1359" y="53"/>
                    <a:pt x="1357" y="54"/>
                    <a:pt x="1355" y="54"/>
                  </a:cubicBezTo>
                  <a:cubicBezTo>
                    <a:pt x="1353" y="55"/>
                    <a:pt x="1351" y="56"/>
                    <a:pt x="1350" y="58"/>
                  </a:cubicBezTo>
                  <a:cubicBezTo>
                    <a:pt x="1349" y="59"/>
                    <a:pt x="1349" y="60"/>
                    <a:pt x="1348" y="62"/>
                  </a:cubicBezTo>
                  <a:cubicBezTo>
                    <a:pt x="1345" y="62"/>
                    <a:pt x="1345" y="62"/>
                    <a:pt x="1345" y="62"/>
                  </a:cubicBezTo>
                  <a:cubicBezTo>
                    <a:pt x="1342" y="62"/>
                    <a:pt x="1340" y="63"/>
                    <a:pt x="1338" y="66"/>
                  </a:cubicBezTo>
                  <a:cubicBezTo>
                    <a:pt x="1337" y="67"/>
                    <a:pt x="1336" y="69"/>
                    <a:pt x="1336" y="71"/>
                  </a:cubicBezTo>
                  <a:cubicBezTo>
                    <a:pt x="1333" y="72"/>
                    <a:pt x="1330" y="72"/>
                    <a:pt x="1327" y="73"/>
                  </a:cubicBezTo>
                  <a:cubicBezTo>
                    <a:pt x="1325" y="74"/>
                    <a:pt x="1323" y="76"/>
                    <a:pt x="1322" y="79"/>
                  </a:cubicBezTo>
                  <a:cubicBezTo>
                    <a:pt x="1319" y="79"/>
                    <a:pt x="1315" y="80"/>
                    <a:pt x="1312" y="81"/>
                  </a:cubicBezTo>
                  <a:cubicBezTo>
                    <a:pt x="1310" y="81"/>
                    <a:pt x="1308" y="82"/>
                    <a:pt x="1307" y="84"/>
                  </a:cubicBezTo>
                  <a:cubicBezTo>
                    <a:pt x="1305" y="87"/>
                    <a:pt x="1303" y="89"/>
                    <a:pt x="1302" y="92"/>
                  </a:cubicBezTo>
                  <a:cubicBezTo>
                    <a:pt x="1298" y="92"/>
                    <a:pt x="1298" y="92"/>
                    <a:pt x="1298" y="92"/>
                  </a:cubicBezTo>
                  <a:cubicBezTo>
                    <a:pt x="1295" y="92"/>
                    <a:pt x="1292" y="94"/>
                    <a:pt x="1291" y="96"/>
                  </a:cubicBezTo>
                  <a:cubicBezTo>
                    <a:pt x="1290" y="98"/>
                    <a:pt x="1290" y="99"/>
                    <a:pt x="1289" y="100"/>
                  </a:cubicBezTo>
                  <a:cubicBezTo>
                    <a:pt x="1286" y="100"/>
                    <a:pt x="1286" y="100"/>
                    <a:pt x="1286" y="100"/>
                  </a:cubicBezTo>
                  <a:cubicBezTo>
                    <a:pt x="1284" y="100"/>
                    <a:pt x="1282" y="100"/>
                    <a:pt x="1280" y="102"/>
                  </a:cubicBezTo>
                  <a:cubicBezTo>
                    <a:pt x="1279" y="103"/>
                    <a:pt x="1279" y="104"/>
                    <a:pt x="1278" y="106"/>
                  </a:cubicBezTo>
                  <a:cubicBezTo>
                    <a:pt x="1276" y="106"/>
                    <a:pt x="1274" y="107"/>
                    <a:pt x="1272" y="108"/>
                  </a:cubicBezTo>
                  <a:cubicBezTo>
                    <a:pt x="1270" y="109"/>
                    <a:pt x="1268" y="110"/>
                    <a:pt x="1267" y="112"/>
                  </a:cubicBezTo>
                  <a:cubicBezTo>
                    <a:pt x="1267" y="113"/>
                    <a:pt x="1266" y="114"/>
                    <a:pt x="1266" y="115"/>
                  </a:cubicBezTo>
                  <a:cubicBezTo>
                    <a:pt x="1263" y="115"/>
                    <a:pt x="1263" y="115"/>
                    <a:pt x="1263" y="115"/>
                  </a:cubicBezTo>
                  <a:cubicBezTo>
                    <a:pt x="1260" y="115"/>
                    <a:pt x="1257" y="116"/>
                    <a:pt x="1256" y="119"/>
                  </a:cubicBezTo>
                  <a:cubicBezTo>
                    <a:pt x="1254" y="121"/>
                    <a:pt x="1252" y="124"/>
                    <a:pt x="1251" y="127"/>
                  </a:cubicBezTo>
                  <a:cubicBezTo>
                    <a:pt x="1247" y="127"/>
                    <a:pt x="1247" y="127"/>
                    <a:pt x="1247" y="127"/>
                  </a:cubicBezTo>
                  <a:cubicBezTo>
                    <a:pt x="1244" y="127"/>
                    <a:pt x="1241" y="128"/>
                    <a:pt x="1240" y="131"/>
                  </a:cubicBezTo>
                  <a:cubicBezTo>
                    <a:pt x="1239" y="132"/>
                    <a:pt x="1239" y="133"/>
                    <a:pt x="1238" y="134"/>
                  </a:cubicBezTo>
                  <a:cubicBezTo>
                    <a:pt x="1235" y="134"/>
                    <a:pt x="1235" y="134"/>
                    <a:pt x="1235" y="134"/>
                  </a:cubicBezTo>
                  <a:cubicBezTo>
                    <a:pt x="1233" y="134"/>
                    <a:pt x="1230" y="135"/>
                    <a:pt x="1228" y="138"/>
                  </a:cubicBezTo>
                  <a:cubicBezTo>
                    <a:pt x="1227" y="140"/>
                    <a:pt x="1225" y="143"/>
                    <a:pt x="1223" y="146"/>
                  </a:cubicBezTo>
                  <a:cubicBezTo>
                    <a:pt x="1219" y="146"/>
                    <a:pt x="1219" y="146"/>
                    <a:pt x="1219" y="146"/>
                  </a:cubicBezTo>
                  <a:cubicBezTo>
                    <a:pt x="1216" y="146"/>
                    <a:pt x="1213" y="148"/>
                    <a:pt x="1212" y="151"/>
                  </a:cubicBezTo>
                  <a:cubicBezTo>
                    <a:pt x="1211" y="151"/>
                    <a:pt x="1211" y="152"/>
                    <a:pt x="1211" y="153"/>
                  </a:cubicBezTo>
                  <a:cubicBezTo>
                    <a:pt x="1208" y="153"/>
                    <a:pt x="1208" y="153"/>
                    <a:pt x="1208" y="153"/>
                  </a:cubicBezTo>
                  <a:cubicBezTo>
                    <a:pt x="1205" y="153"/>
                    <a:pt x="1202" y="155"/>
                    <a:pt x="1201" y="157"/>
                  </a:cubicBezTo>
                  <a:cubicBezTo>
                    <a:pt x="1199" y="160"/>
                    <a:pt x="1197" y="162"/>
                    <a:pt x="1196" y="165"/>
                  </a:cubicBezTo>
                  <a:cubicBezTo>
                    <a:pt x="1192" y="165"/>
                    <a:pt x="1192" y="165"/>
                    <a:pt x="1192" y="165"/>
                  </a:cubicBezTo>
                  <a:cubicBezTo>
                    <a:pt x="1189" y="165"/>
                    <a:pt x="1187" y="166"/>
                    <a:pt x="1185" y="168"/>
                  </a:cubicBezTo>
                  <a:cubicBezTo>
                    <a:pt x="1183" y="171"/>
                    <a:pt x="1182" y="174"/>
                    <a:pt x="1180" y="176"/>
                  </a:cubicBezTo>
                  <a:cubicBezTo>
                    <a:pt x="1176" y="176"/>
                    <a:pt x="1176" y="176"/>
                    <a:pt x="1176" y="176"/>
                  </a:cubicBezTo>
                  <a:cubicBezTo>
                    <a:pt x="1173" y="176"/>
                    <a:pt x="1171" y="178"/>
                    <a:pt x="1169" y="180"/>
                  </a:cubicBezTo>
                  <a:cubicBezTo>
                    <a:pt x="1168" y="183"/>
                    <a:pt x="1166" y="185"/>
                    <a:pt x="1164" y="188"/>
                  </a:cubicBezTo>
                  <a:cubicBezTo>
                    <a:pt x="1161" y="188"/>
                    <a:pt x="1161" y="188"/>
                    <a:pt x="1161" y="188"/>
                  </a:cubicBezTo>
                  <a:cubicBezTo>
                    <a:pt x="1158" y="188"/>
                    <a:pt x="1155" y="189"/>
                    <a:pt x="1154" y="191"/>
                  </a:cubicBezTo>
                  <a:cubicBezTo>
                    <a:pt x="1152" y="194"/>
                    <a:pt x="1150" y="197"/>
                    <a:pt x="1148" y="199"/>
                  </a:cubicBezTo>
                  <a:cubicBezTo>
                    <a:pt x="1145" y="199"/>
                    <a:pt x="1145" y="199"/>
                    <a:pt x="1145" y="199"/>
                  </a:cubicBezTo>
                  <a:cubicBezTo>
                    <a:pt x="1142" y="199"/>
                    <a:pt x="1139" y="201"/>
                    <a:pt x="1137" y="204"/>
                  </a:cubicBezTo>
                  <a:cubicBezTo>
                    <a:pt x="1137" y="205"/>
                    <a:pt x="1136" y="206"/>
                    <a:pt x="1136" y="207"/>
                  </a:cubicBezTo>
                  <a:cubicBezTo>
                    <a:pt x="1133" y="207"/>
                    <a:pt x="1131" y="209"/>
                    <a:pt x="1130" y="211"/>
                  </a:cubicBezTo>
                  <a:cubicBezTo>
                    <a:pt x="1129" y="212"/>
                    <a:pt x="1128" y="213"/>
                    <a:pt x="1128" y="215"/>
                  </a:cubicBezTo>
                  <a:cubicBezTo>
                    <a:pt x="1125" y="215"/>
                    <a:pt x="1125" y="215"/>
                    <a:pt x="1125" y="215"/>
                  </a:cubicBezTo>
                  <a:cubicBezTo>
                    <a:pt x="1123" y="215"/>
                    <a:pt x="1120" y="216"/>
                    <a:pt x="1119" y="218"/>
                  </a:cubicBezTo>
                  <a:cubicBezTo>
                    <a:pt x="1115" y="222"/>
                    <a:pt x="1112" y="226"/>
                    <a:pt x="1109" y="230"/>
                  </a:cubicBezTo>
                  <a:cubicBezTo>
                    <a:pt x="1105" y="230"/>
                    <a:pt x="1105" y="230"/>
                    <a:pt x="1105" y="230"/>
                  </a:cubicBezTo>
                  <a:cubicBezTo>
                    <a:pt x="1103" y="230"/>
                    <a:pt x="1101" y="231"/>
                    <a:pt x="1099" y="233"/>
                  </a:cubicBezTo>
                  <a:cubicBezTo>
                    <a:pt x="1096" y="237"/>
                    <a:pt x="1093" y="241"/>
                    <a:pt x="1090" y="245"/>
                  </a:cubicBezTo>
                  <a:cubicBezTo>
                    <a:pt x="1086" y="245"/>
                    <a:pt x="1086" y="245"/>
                    <a:pt x="1086" y="245"/>
                  </a:cubicBezTo>
                  <a:cubicBezTo>
                    <a:pt x="1083" y="245"/>
                    <a:pt x="1081" y="246"/>
                    <a:pt x="1079" y="248"/>
                  </a:cubicBezTo>
                  <a:cubicBezTo>
                    <a:pt x="1076" y="252"/>
                    <a:pt x="1073" y="256"/>
                    <a:pt x="1070" y="260"/>
                  </a:cubicBezTo>
                  <a:cubicBezTo>
                    <a:pt x="1066" y="260"/>
                    <a:pt x="1066" y="260"/>
                    <a:pt x="1066" y="260"/>
                  </a:cubicBezTo>
                  <a:cubicBezTo>
                    <a:pt x="1064" y="260"/>
                    <a:pt x="1061" y="261"/>
                    <a:pt x="1060" y="263"/>
                  </a:cubicBezTo>
                  <a:cubicBezTo>
                    <a:pt x="1055" y="269"/>
                    <a:pt x="1051" y="274"/>
                    <a:pt x="1046" y="279"/>
                  </a:cubicBezTo>
                  <a:cubicBezTo>
                    <a:pt x="1042" y="279"/>
                    <a:pt x="1042" y="279"/>
                    <a:pt x="1042" y="279"/>
                  </a:cubicBezTo>
                  <a:cubicBezTo>
                    <a:pt x="1040" y="279"/>
                    <a:pt x="1038" y="281"/>
                    <a:pt x="1036" y="282"/>
                  </a:cubicBezTo>
                  <a:cubicBezTo>
                    <a:pt x="1031" y="289"/>
                    <a:pt x="1025" y="296"/>
                    <a:pt x="1019" y="302"/>
                  </a:cubicBezTo>
                  <a:cubicBezTo>
                    <a:pt x="1015" y="302"/>
                    <a:pt x="1015" y="302"/>
                    <a:pt x="1015" y="302"/>
                  </a:cubicBezTo>
                  <a:cubicBezTo>
                    <a:pt x="1013" y="302"/>
                    <a:pt x="1010" y="304"/>
                    <a:pt x="1009" y="305"/>
                  </a:cubicBezTo>
                  <a:cubicBezTo>
                    <a:pt x="1003" y="312"/>
                    <a:pt x="997" y="319"/>
                    <a:pt x="992" y="325"/>
                  </a:cubicBezTo>
                  <a:cubicBezTo>
                    <a:pt x="987" y="325"/>
                    <a:pt x="987" y="325"/>
                    <a:pt x="987" y="325"/>
                  </a:cubicBezTo>
                  <a:cubicBezTo>
                    <a:pt x="985" y="325"/>
                    <a:pt x="982" y="327"/>
                    <a:pt x="981" y="329"/>
                  </a:cubicBezTo>
                  <a:cubicBezTo>
                    <a:pt x="977" y="333"/>
                    <a:pt x="974" y="338"/>
                    <a:pt x="970" y="343"/>
                  </a:cubicBezTo>
                  <a:cubicBezTo>
                    <a:pt x="966" y="345"/>
                    <a:pt x="963" y="347"/>
                    <a:pt x="959" y="350"/>
                  </a:cubicBezTo>
                  <a:cubicBezTo>
                    <a:pt x="958" y="350"/>
                    <a:pt x="958" y="351"/>
                    <a:pt x="957" y="352"/>
                  </a:cubicBezTo>
                  <a:cubicBezTo>
                    <a:pt x="956" y="352"/>
                    <a:pt x="956" y="352"/>
                    <a:pt x="956" y="352"/>
                  </a:cubicBezTo>
                  <a:cubicBezTo>
                    <a:pt x="954" y="352"/>
                    <a:pt x="951" y="353"/>
                    <a:pt x="950" y="355"/>
                  </a:cubicBezTo>
                  <a:cubicBezTo>
                    <a:pt x="937" y="369"/>
                    <a:pt x="924" y="382"/>
                    <a:pt x="911" y="396"/>
                  </a:cubicBezTo>
                  <a:cubicBezTo>
                    <a:pt x="876" y="422"/>
                    <a:pt x="850" y="452"/>
                    <a:pt x="820" y="481"/>
                  </a:cubicBezTo>
                  <a:cubicBezTo>
                    <a:pt x="820" y="481"/>
                    <a:pt x="820" y="481"/>
                    <a:pt x="820" y="481"/>
                  </a:cubicBezTo>
                  <a:cubicBezTo>
                    <a:pt x="792" y="508"/>
                    <a:pt x="762" y="532"/>
                    <a:pt x="738" y="565"/>
                  </a:cubicBezTo>
                  <a:cubicBezTo>
                    <a:pt x="723" y="578"/>
                    <a:pt x="709" y="590"/>
                    <a:pt x="695" y="603"/>
                  </a:cubicBezTo>
                  <a:cubicBezTo>
                    <a:pt x="693" y="604"/>
                    <a:pt x="692" y="606"/>
                    <a:pt x="692" y="609"/>
                  </a:cubicBezTo>
                  <a:cubicBezTo>
                    <a:pt x="692" y="613"/>
                    <a:pt x="692" y="613"/>
                    <a:pt x="692" y="613"/>
                  </a:cubicBezTo>
                  <a:cubicBezTo>
                    <a:pt x="684" y="620"/>
                    <a:pt x="676" y="626"/>
                    <a:pt x="668" y="633"/>
                  </a:cubicBezTo>
                  <a:cubicBezTo>
                    <a:pt x="666" y="635"/>
                    <a:pt x="665" y="637"/>
                    <a:pt x="665" y="640"/>
                  </a:cubicBezTo>
                  <a:cubicBezTo>
                    <a:pt x="665" y="643"/>
                    <a:pt x="665" y="643"/>
                    <a:pt x="665" y="643"/>
                  </a:cubicBezTo>
                  <a:cubicBezTo>
                    <a:pt x="658" y="649"/>
                    <a:pt x="651" y="654"/>
                    <a:pt x="644" y="660"/>
                  </a:cubicBezTo>
                  <a:cubicBezTo>
                    <a:pt x="642" y="662"/>
                    <a:pt x="641" y="664"/>
                    <a:pt x="641" y="666"/>
                  </a:cubicBezTo>
                  <a:cubicBezTo>
                    <a:pt x="641" y="670"/>
                    <a:pt x="641" y="670"/>
                    <a:pt x="641" y="670"/>
                  </a:cubicBezTo>
                  <a:cubicBezTo>
                    <a:pt x="636" y="674"/>
                    <a:pt x="630" y="678"/>
                    <a:pt x="624" y="683"/>
                  </a:cubicBezTo>
                  <a:cubicBezTo>
                    <a:pt x="622" y="684"/>
                    <a:pt x="621" y="687"/>
                    <a:pt x="621" y="689"/>
                  </a:cubicBezTo>
                  <a:cubicBezTo>
                    <a:pt x="621" y="693"/>
                    <a:pt x="621" y="693"/>
                    <a:pt x="621" y="693"/>
                  </a:cubicBezTo>
                  <a:cubicBezTo>
                    <a:pt x="616" y="697"/>
                    <a:pt x="610" y="701"/>
                    <a:pt x="605" y="706"/>
                  </a:cubicBezTo>
                  <a:cubicBezTo>
                    <a:pt x="603" y="707"/>
                    <a:pt x="602" y="710"/>
                    <a:pt x="602" y="712"/>
                  </a:cubicBezTo>
                  <a:cubicBezTo>
                    <a:pt x="602" y="716"/>
                    <a:pt x="602" y="716"/>
                    <a:pt x="602" y="716"/>
                  </a:cubicBezTo>
                  <a:cubicBezTo>
                    <a:pt x="598" y="719"/>
                    <a:pt x="593" y="722"/>
                    <a:pt x="589" y="725"/>
                  </a:cubicBezTo>
                  <a:cubicBezTo>
                    <a:pt x="587" y="726"/>
                    <a:pt x="586" y="729"/>
                    <a:pt x="586" y="731"/>
                  </a:cubicBezTo>
                  <a:cubicBezTo>
                    <a:pt x="586" y="735"/>
                    <a:pt x="586" y="735"/>
                    <a:pt x="586" y="735"/>
                  </a:cubicBezTo>
                  <a:cubicBezTo>
                    <a:pt x="582" y="738"/>
                    <a:pt x="578" y="741"/>
                    <a:pt x="574" y="744"/>
                  </a:cubicBezTo>
                  <a:cubicBezTo>
                    <a:pt x="571" y="745"/>
                    <a:pt x="570" y="748"/>
                    <a:pt x="570" y="750"/>
                  </a:cubicBezTo>
                  <a:cubicBezTo>
                    <a:pt x="570" y="754"/>
                    <a:pt x="570" y="754"/>
                    <a:pt x="570" y="754"/>
                  </a:cubicBezTo>
                  <a:cubicBezTo>
                    <a:pt x="566" y="757"/>
                    <a:pt x="562" y="760"/>
                    <a:pt x="558" y="763"/>
                  </a:cubicBezTo>
                  <a:cubicBezTo>
                    <a:pt x="556" y="765"/>
                    <a:pt x="554" y="767"/>
                    <a:pt x="554" y="770"/>
                  </a:cubicBezTo>
                  <a:cubicBezTo>
                    <a:pt x="554" y="773"/>
                    <a:pt x="554" y="773"/>
                    <a:pt x="554" y="773"/>
                  </a:cubicBezTo>
                  <a:cubicBezTo>
                    <a:pt x="552" y="774"/>
                    <a:pt x="549" y="776"/>
                    <a:pt x="547" y="778"/>
                  </a:cubicBezTo>
                  <a:cubicBezTo>
                    <a:pt x="544" y="779"/>
                    <a:pt x="543" y="782"/>
                    <a:pt x="543" y="785"/>
                  </a:cubicBezTo>
                  <a:cubicBezTo>
                    <a:pt x="543" y="788"/>
                    <a:pt x="543" y="788"/>
                    <a:pt x="543" y="788"/>
                  </a:cubicBezTo>
                  <a:cubicBezTo>
                    <a:pt x="540" y="790"/>
                    <a:pt x="537" y="791"/>
                    <a:pt x="535" y="793"/>
                  </a:cubicBezTo>
                  <a:cubicBezTo>
                    <a:pt x="532" y="795"/>
                    <a:pt x="531" y="797"/>
                    <a:pt x="531" y="800"/>
                  </a:cubicBezTo>
                  <a:cubicBezTo>
                    <a:pt x="531" y="803"/>
                    <a:pt x="531" y="803"/>
                    <a:pt x="531" y="803"/>
                  </a:cubicBezTo>
                  <a:cubicBezTo>
                    <a:pt x="528" y="805"/>
                    <a:pt x="525" y="807"/>
                    <a:pt x="523" y="809"/>
                  </a:cubicBezTo>
                  <a:cubicBezTo>
                    <a:pt x="520" y="810"/>
                    <a:pt x="519" y="813"/>
                    <a:pt x="519" y="815"/>
                  </a:cubicBezTo>
                  <a:cubicBezTo>
                    <a:pt x="519" y="819"/>
                    <a:pt x="519" y="819"/>
                    <a:pt x="519" y="819"/>
                  </a:cubicBezTo>
                  <a:cubicBezTo>
                    <a:pt x="516" y="820"/>
                    <a:pt x="514" y="822"/>
                    <a:pt x="511" y="824"/>
                  </a:cubicBezTo>
                  <a:cubicBezTo>
                    <a:pt x="509" y="825"/>
                    <a:pt x="508" y="826"/>
                    <a:pt x="508" y="828"/>
                  </a:cubicBezTo>
                  <a:cubicBezTo>
                    <a:pt x="507" y="831"/>
                    <a:pt x="506" y="834"/>
                    <a:pt x="505" y="836"/>
                  </a:cubicBezTo>
                  <a:cubicBezTo>
                    <a:pt x="500" y="839"/>
                    <a:pt x="500" y="839"/>
                    <a:pt x="500" y="839"/>
                  </a:cubicBezTo>
                  <a:cubicBezTo>
                    <a:pt x="497" y="840"/>
                    <a:pt x="496" y="843"/>
                    <a:pt x="496" y="846"/>
                  </a:cubicBezTo>
                  <a:cubicBezTo>
                    <a:pt x="496" y="848"/>
                    <a:pt x="496" y="848"/>
                    <a:pt x="496" y="848"/>
                  </a:cubicBezTo>
                  <a:cubicBezTo>
                    <a:pt x="494" y="849"/>
                    <a:pt x="493" y="849"/>
                    <a:pt x="492" y="850"/>
                  </a:cubicBezTo>
                  <a:cubicBezTo>
                    <a:pt x="489" y="851"/>
                    <a:pt x="487" y="854"/>
                    <a:pt x="487" y="857"/>
                  </a:cubicBezTo>
                  <a:cubicBezTo>
                    <a:pt x="487" y="861"/>
                    <a:pt x="487" y="861"/>
                    <a:pt x="487" y="861"/>
                  </a:cubicBezTo>
                  <a:cubicBezTo>
                    <a:pt x="485" y="862"/>
                    <a:pt x="482" y="864"/>
                    <a:pt x="479" y="866"/>
                  </a:cubicBezTo>
                  <a:cubicBezTo>
                    <a:pt x="477" y="868"/>
                    <a:pt x="476" y="870"/>
                    <a:pt x="476" y="873"/>
                  </a:cubicBezTo>
                  <a:cubicBezTo>
                    <a:pt x="476" y="875"/>
                    <a:pt x="476" y="875"/>
                    <a:pt x="476" y="875"/>
                  </a:cubicBezTo>
                  <a:cubicBezTo>
                    <a:pt x="475" y="876"/>
                    <a:pt x="474" y="876"/>
                    <a:pt x="473" y="877"/>
                  </a:cubicBezTo>
                  <a:cubicBezTo>
                    <a:pt x="470" y="878"/>
                    <a:pt x="468" y="881"/>
                    <a:pt x="468" y="884"/>
                  </a:cubicBezTo>
                  <a:cubicBezTo>
                    <a:pt x="468" y="887"/>
                    <a:pt x="468" y="887"/>
                    <a:pt x="468" y="887"/>
                  </a:cubicBezTo>
                  <a:cubicBezTo>
                    <a:pt x="465" y="889"/>
                    <a:pt x="463" y="891"/>
                    <a:pt x="460" y="892"/>
                  </a:cubicBezTo>
                  <a:cubicBezTo>
                    <a:pt x="458" y="894"/>
                    <a:pt x="456" y="897"/>
                    <a:pt x="456" y="900"/>
                  </a:cubicBezTo>
                  <a:cubicBezTo>
                    <a:pt x="456" y="902"/>
                    <a:pt x="456" y="902"/>
                    <a:pt x="456" y="902"/>
                  </a:cubicBezTo>
                  <a:cubicBezTo>
                    <a:pt x="455" y="903"/>
                    <a:pt x="454" y="903"/>
                    <a:pt x="453" y="903"/>
                  </a:cubicBezTo>
                  <a:cubicBezTo>
                    <a:pt x="451" y="904"/>
                    <a:pt x="450" y="906"/>
                    <a:pt x="449" y="908"/>
                  </a:cubicBezTo>
                  <a:cubicBezTo>
                    <a:pt x="448" y="910"/>
                    <a:pt x="447" y="912"/>
                    <a:pt x="447" y="914"/>
                  </a:cubicBezTo>
                  <a:cubicBezTo>
                    <a:pt x="445" y="915"/>
                    <a:pt x="444" y="915"/>
                    <a:pt x="443" y="917"/>
                  </a:cubicBezTo>
                  <a:cubicBezTo>
                    <a:pt x="441" y="918"/>
                    <a:pt x="440" y="920"/>
                    <a:pt x="440" y="922"/>
                  </a:cubicBezTo>
                  <a:cubicBezTo>
                    <a:pt x="440" y="925"/>
                    <a:pt x="440" y="925"/>
                    <a:pt x="440" y="925"/>
                  </a:cubicBezTo>
                  <a:cubicBezTo>
                    <a:pt x="439" y="925"/>
                    <a:pt x="438" y="926"/>
                    <a:pt x="437" y="927"/>
                  </a:cubicBezTo>
                  <a:cubicBezTo>
                    <a:pt x="434" y="928"/>
                    <a:pt x="432" y="931"/>
                    <a:pt x="432" y="934"/>
                  </a:cubicBezTo>
                  <a:cubicBezTo>
                    <a:pt x="432" y="936"/>
                    <a:pt x="432" y="936"/>
                    <a:pt x="432" y="936"/>
                  </a:cubicBezTo>
                  <a:cubicBezTo>
                    <a:pt x="431" y="937"/>
                    <a:pt x="430" y="937"/>
                    <a:pt x="429" y="938"/>
                  </a:cubicBezTo>
                  <a:cubicBezTo>
                    <a:pt x="426" y="939"/>
                    <a:pt x="425" y="942"/>
                    <a:pt x="425" y="945"/>
                  </a:cubicBezTo>
                  <a:cubicBezTo>
                    <a:pt x="425" y="948"/>
                    <a:pt x="425" y="948"/>
                    <a:pt x="425" y="948"/>
                  </a:cubicBezTo>
                  <a:cubicBezTo>
                    <a:pt x="424" y="948"/>
                    <a:pt x="422" y="949"/>
                    <a:pt x="421" y="950"/>
                  </a:cubicBezTo>
                  <a:cubicBezTo>
                    <a:pt x="419" y="951"/>
                    <a:pt x="417" y="954"/>
                    <a:pt x="417" y="957"/>
                  </a:cubicBezTo>
                  <a:cubicBezTo>
                    <a:pt x="417" y="959"/>
                    <a:pt x="417" y="959"/>
                    <a:pt x="417" y="959"/>
                  </a:cubicBezTo>
                  <a:cubicBezTo>
                    <a:pt x="416" y="960"/>
                    <a:pt x="415" y="960"/>
                    <a:pt x="413" y="961"/>
                  </a:cubicBezTo>
                  <a:cubicBezTo>
                    <a:pt x="411" y="963"/>
                    <a:pt x="409" y="965"/>
                    <a:pt x="409" y="968"/>
                  </a:cubicBezTo>
                  <a:cubicBezTo>
                    <a:pt x="409" y="971"/>
                    <a:pt x="409" y="971"/>
                    <a:pt x="409" y="971"/>
                  </a:cubicBezTo>
                  <a:cubicBezTo>
                    <a:pt x="408" y="971"/>
                    <a:pt x="407" y="972"/>
                    <a:pt x="406" y="972"/>
                  </a:cubicBezTo>
                  <a:cubicBezTo>
                    <a:pt x="404" y="973"/>
                    <a:pt x="402" y="975"/>
                    <a:pt x="401" y="978"/>
                  </a:cubicBezTo>
                  <a:cubicBezTo>
                    <a:pt x="401" y="981"/>
                    <a:pt x="400" y="984"/>
                    <a:pt x="399" y="987"/>
                  </a:cubicBezTo>
                  <a:cubicBezTo>
                    <a:pt x="396" y="988"/>
                    <a:pt x="394" y="990"/>
                    <a:pt x="394" y="992"/>
                  </a:cubicBezTo>
                  <a:cubicBezTo>
                    <a:pt x="393" y="995"/>
                    <a:pt x="392" y="998"/>
                    <a:pt x="391" y="1001"/>
                  </a:cubicBezTo>
                  <a:cubicBezTo>
                    <a:pt x="389" y="1001"/>
                    <a:pt x="388" y="1002"/>
                    <a:pt x="386" y="1003"/>
                  </a:cubicBezTo>
                  <a:cubicBezTo>
                    <a:pt x="384" y="1004"/>
                    <a:pt x="382" y="1006"/>
                    <a:pt x="382" y="1008"/>
                  </a:cubicBezTo>
                  <a:cubicBezTo>
                    <a:pt x="381" y="1011"/>
                    <a:pt x="380" y="1015"/>
                    <a:pt x="379" y="1018"/>
                  </a:cubicBezTo>
                  <a:cubicBezTo>
                    <a:pt x="377" y="1019"/>
                    <a:pt x="375" y="1020"/>
                    <a:pt x="374" y="1023"/>
                  </a:cubicBezTo>
                  <a:cubicBezTo>
                    <a:pt x="373" y="1025"/>
                    <a:pt x="373" y="1027"/>
                    <a:pt x="372" y="1028"/>
                  </a:cubicBezTo>
                  <a:cubicBezTo>
                    <a:pt x="394" y="1028"/>
                    <a:pt x="394" y="1028"/>
                    <a:pt x="394" y="1028"/>
                  </a:cubicBezTo>
                  <a:cubicBezTo>
                    <a:pt x="394" y="1028"/>
                    <a:pt x="394" y="1028"/>
                    <a:pt x="394" y="1028"/>
                  </a:cubicBezTo>
                  <a:cubicBezTo>
                    <a:pt x="395" y="1024"/>
                    <a:pt x="396" y="1020"/>
                    <a:pt x="397" y="1016"/>
                  </a:cubicBezTo>
                  <a:cubicBezTo>
                    <a:pt x="398" y="1015"/>
                    <a:pt x="400" y="1015"/>
                    <a:pt x="401" y="1014"/>
                  </a:cubicBezTo>
                  <a:cubicBezTo>
                    <a:pt x="403" y="1013"/>
                    <a:pt x="405" y="1011"/>
                    <a:pt x="405" y="1010"/>
                  </a:cubicBezTo>
                  <a:cubicBezTo>
                    <a:pt x="406" y="1007"/>
                    <a:pt x="407" y="1005"/>
                    <a:pt x="408" y="1003"/>
                  </a:cubicBezTo>
                  <a:cubicBezTo>
                    <a:pt x="410" y="1002"/>
                    <a:pt x="413" y="1000"/>
                    <a:pt x="414" y="997"/>
                  </a:cubicBezTo>
                  <a:cubicBezTo>
                    <a:pt x="415" y="993"/>
                    <a:pt x="415" y="989"/>
                    <a:pt x="416" y="986"/>
                  </a:cubicBezTo>
                  <a:cubicBezTo>
                    <a:pt x="418" y="985"/>
                    <a:pt x="420" y="984"/>
                    <a:pt x="421" y="983"/>
                  </a:cubicBezTo>
                  <a:cubicBezTo>
                    <a:pt x="424" y="982"/>
                    <a:pt x="426" y="979"/>
                    <a:pt x="426" y="976"/>
                  </a:cubicBezTo>
                  <a:cubicBezTo>
                    <a:pt x="426" y="974"/>
                    <a:pt x="426" y="974"/>
                    <a:pt x="426" y="974"/>
                  </a:cubicBezTo>
                  <a:cubicBezTo>
                    <a:pt x="427" y="973"/>
                    <a:pt x="428" y="972"/>
                    <a:pt x="429" y="972"/>
                  </a:cubicBezTo>
                  <a:cubicBezTo>
                    <a:pt x="432" y="970"/>
                    <a:pt x="433" y="968"/>
                    <a:pt x="433" y="964"/>
                  </a:cubicBezTo>
                  <a:cubicBezTo>
                    <a:pt x="433" y="962"/>
                    <a:pt x="433" y="962"/>
                    <a:pt x="433" y="962"/>
                  </a:cubicBezTo>
                  <a:cubicBezTo>
                    <a:pt x="435" y="962"/>
                    <a:pt x="436" y="961"/>
                    <a:pt x="437" y="960"/>
                  </a:cubicBezTo>
                  <a:cubicBezTo>
                    <a:pt x="439" y="959"/>
                    <a:pt x="441" y="956"/>
                    <a:pt x="441" y="953"/>
                  </a:cubicBezTo>
                  <a:cubicBezTo>
                    <a:pt x="441" y="951"/>
                    <a:pt x="441" y="951"/>
                    <a:pt x="441" y="951"/>
                  </a:cubicBezTo>
                  <a:cubicBezTo>
                    <a:pt x="442" y="950"/>
                    <a:pt x="443" y="950"/>
                    <a:pt x="444" y="949"/>
                  </a:cubicBezTo>
                  <a:cubicBezTo>
                    <a:pt x="447" y="948"/>
                    <a:pt x="449" y="945"/>
                    <a:pt x="449" y="942"/>
                  </a:cubicBezTo>
                  <a:cubicBezTo>
                    <a:pt x="449" y="939"/>
                    <a:pt x="449" y="939"/>
                    <a:pt x="449" y="939"/>
                  </a:cubicBezTo>
                  <a:cubicBezTo>
                    <a:pt x="450" y="939"/>
                    <a:pt x="451" y="938"/>
                    <a:pt x="452" y="938"/>
                  </a:cubicBezTo>
                  <a:cubicBezTo>
                    <a:pt x="455" y="936"/>
                    <a:pt x="457" y="933"/>
                    <a:pt x="457" y="930"/>
                  </a:cubicBezTo>
                  <a:cubicBezTo>
                    <a:pt x="457" y="930"/>
                    <a:pt x="457" y="930"/>
                    <a:pt x="457" y="930"/>
                  </a:cubicBezTo>
                  <a:cubicBezTo>
                    <a:pt x="458" y="929"/>
                    <a:pt x="460" y="927"/>
                    <a:pt x="460" y="925"/>
                  </a:cubicBezTo>
                  <a:cubicBezTo>
                    <a:pt x="461" y="922"/>
                    <a:pt x="462" y="920"/>
                    <a:pt x="463" y="917"/>
                  </a:cubicBezTo>
                  <a:cubicBezTo>
                    <a:pt x="465" y="916"/>
                    <a:pt x="466" y="915"/>
                    <a:pt x="468" y="915"/>
                  </a:cubicBezTo>
                  <a:cubicBezTo>
                    <a:pt x="471" y="913"/>
                    <a:pt x="473" y="910"/>
                    <a:pt x="473" y="907"/>
                  </a:cubicBezTo>
                  <a:cubicBezTo>
                    <a:pt x="473" y="904"/>
                    <a:pt x="473" y="904"/>
                    <a:pt x="473" y="904"/>
                  </a:cubicBezTo>
                  <a:cubicBezTo>
                    <a:pt x="475" y="902"/>
                    <a:pt x="478" y="900"/>
                    <a:pt x="481" y="899"/>
                  </a:cubicBezTo>
                  <a:cubicBezTo>
                    <a:pt x="483" y="897"/>
                    <a:pt x="485" y="895"/>
                    <a:pt x="485" y="892"/>
                  </a:cubicBezTo>
                  <a:cubicBezTo>
                    <a:pt x="485" y="889"/>
                    <a:pt x="485" y="889"/>
                    <a:pt x="485" y="889"/>
                  </a:cubicBezTo>
                  <a:cubicBezTo>
                    <a:pt x="486" y="889"/>
                    <a:pt x="487" y="888"/>
                    <a:pt x="488" y="888"/>
                  </a:cubicBezTo>
                  <a:cubicBezTo>
                    <a:pt x="491" y="887"/>
                    <a:pt x="492" y="884"/>
                    <a:pt x="492" y="880"/>
                  </a:cubicBezTo>
                  <a:cubicBezTo>
                    <a:pt x="492" y="877"/>
                    <a:pt x="492" y="877"/>
                    <a:pt x="492" y="877"/>
                  </a:cubicBezTo>
                  <a:cubicBezTo>
                    <a:pt x="495" y="876"/>
                    <a:pt x="498" y="874"/>
                    <a:pt x="500" y="872"/>
                  </a:cubicBezTo>
                  <a:cubicBezTo>
                    <a:pt x="503" y="870"/>
                    <a:pt x="504" y="868"/>
                    <a:pt x="504" y="865"/>
                  </a:cubicBezTo>
                  <a:cubicBezTo>
                    <a:pt x="504" y="863"/>
                    <a:pt x="504" y="863"/>
                    <a:pt x="504" y="863"/>
                  </a:cubicBezTo>
                  <a:cubicBezTo>
                    <a:pt x="505" y="862"/>
                    <a:pt x="506" y="862"/>
                    <a:pt x="507" y="861"/>
                  </a:cubicBezTo>
                  <a:cubicBezTo>
                    <a:pt x="510" y="860"/>
                    <a:pt x="512" y="857"/>
                    <a:pt x="512" y="854"/>
                  </a:cubicBezTo>
                  <a:cubicBezTo>
                    <a:pt x="512" y="851"/>
                    <a:pt x="512" y="851"/>
                    <a:pt x="512" y="851"/>
                  </a:cubicBezTo>
                  <a:cubicBezTo>
                    <a:pt x="515" y="850"/>
                    <a:pt x="515" y="850"/>
                    <a:pt x="515" y="850"/>
                  </a:cubicBezTo>
                  <a:cubicBezTo>
                    <a:pt x="517" y="849"/>
                    <a:pt x="519" y="847"/>
                    <a:pt x="519" y="845"/>
                  </a:cubicBezTo>
                  <a:cubicBezTo>
                    <a:pt x="521" y="842"/>
                    <a:pt x="522" y="839"/>
                    <a:pt x="523" y="836"/>
                  </a:cubicBezTo>
                  <a:cubicBezTo>
                    <a:pt x="526" y="834"/>
                    <a:pt x="529" y="832"/>
                    <a:pt x="532" y="830"/>
                  </a:cubicBezTo>
                  <a:cubicBezTo>
                    <a:pt x="534" y="829"/>
                    <a:pt x="536" y="826"/>
                    <a:pt x="536" y="823"/>
                  </a:cubicBezTo>
                  <a:cubicBezTo>
                    <a:pt x="536" y="820"/>
                    <a:pt x="536" y="820"/>
                    <a:pt x="536" y="820"/>
                  </a:cubicBezTo>
                  <a:cubicBezTo>
                    <a:pt x="538" y="818"/>
                    <a:pt x="541" y="816"/>
                    <a:pt x="544" y="815"/>
                  </a:cubicBezTo>
                  <a:cubicBezTo>
                    <a:pt x="546" y="813"/>
                    <a:pt x="547" y="811"/>
                    <a:pt x="547" y="808"/>
                  </a:cubicBezTo>
                  <a:cubicBezTo>
                    <a:pt x="547" y="805"/>
                    <a:pt x="547" y="805"/>
                    <a:pt x="547" y="805"/>
                  </a:cubicBezTo>
                  <a:cubicBezTo>
                    <a:pt x="550" y="803"/>
                    <a:pt x="553" y="801"/>
                    <a:pt x="556" y="799"/>
                  </a:cubicBezTo>
                  <a:cubicBezTo>
                    <a:pt x="558" y="798"/>
                    <a:pt x="559" y="795"/>
                    <a:pt x="559" y="792"/>
                  </a:cubicBezTo>
                  <a:cubicBezTo>
                    <a:pt x="559" y="789"/>
                    <a:pt x="559" y="789"/>
                    <a:pt x="559" y="789"/>
                  </a:cubicBezTo>
                  <a:cubicBezTo>
                    <a:pt x="562" y="788"/>
                    <a:pt x="565" y="786"/>
                    <a:pt x="567" y="784"/>
                  </a:cubicBezTo>
                  <a:cubicBezTo>
                    <a:pt x="570" y="782"/>
                    <a:pt x="571" y="780"/>
                    <a:pt x="571" y="777"/>
                  </a:cubicBezTo>
                  <a:cubicBezTo>
                    <a:pt x="571" y="774"/>
                    <a:pt x="571" y="774"/>
                    <a:pt x="571" y="774"/>
                  </a:cubicBezTo>
                  <a:cubicBezTo>
                    <a:pt x="575" y="771"/>
                    <a:pt x="579" y="768"/>
                    <a:pt x="583" y="765"/>
                  </a:cubicBezTo>
                  <a:cubicBezTo>
                    <a:pt x="586" y="763"/>
                    <a:pt x="587" y="761"/>
                    <a:pt x="587" y="758"/>
                  </a:cubicBezTo>
                  <a:cubicBezTo>
                    <a:pt x="587" y="755"/>
                    <a:pt x="587" y="755"/>
                    <a:pt x="587" y="755"/>
                  </a:cubicBezTo>
                  <a:cubicBezTo>
                    <a:pt x="591" y="752"/>
                    <a:pt x="595" y="749"/>
                    <a:pt x="599" y="746"/>
                  </a:cubicBezTo>
                  <a:cubicBezTo>
                    <a:pt x="601" y="744"/>
                    <a:pt x="603" y="742"/>
                    <a:pt x="603" y="739"/>
                  </a:cubicBezTo>
                  <a:cubicBezTo>
                    <a:pt x="603" y="736"/>
                    <a:pt x="603" y="736"/>
                    <a:pt x="603" y="736"/>
                  </a:cubicBezTo>
                  <a:cubicBezTo>
                    <a:pt x="607" y="733"/>
                    <a:pt x="611" y="730"/>
                    <a:pt x="615" y="726"/>
                  </a:cubicBezTo>
                  <a:cubicBezTo>
                    <a:pt x="617" y="725"/>
                    <a:pt x="618" y="722"/>
                    <a:pt x="618" y="720"/>
                  </a:cubicBezTo>
                  <a:cubicBezTo>
                    <a:pt x="618" y="716"/>
                    <a:pt x="618" y="716"/>
                    <a:pt x="618" y="716"/>
                  </a:cubicBezTo>
                  <a:cubicBezTo>
                    <a:pt x="624" y="712"/>
                    <a:pt x="629" y="708"/>
                    <a:pt x="635" y="703"/>
                  </a:cubicBezTo>
                  <a:cubicBezTo>
                    <a:pt x="637" y="702"/>
                    <a:pt x="638" y="699"/>
                    <a:pt x="638" y="697"/>
                  </a:cubicBezTo>
                  <a:cubicBezTo>
                    <a:pt x="638" y="693"/>
                    <a:pt x="638" y="693"/>
                    <a:pt x="638" y="693"/>
                  </a:cubicBezTo>
                  <a:cubicBezTo>
                    <a:pt x="643" y="689"/>
                    <a:pt x="649" y="685"/>
                    <a:pt x="654" y="680"/>
                  </a:cubicBezTo>
                  <a:cubicBezTo>
                    <a:pt x="656" y="679"/>
                    <a:pt x="658" y="677"/>
                    <a:pt x="658" y="674"/>
                  </a:cubicBezTo>
                  <a:cubicBezTo>
                    <a:pt x="658" y="670"/>
                    <a:pt x="658" y="670"/>
                    <a:pt x="658" y="670"/>
                  </a:cubicBezTo>
                  <a:cubicBezTo>
                    <a:pt x="664" y="665"/>
                    <a:pt x="671" y="659"/>
                    <a:pt x="678" y="654"/>
                  </a:cubicBezTo>
                  <a:cubicBezTo>
                    <a:pt x="680" y="652"/>
                    <a:pt x="681" y="650"/>
                    <a:pt x="681" y="647"/>
                  </a:cubicBezTo>
                  <a:cubicBezTo>
                    <a:pt x="681" y="644"/>
                    <a:pt x="681" y="644"/>
                    <a:pt x="681" y="644"/>
                  </a:cubicBezTo>
                  <a:cubicBezTo>
                    <a:pt x="689" y="637"/>
                    <a:pt x="698" y="630"/>
                    <a:pt x="706" y="623"/>
                  </a:cubicBezTo>
                  <a:cubicBezTo>
                    <a:pt x="708" y="621"/>
                    <a:pt x="709" y="619"/>
                    <a:pt x="709" y="617"/>
                  </a:cubicBezTo>
                  <a:cubicBezTo>
                    <a:pt x="709" y="613"/>
                    <a:pt x="709" y="613"/>
                    <a:pt x="709" y="613"/>
                  </a:cubicBezTo>
                  <a:cubicBezTo>
                    <a:pt x="722" y="601"/>
                    <a:pt x="736" y="589"/>
                    <a:pt x="749" y="577"/>
                  </a:cubicBezTo>
                  <a:cubicBezTo>
                    <a:pt x="750" y="576"/>
                    <a:pt x="750" y="576"/>
                    <a:pt x="750" y="576"/>
                  </a:cubicBezTo>
                  <a:cubicBezTo>
                    <a:pt x="774" y="544"/>
                    <a:pt x="803" y="521"/>
                    <a:pt x="832" y="492"/>
                  </a:cubicBezTo>
                  <a:cubicBezTo>
                    <a:pt x="832" y="493"/>
                    <a:pt x="832" y="493"/>
                    <a:pt x="832" y="493"/>
                  </a:cubicBezTo>
                  <a:cubicBezTo>
                    <a:pt x="862" y="463"/>
                    <a:pt x="888" y="433"/>
                    <a:pt x="921" y="409"/>
                  </a:cubicBezTo>
                  <a:cubicBezTo>
                    <a:pt x="922" y="409"/>
                    <a:pt x="922" y="408"/>
                    <a:pt x="923" y="408"/>
                  </a:cubicBezTo>
                  <a:cubicBezTo>
                    <a:pt x="935" y="395"/>
                    <a:pt x="947" y="382"/>
                    <a:pt x="960" y="369"/>
                  </a:cubicBezTo>
                  <a:cubicBezTo>
                    <a:pt x="964" y="369"/>
                    <a:pt x="964" y="369"/>
                    <a:pt x="964" y="369"/>
                  </a:cubicBezTo>
                  <a:cubicBezTo>
                    <a:pt x="966" y="369"/>
                    <a:pt x="968" y="368"/>
                    <a:pt x="970" y="366"/>
                  </a:cubicBezTo>
                  <a:cubicBezTo>
                    <a:pt x="971" y="365"/>
                    <a:pt x="972" y="363"/>
                    <a:pt x="972" y="361"/>
                  </a:cubicBezTo>
                  <a:cubicBezTo>
                    <a:pt x="975" y="359"/>
                    <a:pt x="978" y="358"/>
                    <a:pt x="980" y="356"/>
                  </a:cubicBezTo>
                  <a:cubicBezTo>
                    <a:pt x="981" y="355"/>
                    <a:pt x="982" y="355"/>
                    <a:pt x="982" y="354"/>
                  </a:cubicBezTo>
                  <a:cubicBezTo>
                    <a:pt x="985" y="350"/>
                    <a:pt x="988" y="346"/>
                    <a:pt x="992" y="342"/>
                  </a:cubicBezTo>
                  <a:cubicBezTo>
                    <a:pt x="995" y="342"/>
                    <a:pt x="995" y="342"/>
                    <a:pt x="995" y="342"/>
                  </a:cubicBezTo>
                  <a:cubicBezTo>
                    <a:pt x="998" y="342"/>
                    <a:pt x="1000" y="341"/>
                    <a:pt x="1002" y="339"/>
                  </a:cubicBezTo>
                  <a:cubicBezTo>
                    <a:pt x="1007" y="332"/>
                    <a:pt x="1013" y="326"/>
                    <a:pt x="1019" y="319"/>
                  </a:cubicBezTo>
                  <a:cubicBezTo>
                    <a:pt x="1023" y="319"/>
                    <a:pt x="1023" y="319"/>
                    <a:pt x="1023" y="319"/>
                  </a:cubicBezTo>
                  <a:cubicBezTo>
                    <a:pt x="1025" y="319"/>
                    <a:pt x="1028" y="318"/>
                    <a:pt x="1029" y="316"/>
                  </a:cubicBezTo>
                  <a:cubicBezTo>
                    <a:pt x="1035" y="309"/>
                    <a:pt x="1041" y="303"/>
                    <a:pt x="1046" y="296"/>
                  </a:cubicBezTo>
                  <a:cubicBezTo>
                    <a:pt x="1050" y="296"/>
                    <a:pt x="1050" y="296"/>
                    <a:pt x="1050" y="296"/>
                  </a:cubicBezTo>
                  <a:cubicBezTo>
                    <a:pt x="1053" y="296"/>
                    <a:pt x="1055" y="295"/>
                    <a:pt x="1057" y="293"/>
                  </a:cubicBezTo>
                  <a:cubicBezTo>
                    <a:pt x="1061" y="288"/>
                    <a:pt x="1066" y="282"/>
                    <a:pt x="1070" y="277"/>
                  </a:cubicBezTo>
                  <a:cubicBezTo>
                    <a:pt x="1074" y="277"/>
                    <a:pt x="1074" y="277"/>
                    <a:pt x="1074" y="277"/>
                  </a:cubicBezTo>
                  <a:cubicBezTo>
                    <a:pt x="1077" y="277"/>
                    <a:pt x="1079" y="276"/>
                    <a:pt x="1081" y="274"/>
                  </a:cubicBezTo>
                  <a:cubicBezTo>
                    <a:pt x="1084" y="270"/>
                    <a:pt x="1087" y="266"/>
                    <a:pt x="1090" y="262"/>
                  </a:cubicBezTo>
                  <a:cubicBezTo>
                    <a:pt x="1094" y="262"/>
                    <a:pt x="1094" y="262"/>
                    <a:pt x="1094" y="262"/>
                  </a:cubicBezTo>
                  <a:cubicBezTo>
                    <a:pt x="1096" y="262"/>
                    <a:pt x="1099" y="260"/>
                    <a:pt x="1100" y="258"/>
                  </a:cubicBezTo>
                  <a:cubicBezTo>
                    <a:pt x="1103" y="254"/>
                    <a:pt x="1106" y="250"/>
                    <a:pt x="1110" y="246"/>
                  </a:cubicBezTo>
                  <a:cubicBezTo>
                    <a:pt x="1113" y="246"/>
                    <a:pt x="1113" y="246"/>
                    <a:pt x="1113" y="246"/>
                  </a:cubicBezTo>
                  <a:cubicBezTo>
                    <a:pt x="1116" y="246"/>
                    <a:pt x="1118" y="245"/>
                    <a:pt x="1120" y="243"/>
                  </a:cubicBezTo>
                  <a:cubicBezTo>
                    <a:pt x="1123" y="239"/>
                    <a:pt x="1126" y="235"/>
                    <a:pt x="1129" y="231"/>
                  </a:cubicBezTo>
                  <a:cubicBezTo>
                    <a:pt x="1133" y="231"/>
                    <a:pt x="1133" y="231"/>
                    <a:pt x="1133" y="231"/>
                  </a:cubicBezTo>
                  <a:cubicBezTo>
                    <a:pt x="1136" y="231"/>
                    <a:pt x="1139" y="229"/>
                    <a:pt x="1140" y="227"/>
                  </a:cubicBezTo>
                  <a:cubicBezTo>
                    <a:pt x="1141" y="226"/>
                    <a:pt x="1142" y="224"/>
                    <a:pt x="1142" y="223"/>
                  </a:cubicBezTo>
                  <a:cubicBezTo>
                    <a:pt x="1145" y="223"/>
                    <a:pt x="1147" y="221"/>
                    <a:pt x="1148" y="219"/>
                  </a:cubicBezTo>
                  <a:cubicBezTo>
                    <a:pt x="1149" y="218"/>
                    <a:pt x="1149" y="217"/>
                    <a:pt x="1150" y="216"/>
                  </a:cubicBezTo>
                  <a:cubicBezTo>
                    <a:pt x="1153" y="216"/>
                    <a:pt x="1153" y="216"/>
                    <a:pt x="1153" y="216"/>
                  </a:cubicBezTo>
                  <a:cubicBezTo>
                    <a:pt x="1155" y="216"/>
                    <a:pt x="1158" y="214"/>
                    <a:pt x="1159" y="212"/>
                  </a:cubicBezTo>
                  <a:cubicBezTo>
                    <a:pt x="1161" y="210"/>
                    <a:pt x="1163" y="207"/>
                    <a:pt x="1165" y="204"/>
                  </a:cubicBezTo>
                  <a:cubicBezTo>
                    <a:pt x="1168" y="204"/>
                    <a:pt x="1168" y="204"/>
                    <a:pt x="1168" y="204"/>
                  </a:cubicBezTo>
                  <a:cubicBezTo>
                    <a:pt x="1171" y="204"/>
                    <a:pt x="1174" y="203"/>
                    <a:pt x="1175" y="201"/>
                  </a:cubicBezTo>
                  <a:cubicBezTo>
                    <a:pt x="1177" y="198"/>
                    <a:pt x="1179" y="196"/>
                    <a:pt x="1181" y="193"/>
                  </a:cubicBezTo>
                  <a:cubicBezTo>
                    <a:pt x="1184" y="193"/>
                    <a:pt x="1184" y="193"/>
                    <a:pt x="1184" y="193"/>
                  </a:cubicBezTo>
                  <a:cubicBezTo>
                    <a:pt x="1187" y="193"/>
                    <a:pt x="1189" y="191"/>
                    <a:pt x="1191" y="189"/>
                  </a:cubicBezTo>
                  <a:cubicBezTo>
                    <a:pt x="1193" y="187"/>
                    <a:pt x="1195" y="184"/>
                    <a:pt x="1196" y="181"/>
                  </a:cubicBezTo>
                  <a:cubicBezTo>
                    <a:pt x="1200" y="181"/>
                    <a:pt x="1200" y="181"/>
                    <a:pt x="1200" y="181"/>
                  </a:cubicBezTo>
                  <a:cubicBezTo>
                    <a:pt x="1203" y="181"/>
                    <a:pt x="1205" y="180"/>
                    <a:pt x="1207" y="178"/>
                  </a:cubicBezTo>
                  <a:cubicBezTo>
                    <a:pt x="1209" y="175"/>
                    <a:pt x="1210" y="173"/>
                    <a:pt x="1212" y="170"/>
                  </a:cubicBezTo>
                  <a:cubicBezTo>
                    <a:pt x="1216" y="170"/>
                    <a:pt x="1216" y="170"/>
                    <a:pt x="1216" y="170"/>
                  </a:cubicBezTo>
                  <a:cubicBezTo>
                    <a:pt x="1219" y="170"/>
                    <a:pt x="1222" y="168"/>
                    <a:pt x="1223" y="165"/>
                  </a:cubicBezTo>
                  <a:cubicBezTo>
                    <a:pt x="1224" y="164"/>
                    <a:pt x="1224" y="163"/>
                    <a:pt x="1225" y="162"/>
                  </a:cubicBezTo>
                  <a:cubicBezTo>
                    <a:pt x="1227" y="162"/>
                    <a:pt x="1227" y="162"/>
                    <a:pt x="1227" y="162"/>
                  </a:cubicBezTo>
                  <a:cubicBezTo>
                    <a:pt x="1230" y="162"/>
                    <a:pt x="1233" y="161"/>
                    <a:pt x="1234" y="159"/>
                  </a:cubicBezTo>
                  <a:cubicBezTo>
                    <a:pt x="1236" y="156"/>
                    <a:pt x="1238" y="153"/>
                    <a:pt x="1240" y="151"/>
                  </a:cubicBezTo>
                  <a:cubicBezTo>
                    <a:pt x="1243" y="151"/>
                    <a:pt x="1243" y="151"/>
                    <a:pt x="1243" y="151"/>
                  </a:cubicBezTo>
                  <a:cubicBezTo>
                    <a:pt x="1246" y="151"/>
                    <a:pt x="1249" y="149"/>
                    <a:pt x="1251" y="146"/>
                  </a:cubicBezTo>
                  <a:cubicBezTo>
                    <a:pt x="1251" y="145"/>
                    <a:pt x="1252" y="144"/>
                    <a:pt x="1252" y="143"/>
                  </a:cubicBezTo>
                  <a:cubicBezTo>
                    <a:pt x="1255" y="143"/>
                    <a:pt x="1255" y="143"/>
                    <a:pt x="1255" y="143"/>
                  </a:cubicBezTo>
                  <a:cubicBezTo>
                    <a:pt x="1258" y="143"/>
                    <a:pt x="1260" y="142"/>
                    <a:pt x="1262" y="140"/>
                  </a:cubicBezTo>
                  <a:cubicBezTo>
                    <a:pt x="1264" y="137"/>
                    <a:pt x="1265" y="134"/>
                    <a:pt x="1267" y="132"/>
                  </a:cubicBezTo>
                  <a:cubicBezTo>
                    <a:pt x="1271" y="132"/>
                    <a:pt x="1271" y="132"/>
                    <a:pt x="1271" y="132"/>
                  </a:cubicBezTo>
                  <a:cubicBezTo>
                    <a:pt x="1274" y="132"/>
                    <a:pt x="1277" y="130"/>
                    <a:pt x="1278" y="127"/>
                  </a:cubicBezTo>
                  <a:cubicBezTo>
                    <a:pt x="1279" y="126"/>
                    <a:pt x="1280" y="124"/>
                    <a:pt x="1280" y="123"/>
                  </a:cubicBezTo>
                  <a:cubicBezTo>
                    <a:pt x="1283" y="122"/>
                    <a:pt x="1286" y="121"/>
                    <a:pt x="1289" y="120"/>
                  </a:cubicBezTo>
                  <a:cubicBezTo>
                    <a:pt x="1291" y="119"/>
                    <a:pt x="1292" y="118"/>
                    <a:pt x="1293" y="116"/>
                  </a:cubicBezTo>
                  <a:cubicBezTo>
                    <a:pt x="1294" y="116"/>
                    <a:pt x="1294" y="116"/>
                    <a:pt x="1294" y="116"/>
                  </a:cubicBezTo>
                  <a:cubicBezTo>
                    <a:pt x="1297" y="116"/>
                    <a:pt x="1300" y="115"/>
                    <a:pt x="1302" y="112"/>
                  </a:cubicBezTo>
                  <a:cubicBezTo>
                    <a:pt x="1302" y="111"/>
                    <a:pt x="1303" y="110"/>
                    <a:pt x="1303" y="109"/>
                  </a:cubicBezTo>
                  <a:cubicBezTo>
                    <a:pt x="1306" y="109"/>
                    <a:pt x="1306" y="109"/>
                    <a:pt x="1306" y="109"/>
                  </a:cubicBezTo>
                  <a:cubicBezTo>
                    <a:pt x="1309" y="109"/>
                    <a:pt x="1311" y="107"/>
                    <a:pt x="1313" y="105"/>
                  </a:cubicBezTo>
                  <a:cubicBezTo>
                    <a:pt x="1315" y="102"/>
                    <a:pt x="1317" y="99"/>
                    <a:pt x="1319" y="96"/>
                  </a:cubicBezTo>
                  <a:cubicBezTo>
                    <a:pt x="1323" y="95"/>
                    <a:pt x="1327" y="94"/>
                    <a:pt x="1332" y="93"/>
                  </a:cubicBezTo>
                  <a:cubicBezTo>
                    <a:pt x="1335" y="92"/>
                    <a:pt x="1337" y="90"/>
                    <a:pt x="1338" y="87"/>
                  </a:cubicBezTo>
                  <a:cubicBezTo>
                    <a:pt x="1340" y="87"/>
                    <a:pt x="1342" y="86"/>
                    <a:pt x="1344" y="85"/>
                  </a:cubicBezTo>
                  <a:cubicBezTo>
                    <a:pt x="1346" y="85"/>
                    <a:pt x="1348" y="83"/>
                    <a:pt x="1349" y="81"/>
                  </a:cubicBezTo>
                  <a:cubicBezTo>
                    <a:pt x="1349" y="80"/>
                    <a:pt x="1350" y="79"/>
                    <a:pt x="1350" y="78"/>
                  </a:cubicBezTo>
                  <a:cubicBezTo>
                    <a:pt x="1353" y="78"/>
                    <a:pt x="1353" y="78"/>
                    <a:pt x="1353" y="78"/>
                  </a:cubicBezTo>
                  <a:cubicBezTo>
                    <a:pt x="1356" y="78"/>
                    <a:pt x="1359" y="76"/>
                    <a:pt x="1361" y="74"/>
                  </a:cubicBezTo>
                  <a:cubicBezTo>
                    <a:pt x="1361" y="72"/>
                    <a:pt x="1362" y="71"/>
                    <a:pt x="1363" y="69"/>
                  </a:cubicBezTo>
                  <a:cubicBezTo>
                    <a:pt x="1366" y="68"/>
                    <a:pt x="1369" y="67"/>
                    <a:pt x="1371" y="66"/>
                  </a:cubicBezTo>
                  <a:cubicBezTo>
                    <a:pt x="1373" y="66"/>
                    <a:pt x="1375" y="65"/>
                    <a:pt x="1376" y="63"/>
                  </a:cubicBezTo>
                  <a:cubicBezTo>
                    <a:pt x="1377" y="63"/>
                    <a:pt x="1377" y="63"/>
                    <a:pt x="1377" y="63"/>
                  </a:cubicBezTo>
                  <a:cubicBezTo>
                    <a:pt x="1380" y="63"/>
                    <a:pt x="1383" y="61"/>
                    <a:pt x="1384" y="58"/>
                  </a:cubicBezTo>
                  <a:cubicBezTo>
                    <a:pt x="1385" y="57"/>
                    <a:pt x="1386" y="55"/>
                    <a:pt x="1386" y="54"/>
                  </a:cubicBezTo>
                  <a:cubicBezTo>
                    <a:pt x="1390" y="53"/>
                    <a:pt x="1394" y="52"/>
                    <a:pt x="1398" y="51"/>
                  </a:cubicBezTo>
                  <a:cubicBezTo>
                    <a:pt x="1399" y="51"/>
                    <a:pt x="1399" y="51"/>
                    <a:pt x="1399" y="51"/>
                  </a:cubicBezTo>
                  <a:cubicBezTo>
                    <a:pt x="1394" y="56"/>
                    <a:pt x="1389" y="62"/>
                    <a:pt x="1383" y="67"/>
                  </a:cubicBezTo>
                  <a:cubicBezTo>
                    <a:pt x="1380" y="70"/>
                    <a:pt x="1376" y="72"/>
                    <a:pt x="1372" y="74"/>
                  </a:cubicBezTo>
                  <a:cubicBezTo>
                    <a:pt x="1370" y="76"/>
                    <a:pt x="1369" y="78"/>
                    <a:pt x="1369" y="81"/>
                  </a:cubicBezTo>
                  <a:cubicBezTo>
                    <a:pt x="1369" y="85"/>
                    <a:pt x="1369" y="85"/>
                    <a:pt x="1369" y="85"/>
                  </a:cubicBezTo>
                  <a:cubicBezTo>
                    <a:pt x="1347" y="105"/>
                    <a:pt x="1326" y="124"/>
                    <a:pt x="1304" y="144"/>
                  </a:cubicBezTo>
                  <a:cubicBezTo>
                    <a:pt x="1303" y="146"/>
                    <a:pt x="1302" y="148"/>
                    <a:pt x="1302" y="150"/>
                  </a:cubicBezTo>
                  <a:cubicBezTo>
                    <a:pt x="1302" y="154"/>
                    <a:pt x="1302" y="154"/>
                    <a:pt x="1302" y="154"/>
                  </a:cubicBezTo>
                  <a:cubicBezTo>
                    <a:pt x="1288" y="166"/>
                    <a:pt x="1275" y="178"/>
                    <a:pt x="1261" y="190"/>
                  </a:cubicBezTo>
                  <a:cubicBezTo>
                    <a:pt x="1259" y="191"/>
                    <a:pt x="1258" y="194"/>
                    <a:pt x="1258" y="196"/>
                  </a:cubicBezTo>
                  <a:cubicBezTo>
                    <a:pt x="1258" y="200"/>
                    <a:pt x="1258" y="200"/>
                    <a:pt x="1258" y="200"/>
                  </a:cubicBezTo>
                  <a:cubicBezTo>
                    <a:pt x="1249" y="208"/>
                    <a:pt x="1239" y="216"/>
                    <a:pt x="1230" y="224"/>
                  </a:cubicBezTo>
                  <a:cubicBezTo>
                    <a:pt x="1228" y="226"/>
                    <a:pt x="1227" y="228"/>
                    <a:pt x="1227" y="230"/>
                  </a:cubicBezTo>
                  <a:cubicBezTo>
                    <a:pt x="1227" y="234"/>
                    <a:pt x="1227" y="234"/>
                    <a:pt x="1227" y="234"/>
                  </a:cubicBezTo>
                  <a:cubicBezTo>
                    <a:pt x="1219" y="241"/>
                    <a:pt x="1211" y="248"/>
                    <a:pt x="1202" y="255"/>
                  </a:cubicBezTo>
                  <a:cubicBezTo>
                    <a:pt x="1201" y="256"/>
                    <a:pt x="1199" y="259"/>
                    <a:pt x="1199" y="261"/>
                  </a:cubicBezTo>
                  <a:cubicBezTo>
                    <a:pt x="1199" y="265"/>
                    <a:pt x="1199" y="265"/>
                    <a:pt x="1199" y="265"/>
                  </a:cubicBezTo>
                  <a:cubicBezTo>
                    <a:pt x="1193" y="270"/>
                    <a:pt x="1186" y="276"/>
                    <a:pt x="1179" y="281"/>
                  </a:cubicBezTo>
                  <a:cubicBezTo>
                    <a:pt x="1177" y="283"/>
                    <a:pt x="1176" y="285"/>
                    <a:pt x="1176" y="288"/>
                  </a:cubicBezTo>
                  <a:cubicBezTo>
                    <a:pt x="1176" y="291"/>
                    <a:pt x="1176" y="291"/>
                    <a:pt x="1176" y="291"/>
                  </a:cubicBezTo>
                  <a:cubicBezTo>
                    <a:pt x="1169" y="297"/>
                    <a:pt x="1162" y="303"/>
                    <a:pt x="1155" y="308"/>
                  </a:cubicBezTo>
                  <a:cubicBezTo>
                    <a:pt x="1153" y="310"/>
                    <a:pt x="1152" y="312"/>
                    <a:pt x="1152" y="315"/>
                  </a:cubicBezTo>
                  <a:cubicBezTo>
                    <a:pt x="1152" y="318"/>
                    <a:pt x="1152" y="318"/>
                    <a:pt x="1152" y="318"/>
                  </a:cubicBezTo>
                  <a:cubicBezTo>
                    <a:pt x="1147" y="322"/>
                    <a:pt x="1141" y="327"/>
                    <a:pt x="1136" y="331"/>
                  </a:cubicBezTo>
                  <a:cubicBezTo>
                    <a:pt x="1134" y="332"/>
                    <a:pt x="1133" y="335"/>
                    <a:pt x="1133" y="337"/>
                  </a:cubicBezTo>
                  <a:cubicBezTo>
                    <a:pt x="1133" y="341"/>
                    <a:pt x="1133" y="341"/>
                    <a:pt x="1133" y="341"/>
                  </a:cubicBezTo>
                  <a:cubicBezTo>
                    <a:pt x="1128" y="344"/>
                    <a:pt x="1124" y="347"/>
                    <a:pt x="1120" y="350"/>
                  </a:cubicBezTo>
                  <a:cubicBezTo>
                    <a:pt x="1118" y="351"/>
                    <a:pt x="1117" y="354"/>
                    <a:pt x="1117" y="357"/>
                  </a:cubicBezTo>
                  <a:cubicBezTo>
                    <a:pt x="1117" y="360"/>
                    <a:pt x="1117" y="360"/>
                    <a:pt x="1117" y="360"/>
                  </a:cubicBezTo>
                  <a:cubicBezTo>
                    <a:pt x="1113" y="363"/>
                    <a:pt x="1109" y="366"/>
                    <a:pt x="1105" y="369"/>
                  </a:cubicBezTo>
                  <a:cubicBezTo>
                    <a:pt x="1102" y="370"/>
                    <a:pt x="1101" y="373"/>
                    <a:pt x="1101" y="376"/>
                  </a:cubicBezTo>
                  <a:cubicBezTo>
                    <a:pt x="1101" y="379"/>
                    <a:pt x="1101" y="379"/>
                    <a:pt x="1101" y="379"/>
                  </a:cubicBezTo>
                  <a:cubicBezTo>
                    <a:pt x="1097" y="382"/>
                    <a:pt x="1093" y="385"/>
                    <a:pt x="1089" y="388"/>
                  </a:cubicBezTo>
                  <a:cubicBezTo>
                    <a:pt x="1087" y="390"/>
                    <a:pt x="1085" y="392"/>
                    <a:pt x="1085" y="395"/>
                  </a:cubicBezTo>
                  <a:cubicBezTo>
                    <a:pt x="1085" y="398"/>
                    <a:pt x="1085" y="398"/>
                    <a:pt x="1085" y="398"/>
                  </a:cubicBezTo>
                  <a:cubicBezTo>
                    <a:pt x="1081" y="401"/>
                    <a:pt x="1077" y="404"/>
                    <a:pt x="1073" y="407"/>
                  </a:cubicBezTo>
                  <a:cubicBezTo>
                    <a:pt x="1071" y="409"/>
                    <a:pt x="1070" y="411"/>
                    <a:pt x="1070" y="414"/>
                  </a:cubicBezTo>
                  <a:cubicBezTo>
                    <a:pt x="1070" y="416"/>
                    <a:pt x="1070" y="416"/>
                    <a:pt x="1070" y="416"/>
                  </a:cubicBezTo>
                  <a:cubicBezTo>
                    <a:pt x="1068" y="417"/>
                    <a:pt x="1067" y="418"/>
                    <a:pt x="1066" y="418"/>
                  </a:cubicBezTo>
                  <a:cubicBezTo>
                    <a:pt x="1064" y="419"/>
                    <a:pt x="1062" y="421"/>
                    <a:pt x="1062" y="424"/>
                  </a:cubicBezTo>
                  <a:cubicBezTo>
                    <a:pt x="1061" y="425"/>
                    <a:pt x="1060" y="425"/>
                    <a:pt x="1058" y="426"/>
                  </a:cubicBezTo>
                  <a:cubicBezTo>
                    <a:pt x="1056" y="427"/>
                    <a:pt x="1054" y="430"/>
                    <a:pt x="1054" y="433"/>
                  </a:cubicBezTo>
                  <a:cubicBezTo>
                    <a:pt x="1054" y="436"/>
                    <a:pt x="1054" y="436"/>
                    <a:pt x="1054" y="436"/>
                  </a:cubicBezTo>
                  <a:cubicBezTo>
                    <a:pt x="1051" y="438"/>
                    <a:pt x="1049" y="440"/>
                    <a:pt x="1046" y="441"/>
                  </a:cubicBezTo>
                  <a:cubicBezTo>
                    <a:pt x="1044" y="443"/>
                    <a:pt x="1042" y="446"/>
                    <a:pt x="1042" y="448"/>
                  </a:cubicBezTo>
                  <a:cubicBezTo>
                    <a:pt x="1042" y="451"/>
                    <a:pt x="1042" y="451"/>
                    <a:pt x="1042" y="451"/>
                  </a:cubicBezTo>
                  <a:cubicBezTo>
                    <a:pt x="1039" y="453"/>
                    <a:pt x="1037" y="455"/>
                    <a:pt x="1034" y="457"/>
                  </a:cubicBezTo>
                  <a:cubicBezTo>
                    <a:pt x="1032" y="458"/>
                    <a:pt x="1030" y="461"/>
                    <a:pt x="1030" y="464"/>
                  </a:cubicBezTo>
                  <a:cubicBezTo>
                    <a:pt x="1030" y="467"/>
                    <a:pt x="1030" y="467"/>
                    <a:pt x="1030" y="467"/>
                  </a:cubicBezTo>
                  <a:cubicBezTo>
                    <a:pt x="1028" y="468"/>
                    <a:pt x="1025" y="470"/>
                    <a:pt x="1022" y="472"/>
                  </a:cubicBezTo>
                  <a:cubicBezTo>
                    <a:pt x="1020" y="473"/>
                    <a:pt x="1019" y="476"/>
                    <a:pt x="1019" y="479"/>
                  </a:cubicBezTo>
                  <a:cubicBezTo>
                    <a:pt x="1019" y="482"/>
                    <a:pt x="1019" y="482"/>
                    <a:pt x="1019" y="482"/>
                  </a:cubicBezTo>
                  <a:cubicBezTo>
                    <a:pt x="1016" y="484"/>
                    <a:pt x="1013" y="486"/>
                    <a:pt x="1010" y="487"/>
                  </a:cubicBezTo>
                  <a:cubicBezTo>
                    <a:pt x="1009" y="488"/>
                    <a:pt x="1008" y="490"/>
                    <a:pt x="1007" y="492"/>
                  </a:cubicBezTo>
                  <a:cubicBezTo>
                    <a:pt x="1006" y="494"/>
                    <a:pt x="1005" y="497"/>
                    <a:pt x="1004" y="500"/>
                  </a:cubicBezTo>
                  <a:cubicBezTo>
                    <a:pt x="1003" y="500"/>
                    <a:pt x="1001" y="501"/>
                    <a:pt x="999" y="502"/>
                  </a:cubicBezTo>
                  <a:cubicBezTo>
                    <a:pt x="997" y="504"/>
                    <a:pt x="995" y="507"/>
                    <a:pt x="995" y="510"/>
                  </a:cubicBezTo>
                  <a:cubicBezTo>
                    <a:pt x="995" y="512"/>
                    <a:pt x="995" y="512"/>
                    <a:pt x="995" y="512"/>
                  </a:cubicBezTo>
                  <a:cubicBezTo>
                    <a:pt x="994" y="512"/>
                    <a:pt x="993" y="513"/>
                    <a:pt x="991" y="514"/>
                  </a:cubicBezTo>
                  <a:cubicBezTo>
                    <a:pt x="989" y="515"/>
                    <a:pt x="987" y="518"/>
                    <a:pt x="987" y="521"/>
                  </a:cubicBezTo>
                  <a:cubicBezTo>
                    <a:pt x="987" y="524"/>
                    <a:pt x="987" y="524"/>
                    <a:pt x="987" y="524"/>
                  </a:cubicBezTo>
                  <a:cubicBezTo>
                    <a:pt x="984" y="526"/>
                    <a:pt x="982" y="528"/>
                    <a:pt x="979" y="529"/>
                  </a:cubicBezTo>
                  <a:cubicBezTo>
                    <a:pt x="977" y="531"/>
                    <a:pt x="975" y="533"/>
                    <a:pt x="975" y="536"/>
                  </a:cubicBezTo>
                  <a:cubicBezTo>
                    <a:pt x="975" y="539"/>
                    <a:pt x="975" y="539"/>
                    <a:pt x="975" y="539"/>
                  </a:cubicBezTo>
                  <a:cubicBezTo>
                    <a:pt x="974" y="539"/>
                    <a:pt x="973" y="540"/>
                    <a:pt x="972" y="540"/>
                  </a:cubicBezTo>
                  <a:cubicBezTo>
                    <a:pt x="969" y="542"/>
                    <a:pt x="967" y="545"/>
                    <a:pt x="967" y="548"/>
                  </a:cubicBezTo>
                  <a:cubicBezTo>
                    <a:pt x="967" y="551"/>
                    <a:pt x="967" y="551"/>
                    <a:pt x="967" y="551"/>
                  </a:cubicBezTo>
                  <a:cubicBezTo>
                    <a:pt x="965" y="553"/>
                    <a:pt x="962" y="554"/>
                    <a:pt x="959" y="556"/>
                  </a:cubicBezTo>
                  <a:cubicBezTo>
                    <a:pt x="957" y="558"/>
                    <a:pt x="956" y="560"/>
                    <a:pt x="956" y="563"/>
                  </a:cubicBezTo>
                  <a:cubicBezTo>
                    <a:pt x="956" y="566"/>
                    <a:pt x="956" y="566"/>
                    <a:pt x="956" y="566"/>
                  </a:cubicBezTo>
                  <a:cubicBezTo>
                    <a:pt x="955" y="566"/>
                    <a:pt x="954" y="566"/>
                    <a:pt x="953" y="567"/>
                  </a:cubicBezTo>
                  <a:cubicBezTo>
                    <a:pt x="951" y="568"/>
                    <a:pt x="949" y="570"/>
                    <a:pt x="948" y="572"/>
                  </a:cubicBezTo>
                  <a:cubicBezTo>
                    <a:pt x="947" y="574"/>
                    <a:pt x="947" y="576"/>
                    <a:pt x="946" y="578"/>
                  </a:cubicBezTo>
                  <a:cubicBezTo>
                    <a:pt x="945" y="578"/>
                    <a:pt x="943" y="579"/>
                    <a:pt x="942" y="580"/>
                  </a:cubicBezTo>
                  <a:cubicBezTo>
                    <a:pt x="941" y="582"/>
                    <a:pt x="940" y="584"/>
                    <a:pt x="940" y="586"/>
                  </a:cubicBezTo>
                  <a:cubicBezTo>
                    <a:pt x="940" y="588"/>
                    <a:pt x="940" y="588"/>
                    <a:pt x="940" y="588"/>
                  </a:cubicBezTo>
                  <a:cubicBezTo>
                    <a:pt x="939" y="589"/>
                    <a:pt x="938" y="589"/>
                    <a:pt x="937" y="590"/>
                  </a:cubicBezTo>
                  <a:cubicBezTo>
                    <a:pt x="935" y="591"/>
                    <a:pt x="933" y="593"/>
                    <a:pt x="932" y="595"/>
                  </a:cubicBezTo>
                  <a:cubicBezTo>
                    <a:pt x="932" y="597"/>
                    <a:pt x="931" y="599"/>
                    <a:pt x="930" y="601"/>
                  </a:cubicBezTo>
                  <a:cubicBezTo>
                    <a:pt x="929" y="601"/>
                    <a:pt x="928" y="602"/>
                    <a:pt x="927" y="603"/>
                  </a:cubicBezTo>
                  <a:cubicBezTo>
                    <a:pt x="925" y="604"/>
                    <a:pt x="924" y="607"/>
                    <a:pt x="924" y="609"/>
                  </a:cubicBezTo>
                  <a:cubicBezTo>
                    <a:pt x="924" y="611"/>
                    <a:pt x="924" y="611"/>
                    <a:pt x="924" y="611"/>
                  </a:cubicBezTo>
                  <a:cubicBezTo>
                    <a:pt x="923" y="612"/>
                    <a:pt x="922" y="612"/>
                    <a:pt x="921" y="613"/>
                  </a:cubicBezTo>
                  <a:cubicBezTo>
                    <a:pt x="918" y="614"/>
                    <a:pt x="916" y="617"/>
                    <a:pt x="916" y="620"/>
                  </a:cubicBezTo>
                  <a:cubicBezTo>
                    <a:pt x="916" y="623"/>
                    <a:pt x="916" y="623"/>
                    <a:pt x="916" y="623"/>
                  </a:cubicBezTo>
                  <a:cubicBezTo>
                    <a:pt x="915" y="623"/>
                    <a:pt x="914" y="624"/>
                    <a:pt x="913" y="624"/>
                  </a:cubicBezTo>
                  <a:cubicBezTo>
                    <a:pt x="910" y="626"/>
                    <a:pt x="908" y="629"/>
                    <a:pt x="908" y="632"/>
                  </a:cubicBezTo>
                  <a:cubicBezTo>
                    <a:pt x="908" y="634"/>
                    <a:pt x="908" y="634"/>
                    <a:pt x="908" y="634"/>
                  </a:cubicBezTo>
                  <a:cubicBezTo>
                    <a:pt x="907" y="635"/>
                    <a:pt x="906" y="635"/>
                    <a:pt x="905" y="636"/>
                  </a:cubicBezTo>
                  <a:cubicBezTo>
                    <a:pt x="902" y="637"/>
                    <a:pt x="900" y="640"/>
                    <a:pt x="900" y="643"/>
                  </a:cubicBezTo>
                  <a:cubicBezTo>
                    <a:pt x="900" y="646"/>
                    <a:pt x="900" y="646"/>
                    <a:pt x="900" y="646"/>
                  </a:cubicBezTo>
                  <a:cubicBezTo>
                    <a:pt x="899" y="646"/>
                    <a:pt x="898" y="647"/>
                    <a:pt x="897" y="647"/>
                  </a:cubicBezTo>
                  <a:cubicBezTo>
                    <a:pt x="894" y="649"/>
                    <a:pt x="893" y="652"/>
                    <a:pt x="893" y="655"/>
                  </a:cubicBezTo>
                  <a:cubicBezTo>
                    <a:pt x="893" y="657"/>
                    <a:pt x="893" y="657"/>
                    <a:pt x="893" y="657"/>
                  </a:cubicBezTo>
                  <a:cubicBezTo>
                    <a:pt x="892" y="658"/>
                    <a:pt x="890" y="658"/>
                    <a:pt x="889" y="659"/>
                  </a:cubicBezTo>
                  <a:cubicBezTo>
                    <a:pt x="887" y="660"/>
                    <a:pt x="885" y="663"/>
                    <a:pt x="885" y="666"/>
                  </a:cubicBezTo>
                  <a:cubicBezTo>
                    <a:pt x="885" y="669"/>
                    <a:pt x="885" y="669"/>
                    <a:pt x="885" y="669"/>
                  </a:cubicBezTo>
                  <a:cubicBezTo>
                    <a:pt x="884" y="669"/>
                    <a:pt x="882" y="670"/>
                    <a:pt x="881" y="670"/>
                  </a:cubicBezTo>
                  <a:cubicBezTo>
                    <a:pt x="879" y="672"/>
                    <a:pt x="878" y="674"/>
                    <a:pt x="877" y="676"/>
                  </a:cubicBezTo>
                  <a:cubicBezTo>
                    <a:pt x="876" y="680"/>
                    <a:pt x="875" y="684"/>
                    <a:pt x="874" y="687"/>
                  </a:cubicBezTo>
                  <a:cubicBezTo>
                    <a:pt x="873" y="688"/>
                    <a:pt x="871" y="689"/>
                    <a:pt x="870" y="689"/>
                  </a:cubicBezTo>
                  <a:cubicBezTo>
                    <a:pt x="868" y="690"/>
                    <a:pt x="866" y="692"/>
                    <a:pt x="866" y="695"/>
                  </a:cubicBezTo>
                  <a:cubicBezTo>
                    <a:pt x="864" y="699"/>
                    <a:pt x="863" y="703"/>
                    <a:pt x="862" y="706"/>
                  </a:cubicBezTo>
                  <a:cubicBezTo>
                    <a:pt x="861" y="707"/>
                    <a:pt x="859" y="708"/>
                    <a:pt x="858" y="709"/>
                  </a:cubicBezTo>
                  <a:cubicBezTo>
                    <a:pt x="856" y="709"/>
                    <a:pt x="855" y="711"/>
                    <a:pt x="854" y="713"/>
                  </a:cubicBezTo>
                  <a:cubicBezTo>
                    <a:pt x="853" y="715"/>
                    <a:pt x="852" y="717"/>
                    <a:pt x="852" y="719"/>
                  </a:cubicBezTo>
                  <a:cubicBezTo>
                    <a:pt x="849" y="720"/>
                    <a:pt x="847" y="722"/>
                    <a:pt x="846" y="725"/>
                  </a:cubicBezTo>
                  <a:cubicBezTo>
                    <a:pt x="844" y="731"/>
                    <a:pt x="841" y="738"/>
                    <a:pt x="839" y="745"/>
                  </a:cubicBezTo>
                  <a:cubicBezTo>
                    <a:pt x="838" y="745"/>
                    <a:pt x="836" y="746"/>
                    <a:pt x="835" y="747"/>
                  </a:cubicBezTo>
                  <a:cubicBezTo>
                    <a:pt x="832" y="748"/>
                    <a:pt x="830" y="751"/>
                    <a:pt x="830" y="754"/>
                  </a:cubicBezTo>
                  <a:cubicBezTo>
                    <a:pt x="830" y="755"/>
                    <a:pt x="830" y="755"/>
                    <a:pt x="830" y="755"/>
                  </a:cubicBezTo>
                  <a:cubicBezTo>
                    <a:pt x="829" y="755"/>
                    <a:pt x="829" y="756"/>
                    <a:pt x="828" y="756"/>
                  </a:cubicBezTo>
                  <a:cubicBezTo>
                    <a:pt x="827" y="758"/>
                    <a:pt x="826" y="760"/>
                    <a:pt x="826" y="762"/>
                  </a:cubicBezTo>
                  <a:cubicBezTo>
                    <a:pt x="826" y="764"/>
                    <a:pt x="826" y="764"/>
                    <a:pt x="826" y="764"/>
                  </a:cubicBezTo>
                  <a:cubicBezTo>
                    <a:pt x="825" y="765"/>
                    <a:pt x="823" y="765"/>
                    <a:pt x="822" y="766"/>
                  </a:cubicBezTo>
                  <a:cubicBezTo>
                    <a:pt x="820" y="768"/>
                    <a:pt x="818" y="770"/>
                    <a:pt x="818" y="773"/>
                  </a:cubicBezTo>
                  <a:cubicBezTo>
                    <a:pt x="818" y="774"/>
                    <a:pt x="818" y="774"/>
                    <a:pt x="818" y="774"/>
                  </a:cubicBezTo>
                  <a:cubicBezTo>
                    <a:pt x="817" y="774"/>
                    <a:pt x="817" y="775"/>
                    <a:pt x="816" y="775"/>
                  </a:cubicBezTo>
                  <a:cubicBezTo>
                    <a:pt x="815" y="777"/>
                    <a:pt x="814" y="779"/>
                    <a:pt x="814" y="781"/>
                  </a:cubicBezTo>
                  <a:cubicBezTo>
                    <a:pt x="814" y="781"/>
                    <a:pt x="814" y="781"/>
                    <a:pt x="814" y="781"/>
                  </a:cubicBezTo>
                  <a:cubicBezTo>
                    <a:pt x="813" y="782"/>
                    <a:pt x="813" y="782"/>
                    <a:pt x="812" y="783"/>
                  </a:cubicBezTo>
                  <a:cubicBezTo>
                    <a:pt x="811" y="784"/>
                    <a:pt x="810" y="786"/>
                    <a:pt x="810" y="789"/>
                  </a:cubicBezTo>
                  <a:cubicBezTo>
                    <a:pt x="810" y="789"/>
                    <a:pt x="810" y="789"/>
                    <a:pt x="810" y="789"/>
                  </a:cubicBezTo>
                  <a:cubicBezTo>
                    <a:pt x="809" y="790"/>
                    <a:pt x="809" y="790"/>
                    <a:pt x="809" y="790"/>
                  </a:cubicBezTo>
                  <a:cubicBezTo>
                    <a:pt x="807" y="792"/>
                    <a:pt x="806" y="794"/>
                    <a:pt x="806" y="796"/>
                  </a:cubicBezTo>
                  <a:cubicBezTo>
                    <a:pt x="806" y="799"/>
                    <a:pt x="806" y="799"/>
                    <a:pt x="806" y="799"/>
                  </a:cubicBezTo>
                  <a:cubicBezTo>
                    <a:pt x="805" y="799"/>
                    <a:pt x="804" y="800"/>
                    <a:pt x="803" y="800"/>
                  </a:cubicBezTo>
                  <a:cubicBezTo>
                    <a:pt x="801" y="802"/>
                    <a:pt x="799" y="803"/>
                    <a:pt x="799" y="806"/>
                  </a:cubicBezTo>
                  <a:cubicBezTo>
                    <a:pt x="798" y="809"/>
                    <a:pt x="797" y="812"/>
                    <a:pt x="796" y="815"/>
                  </a:cubicBezTo>
                  <a:cubicBezTo>
                    <a:pt x="795" y="816"/>
                    <a:pt x="794" y="816"/>
                    <a:pt x="793" y="817"/>
                  </a:cubicBezTo>
                  <a:cubicBezTo>
                    <a:pt x="791" y="819"/>
                    <a:pt x="790" y="821"/>
                    <a:pt x="790" y="823"/>
                  </a:cubicBezTo>
                  <a:cubicBezTo>
                    <a:pt x="790" y="824"/>
                    <a:pt x="790" y="824"/>
                    <a:pt x="790" y="824"/>
                  </a:cubicBezTo>
                  <a:cubicBezTo>
                    <a:pt x="790" y="824"/>
                    <a:pt x="789" y="824"/>
                    <a:pt x="789" y="825"/>
                  </a:cubicBezTo>
                  <a:cubicBezTo>
                    <a:pt x="787" y="826"/>
                    <a:pt x="787" y="828"/>
                    <a:pt x="787" y="831"/>
                  </a:cubicBezTo>
                  <a:cubicBezTo>
                    <a:pt x="787" y="831"/>
                    <a:pt x="787" y="831"/>
                    <a:pt x="787" y="831"/>
                  </a:cubicBezTo>
                  <a:cubicBezTo>
                    <a:pt x="786" y="832"/>
                    <a:pt x="785" y="832"/>
                    <a:pt x="785" y="833"/>
                  </a:cubicBezTo>
                  <a:cubicBezTo>
                    <a:pt x="783" y="834"/>
                    <a:pt x="782" y="836"/>
                    <a:pt x="782" y="838"/>
                  </a:cubicBezTo>
                  <a:cubicBezTo>
                    <a:pt x="782" y="839"/>
                    <a:pt x="782" y="839"/>
                    <a:pt x="782" y="839"/>
                  </a:cubicBezTo>
                  <a:cubicBezTo>
                    <a:pt x="782" y="839"/>
                    <a:pt x="781" y="840"/>
                    <a:pt x="781" y="840"/>
                  </a:cubicBezTo>
                  <a:cubicBezTo>
                    <a:pt x="779" y="842"/>
                    <a:pt x="779" y="844"/>
                    <a:pt x="779" y="846"/>
                  </a:cubicBezTo>
                  <a:cubicBezTo>
                    <a:pt x="779" y="847"/>
                    <a:pt x="779" y="847"/>
                    <a:pt x="779" y="847"/>
                  </a:cubicBezTo>
                  <a:cubicBezTo>
                    <a:pt x="778" y="847"/>
                    <a:pt x="778" y="847"/>
                    <a:pt x="777" y="848"/>
                  </a:cubicBezTo>
                  <a:cubicBezTo>
                    <a:pt x="776" y="849"/>
                    <a:pt x="775" y="851"/>
                    <a:pt x="775" y="854"/>
                  </a:cubicBezTo>
                  <a:cubicBezTo>
                    <a:pt x="775" y="856"/>
                    <a:pt x="775" y="856"/>
                    <a:pt x="775" y="856"/>
                  </a:cubicBezTo>
                  <a:cubicBezTo>
                    <a:pt x="774" y="857"/>
                    <a:pt x="773" y="857"/>
                    <a:pt x="771" y="858"/>
                  </a:cubicBezTo>
                  <a:cubicBezTo>
                    <a:pt x="769" y="859"/>
                    <a:pt x="767" y="862"/>
                    <a:pt x="767" y="865"/>
                  </a:cubicBezTo>
                  <a:cubicBezTo>
                    <a:pt x="767" y="866"/>
                    <a:pt x="767" y="866"/>
                    <a:pt x="767" y="866"/>
                  </a:cubicBezTo>
                  <a:cubicBezTo>
                    <a:pt x="765" y="867"/>
                    <a:pt x="764" y="868"/>
                    <a:pt x="763" y="870"/>
                  </a:cubicBezTo>
                  <a:cubicBezTo>
                    <a:pt x="761" y="876"/>
                    <a:pt x="759" y="882"/>
                    <a:pt x="757" y="888"/>
                  </a:cubicBezTo>
                  <a:cubicBezTo>
                    <a:pt x="754" y="888"/>
                    <a:pt x="752" y="891"/>
                    <a:pt x="751" y="894"/>
                  </a:cubicBezTo>
                  <a:cubicBezTo>
                    <a:pt x="750" y="898"/>
                    <a:pt x="749" y="903"/>
                    <a:pt x="749" y="907"/>
                  </a:cubicBezTo>
                  <a:cubicBezTo>
                    <a:pt x="747" y="907"/>
                    <a:pt x="746" y="908"/>
                    <a:pt x="746" y="909"/>
                  </a:cubicBezTo>
                  <a:cubicBezTo>
                    <a:pt x="744" y="910"/>
                    <a:pt x="743" y="913"/>
                    <a:pt x="743" y="915"/>
                  </a:cubicBezTo>
                  <a:cubicBezTo>
                    <a:pt x="743" y="915"/>
                    <a:pt x="743" y="915"/>
                    <a:pt x="743" y="915"/>
                  </a:cubicBezTo>
                  <a:cubicBezTo>
                    <a:pt x="743" y="916"/>
                    <a:pt x="742" y="916"/>
                    <a:pt x="742" y="917"/>
                  </a:cubicBezTo>
                  <a:cubicBezTo>
                    <a:pt x="740" y="918"/>
                    <a:pt x="739" y="920"/>
                    <a:pt x="739" y="922"/>
                  </a:cubicBezTo>
                  <a:cubicBezTo>
                    <a:pt x="739" y="923"/>
                    <a:pt x="739" y="923"/>
                    <a:pt x="739" y="923"/>
                  </a:cubicBezTo>
                  <a:cubicBezTo>
                    <a:pt x="738" y="924"/>
                    <a:pt x="736" y="926"/>
                    <a:pt x="736" y="927"/>
                  </a:cubicBezTo>
                  <a:cubicBezTo>
                    <a:pt x="730" y="945"/>
                    <a:pt x="730" y="945"/>
                    <a:pt x="730" y="945"/>
                  </a:cubicBezTo>
                  <a:cubicBezTo>
                    <a:pt x="728" y="945"/>
                    <a:pt x="727" y="946"/>
                    <a:pt x="726" y="947"/>
                  </a:cubicBezTo>
                  <a:cubicBezTo>
                    <a:pt x="724" y="949"/>
                    <a:pt x="724" y="951"/>
                    <a:pt x="724" y="953"/>
                  </a:cubicBezTo>
                  <a:cubicBezTo>
                    <a:pt x="724" y="957"/>
                    <a:pt x="724" y="957"/>
                    <a:pt x="724" y="957"/>
                  </a:cubicBezTo>
                  <a:cubicBezTo>
                    <a:pt x="723" y="958"/>
                    <a:pt x="723" y="958"/>
                    <a:pt x="722" y="959"/>
                  </a:cubicBezTo>
                  <a:cubicBezTo>
                    <a:pt x="721" y="960"/>
                    <a:pt x="720" y="962"/>
                    <a:pt x="720" y="964"/>
                  </a:cubicBezTo>
                  <a:cubicBezTo>
                    <a:pt x="720" y="965"/>
                    <a:pt x="720" y="965"/>
                    <a:pt x="720" y="965"/>
                  </a:cubicBezTo>
                  <a:cubicBezTo>
                    <a:pt x="718" y="966"/>
                    <a:pt x="716" y="968"/>
                    <a:pt x="716" y="970"/>
                  </a:cubicBezTo>
                  <a:cubicBezTo>
                    <a:pt x="715" y="973"/>
                    <a:pt x="714" y="976"/>
                    <a:pt x="714" y="980"/>
                  </a:cubicBezTo>
                  <a:cubicBezTo>
                    <a:pt x="712" y="980"/>
                    <a:pt x="711" y="981"/>
                    <a:pt x="710" y="982"/>
                  </a:cubicBezTo>
                  <a:cubicBezTo>
                    <a:pt x="709" y="983"/>
                    <a:pt x="708" y="985"/>
                    <a:pt x="708" y="987"/>
                  </a:cubicBezTo>
                  <a:cubicBezTo>
                    <a:pt x="708" y="992"/>
                    <a:pt x="708" y="992"/>
                    <a:pt x="708" y="992"/>
                  </a:cubicBezTo>
                  <a:cubicBezTo>
                    <a:pt x="707" y="992"/>
                    <a:pt x="707" y="993"/>
                    <a:pt x="706" y="993"/>
                  </a:cubicBezTo>
                  <a:cubicBezTo>
                    <a:pt x="705" y="995"/>
                    <a:pt x="704" y="997"/>
                    <a:pt x="704" y="999"/>
                  </a:cubicBezTo>
                  <a:cubicBezTo>
                    <a:pt x="704" y="999"/>
                    <a:pt x="704" y="999"/>
                    <a:pt x="704" y="999"/>
                  </a:cubicBezTo>
                  <a:cubicBezTo>
                    <a:pt x="703" y="1000"/>
                    <a:pt x="703" y="1000"/>
                    <a:pt x="702" y="1001"/>
                  </a:cubicBezTo>
                  <a:cubicBezTo>
                    <a:pt x="701" y="1002"/>
                    <a:pt x="700" y="1004"/>
                    <a:pt x="700" y="1007"/>
                  </a:cubicBezTo>
                  <a:cubicBezTo>
                    <a:pt x="700" y="1011"/>
                    <a:pt x="700" y="1011"/>
                    <a:pt x="700" y="1011"/>
                  </a:cubicBezTo>
                  <a:cubicBezTo>
                    <a:pt x="699" y="1011"/>
                    <a:pt x="699" y="1012"/>
                    <a:pt x="698" y="1012"/>
                  </a:cubicBezTo>
                  <a:cubicBezTo>
                    <a:pt x="697" y="1014"/>
                    <a:pt x="696" y="1016"/>
                    <a:pt x="696" y="1018"/>
                  </a:cubicBezTo>
                  <a:cubicBezTo>
                    <a:pt x="696" y="1019"/>
                    <a:pt x="696" y="1019"/>
                    <a:pt x="696" y="1019"/>
                  </a:cubicBezTo>
                  <a:cubicBezTo>
                    <a:pt x="696" y="1019"/>
                    <a:pt x="695" y="1019"/>
                    <a:pt x="695" y="1020"/>
                  </a:cubicBezTo>
                  <a:cubicBezTo>
                    <a:pt x="693" y="1021"/>
                    <a:pt x="692" y="1023"/>
                    <a:pt x="692" y="1026"/>
                  </a:cubicBezTo>
                  <a:cubicBezTo>
                    <a:pt x="692" y="1028"/>
                    <a:pt x="692" y="1028"/>
                    <a:pt x="692" y="1028"/>
                  </a:cubicBezTo>
                  <a:cubicBezTo>
                    <a:pt x="712" y="1028"/>
                    <a:pt x="712" y="1028"/>
                    <a:pt x="712" y="1028"/>
                  </a:cubicBezTo>
                  <a:cubicBezTo>
                    <a:pt x="712" y="1028"/>
                    <a:pt x="713" y="1027"/>
                    <a:pt x="713" y="1026"/>
                  </a:cubicBezTo>
                  <a:cubicBezTo>
                    <a:pt x="713" y="1025"/>
                    <a:pt x="713" y="1025"/>
                    <a:pt x="713" y="1025"/>
                  </a:cubicBezTo>
                  <a:cubicBezTo>
                    <a:pt x="713" y="1025"/>
                    <a:pt x="714" y="1024"/>
                    <a:pt x="714" y="1024"/>
                  </a:cubicBezTo>
                  <a:cubicBezTo>
                    <a:pt x="716" y="1022"/>
                    <a:pt x="717" y="1020"/>
                    <a:pt x="717" y="1018"/>
                  </a:cubicBezTo>
                  <a:cubicBezTo>
                    <a:pt x="717" y="1014"/>
                    <a:pt x="717" y="1014"/>
                    <a:pt x="717" y="1014"/>
                  </a:cubicBezTo>
                  <a:cubicBezTo>
                    <a:pt x="717" y="1013"/>
                    <a:pt x="718" y="1013"/>
                    <a:pt x="718" y="1012"/>
                  </a:cubicBezTo>
                  <a:cubicBezTo>
                    <a:pt x="720" y="1011"/>
                    <a:pt x="721" y="1009"/>
                    <a:pt x="721" y="1007"/>
                  </a:cubicBezTo>
                  <a:cubicBezTo>
                    <a:pt x="721" y="1006"/>
                    <a:pt x="721" y="1006"/>
                    <a:pt x="721" y="1006"/>
                  </a:cubicBezTo>
                  <a:cubicBezTo>
                    <a:pt x="721" y="1006"/>
                    <a:pt x="722" y="1005"/>
                    <a:pt x="722" y="1005"/>
                  </a:cubicBezTo>
                  <a:cubicBezTo>
                    <a:pt x="724" y="1003"/>
                    <a:pt x="724" y="1001"/>
                    <a:pt x="724" y="999"/>
                  </a:cubicBezTo>
                  <a:cubicBezTo>
                    <a:pt x="724" y="994"/>
                    <a:pt x="724" y="994"/>
                    <a:pt x="724" y="994"/>
                  </a:cubicBezTo>
                  <a:cubicBezTo>
                    <a:pt x="726" y="993"/>
                    <a:pt x="727" y="992"/>
                    <a:pt x="728" y="990"/>
                  </a:cubicBezTo>
                  <a:cubicBezTo>
                    <a:pt x="729" y="986"/>
                    <a:pt x="730" y="983"/>
                    <a:pt x="731" y="980"/>
                  </a:cubicBezTo>
                  <a:cubicBezTo>
                    <a:pt x="732" y="980"/>
                    <a:pt x="733" y="979"/>
                    <a:pt x="734" y="978"/>
                  </a:cubicBezTo>
                  <a:cubicBezTo>
                    <a:pt x="735" y="977"/>
                    <a:pt x="736" y="974"/>
                    <a:pt x="736" y="972"/>
                  </a:cubicBezTo>
                  <a:cubicBezTo>
                    <a:pt x="736" y="972"/>
                    <a:pt x="736" y="972"/>
                    <a:pt x="736" y="972"/>
                  </a:cubicBezTo>
                  <a:cubicBezTo>
                    <a:pt x="737" y="971"/>
                    <a:pt x="737" y="971"/>
                    <a:pt x="738" y="970"/>
                  </a:cubicBezTo>
                  <a:cubicBezTo>
                    <a:pt x="739" y="969"/>
                    <a:pt x="740" y="967"/>
                    <a:pt x="740" y="964"/>
                  </a:cubicBezTo>
                  <a:cubicBezTo>
                    <a:pt x="740" y="960"/>
                    <a:pt x="740" y="960"/>
                    <a:pt x="740" y="960"/>
                  </a:cubicBezTo>
                  <a:cubicBezTo>
                    <a:pt x="742" y="959"/>
                    <a:pt x="743" y="958"/>
                    <a:pt x="744" y="956"/>
                  </a:cubicBezTo>
                  <a:cubicBezTo>
                    <a:pt x="750" y="938"/>
                    <a:pt x="750" y="938"/>
                    <a:pt x="750" y="938"/>
                  </a:cubicBezTo>
                  <a:cubicBezTo>
                    <a:pt x="751" y="938"/>
                    <a:pt x="752" y="937"/>
                    <a:pt x="753" y="936"/>
                  </a:cubicBezTo>
                  <a:cubicBezTo>
                    <a:pt x="755" y="934"/>
                    <a:pt x="756" y="932"/>
                    <a:pt x="756" y="930"/>
                  </a:cubicBezTo>
                  <a:cubicBezTo>
                    <a:pt x="756" y="930"/>
                    <a:pt x="756" y="930"/>
                    <a:pt x="756" y="930"/>
                  </a:cubicBezTo>
                  <a:cubicBezTo>
                    <a:pt x="756" y="929"/>
                    <a:pt x="757" y="929"/>
                    <a:pt x="757" y="928"/>
                  </a:cubicBezTo>
                  <a:cubicBezTo>
                    <a:pt x="759" y="927"/>
                    <a:pt x="760" y="925"/>
                    <a:pt x="760" y="922"/>
                  </a:cubicBezTo>
                  <a:cubicBezTo>
                    <a:pt x="760" y="922"/>
                    <a:pt x="760" y="922"/>
                    <a:pt x="760" y="922"/>
                  </a:cubicBezTo>
                  <a:cubicBezTo>
                    <a:pt x="762" y="921"/>
                    <a:pt x="763" y="919"/>
                    <a:pt x="764" y="916"/>
                  </a:cubicBezTo>
                  <a:cubicBezTo>
                    <a:pt x="764" y="912"/>
                    <a:pt x="765" y="908"/>
                    <a:pt x="766" y="903"/>
                  </a:cubicBezTo>
                  <a:cubicBezTo>
                    <a:pt x="769" y="903"/>
                    <a:pt x="770" y="901"/>
                    <a:pt x="771" y="898"/>
                  </a:cubicBezTo>
                  <a:cubicBezTo>
                    <a:pt x="773" y="893"/>
                    <a:pt x="775" y="887"/>
                    <a:pt x="777" y="881"/>
                  </a:cubicBezTo>
                  <a:cubicBezTo>
                    <a:pt x="779" y="880"/>
                    <a:pt x="780" y="880"/>
                    <a:pt x="781" y="879"/>
                  </a:cubicBezTo>
                  <a:cubicBezTo>
                    <a:pt x="783" y="877"/>
                    <a:pt x="783" y="875"/>
                    <a:pt x="783" y="873"/>
                  </a:cubicBezTo>
                  <a:cubicBezTo>
                    <a:pt x="783" y="870"/>
                    <a:pt x="783" y="870"/>
                    <a:pt x="783" y="870"/>
                  </a:cubicBezTo>
                  <a:cubicBezTo>
                    <a:pt x="784" y="870"/>
                    <a:pt x="785" y="869"/>
                    <a:pt x="786" y="869"/>
                  </a:cubicBezTo>
                  <a:cubicBezTo>
                    <a:pt x="789" y="868"/>
                    <a:pt x="791" y="865"/>
                    <a:pt x="791" y="861"/>
                  </a:cubicBezTo>
                  <a:cubicBezTo>
                    <a:pt x="791" y="861"/>
                    <a:pt x="791" y="861"/>
                    <a:pt x="791" y="861"/>
                  </a:cubicBezTo>
                  <a:cubicBezTo>
                    <a:pt x="792" y="860"/>
                    <a:pt x="792" y="860"/>
                    <a:pt x="793" y="860"/>
                  </a:cubicBezTo>
                  <a:cubicBezTo>
                    <a:pt x="794" y="858"/>
                    <a:pt x="795" y="856"/>
                    <a:pt x="795" y="854"/>
                  </a:cubicBezTo>
                  <a:cubicBezTo>
                    <a:pt x="795" y="853"/>
                    <a:pt x="795" y="853"/>
                    <a:pt x="795" y="853"/>
                  </a:cubicBezTo>
                  <a:cubicBezTo>
                    <a:pt x="796" y="853"/>
                    <a:pt x="796" y="852"/>
                    <a:pt x="797" y="852"/>
                  </a:cubicBezTo>
                  <a:cubicBezTo>
                    <a:pt x="798" y="850"/>
                    <a:pt x="799" y="848"/>
                    <a:pt x="799" y="846"/>
                  </a:cubicBezTo>
                  <a:cubicBezTo>
                    <a:pt x="799" y="846"/>
                    <a:pt x="799" y="846"/>
                    <a:pt x="799" y="846"/>
                  </a:cubicBezTo>
                  <a:cubicBezTo>
                    <a:pt x="800" y="845"/>
                    <a:pt x="800" y="845"/>
                    <a:pt x="801" y="844"/>
                  </a:cubicBezTo>
                  <a:cubicBezTo>
                    <a:pt x="802" y="843"/>
                    <a:pt x="803" y="841"/>
                    <a:pt x="803" y="838"/>
                  </a:cubicBezTo>
                  <a:cubicBezTo>
                    <a:pt x="803" y="838"/>
                    <a:pt x="803" y="838"/>
                    <a:pt x="803" y="838"/>
                  </a:cubicBezTo>
                  <a:cubicBezTo>
                    <a:pt x="804" y="837"/>
                    <a:pt x="804" y="837"/>
                    <a:pt x="805" y="837"/>
                  </a:cubicBezTo>
                  <a:cubicBezTo>
                    <a:pt x="806" y="835"/>
                    <a:pt x="807" y="833"/>
                    <a:pt x="807" y="831"/>
                  </a:cubicBezTo>
                  <a:cubicBezTo>
                    <a:pt x="807" y="830"/>
                    <a:pt x="807" y="830"/>
                    <a:pt x="807" y="830"/>
                  </a:cubicBezTo>
                  <a:cubicBezTo>
                    <a:pt x="809" y="829"/>
                    <a:pt x="810" y="827"/>
                    <a:pt x="811" y="825"/>
                  </a:cubicBezTo>
                  <a:cubicBezTo>
                    <a:pt x="812" y="821"/>
                    <a:pt x="813" y="817"/>
                    <a:pt x="814" y="814"/>
                  </a:cubicBezTo>
                  <a:cubicBezTo>
                    <a:pt x="815" y="813"/>
                    <a:pt x="817" y="812"/>
                    <a:pt x="818" y="811"/>
                  </a:cubicBezTo>
                  <a:cubicBezTo>
                    <a:pt x="821" y="810"/>
                    <a:pt x="823" y="807"/>
                    <a:pt x="823" y="804"/>
                  </a:cubicBezTo>
                  <a:cubicBezTo>
                    <a:pt x="823" y="803"/>
                    <a:pt x="823" y="803"/>
                    <a:pt x="823" y="803"/>
                  </a:cubicBezTo>
                  <a:cubicBezTo>
                    <a:pt x="823" y="803"/>
                    <a:pt x="824" y="803"/>
                    <a:pt x="824" y="802"/>
                  </a:cubicBezTo>
                  <a:cubicBezTo>
                    <a:pt x="826" y="801"/>
                    <a:pt x="827" y="799"/>
                    <a:pt x="827" y="796"/>
                  </a:cubicBezTo>
                  <a:cubicBezTo>
                    <a:pt x="827" y="796"/>
                    <a:pt x="827" y="796"/>
                    <a:pt x="827" y="796"/>
                  </a:cubicBezTo>
                  <a:cubicBezTo>
                    <a:pt x="827" y="795"/>
                    <a:pt x="828" y="795"/>
                    <a:pt x="828" y="794"/>
                  </a:cubicBezTo>
                  <a:cubicBezTo>
                    <a:pt x="830" y="793"/>
                    <a:pt x="831" y="791"/>
                    <a:pt x="831" y="789"/>
                  </a:cubicBezTo>
                  <a:cubicBezTo>
                    <a:pt x="831" y="788"/>
                    <a:pt x="831" y="788"/>
                    <a:pt x="831" y="788"/>
                  </a:cubicBezTo>
                  <a:cubicBezTo>
                    <a:pt x="831" y="788"/>
                    <a:pt x="832" y="787"/>
                    <a:pt x="832" y="787"/>
                  </a:cubicBezTo>
                  <a:cubicBezTo>
                    <a:pt x="834" y="785"/>
                    <a:pt x="835" y="783"/>
                    <a:pt x="835" y="781"/>
                  </a:cubicBezTo>
                  <a:cubicBezTo>
                    <a:pt x="835" y="779"/>
                    <a:pt x="835" y="779"/>
                    <a:pt x="835" y="779"/>
                  </a:cubicBezTo>
                  <a:cubicBezTo>
                    <a:pt x="835" y="778"/>
                    <a:pt x="836" y="778"/>
                    <a:pt x="837" y="777"/>
                  </a:cubicBezTo>
                  <a:cubicBezTo>
                    <a:pt x="840" y="776"/>
                    <a:pt x="842" y="773"/>
                    <a:pt x="842" y="770"/>
                  </a:cubicBezTo>
                  <a:cubicBezTo>
                    <a:pt x="842" y="769"/>
                    <a:pt x="842" y="769"/>
                    <a:pt x="842" y="769"/>
                  </a:cubicBezTo>
                  <a:cubicBezTo>
                    <a:pt x="843" y="769"/>
                    <a:pt x="843" y="768"/>
                    <a:pt x="844" y="768"/>
                  </a:cubicBezTo>
                  <a:cubicBezTo>
                    <a:pt x="845" y="766"/>
                    <a:pt x="846" y="764"/>
                    <a:pt x="846" y="762"/>
                  </a:cubicBezTo>
                  <a:cubicBezTo>
                    <a:pt x="846" y="759"/>
                    <a:pt x="846" y="759"/>
                    <a:pt x="846" y="759"/>
                  </a:cubicBezTo>
                  <a:cubicBezTo>
                    <a:pt x="847" y="759"/>
                    <a:pt x="849" y="758"/>
                    <a:pt x="850" y="758"/>
                  </a:cubicBezTo>
                  <a:cubicBezTo>
                    <a:pt x="852" y="757"/>
                    <a:pt x="853" y="755"/>
                    <a:pt x="854" y="753"/>
                  </a:cubicBezTo>
                  <a:cubicBezTo>
                    <a:pt x="856" y="747"/>
                    <a:pt x="858" y="741"/>
                    <a:pt x="860" y="735"/>
                  </a:cubicBezTo>
                  <a:cubicBezTo>
                    <a:pt x="862" y="735"/>
                    <a:pt x="864" y="733"/>
                    <a:pt x="865" y="730"/>
                  </a:cubicBezTo>
                  <a:cubicBezTo>
                    <a:pt x="866" y="727"/>
                    <a:pt x="867" y="725"/>
                    <a:pt x="868" y="722"/>
                  </a:cubicBezTo>
                  <a:cubicBezTo>
                    <a:pt x="870" y="721"/>
                    <a:pt x="871" y="720"/>
                    <a:pt x="873" y="720"/>
                  </a:cubicBezTo>
                  <a:cubicBezTo>
                    <a:pt x="875" y="719"/>
                    <a:pt x="877" y="717"/>
                    <a:pt x="877" y="714"/>
                  </a:cubicBezTo>
                  <a:cubicBezTo>
                    <a:pt x="879" y="710"/>
                    <a:pt x="880" y="707"/>
                    <a:pt x="881" y="703"/>
                  </a:cubicBezTo>
                  <a:cubicBezTo>
                    <a:pt x="882" y="702"/>
                    <a:pt x="884" y="701"/>
                    <a:pt x="885" y="700"/>
                  </a:cubicBezTo>
                  <a:cubicBezTo>
                    <a:pt x="887" y="699"/>
                    <a:pt x="889" y="697"/>
                    <a:pt x="889" y="695"/>
                  </a:cubicBezTo>
                  <a:cubicBezTo>
                    <a:pt x="890" y="691"/>
                    <a:pt x="891" y="687"/>
                    <a:pt x="892" y="683"/>
                  </a:cubicBezTo>
                  <a:cubicBezTo>
                    <a:pt x="894" y="683"/>
                    <a:pt x="895" y="682"/>
                    <a:pt x="896" y="682"/>
                  </a:cubicBezTo>
                  <a:cubicBezTo>
                    <a:pt x="899" y="680"/>
                    <a:pt x="901" y="677"/>
                    <a:pt x="901" y="674"/>
                  </a:cubicBezTo>
                  <a:cubicBezTo>
                    <a:pt x="901" y="671"/>
                    <a:pt x="901" y="671"/>
                    <a:pt x="901" y="671"/>
                  </a:cubicBezTo>
                  <a:cubicBezTo>
                    <a:pt x="902" y="671"/>
                    <a:pt x="904" y="670"/>
                    <a:pt x="905" y="670"/>
                  </a:cubicBezTo>
                  <a:cubicBezTo>
                    <a:pt x="907" y="669"/>
                    <a:pt x="909" y="666"/>
                    <a:pt x="909" y="662"/>
                  </a:cubicBezTo>
                  <a:cubicBezTo>
                    <a:pt x="909" y="660"/>
                    <a:pt x="909" y="660"/>
                    <a:pt x="909" y="660"/>
                  </a:cubicBezTo>
                  <a:cubicBezTo>
                    <a:pt x="910" y="659"/>
                    <a:pt x="911" y="659"/>
                    <a:pt x="913" y="658"/>
                  </a:cubicBezTo>
                  <a:cubicBezTo>
                    <a:pt x="915" y="657"/>
                    <a:pt x="917" y="654"/>
                    <a:pt x="917" y="651"/>
                  </a:cubicBezTo>
                  <a:cubicBezTo>
                    <a:pt x="917" y="649"/>
                    <a:pt x="917" y="649"/>
                    <a:pt x="917" y="649"/>
                  </a:cubicBezTo>
                  <a:cubicBezTo>
                    <a:pt x="918" y="648"/>
                    <a:pt x="919" y="648"/>
                    <a:pt x="920" y="647"/>
                  </a:cubicBezTo>
                  <a:cubicBezTo>
                    <a:pt x="923" y="646"/>
                    <a:pt x="925" y="643"/>
                    <a:pt x="925" y="640"/>
                  </a:cubicBezTo>
                  <a:cubicBezTo>
                    <a:pt x="925" y="637"/>
                    <a:pt x="925" y="637"/>
                    <a:pt x="925" y="637"/>
                  </a:cubicBezTo>
                  <a:cubicBezTo>
                    <a:pt x="926" y="637"/>
                    <a:pt x="927" y="636"/>
                    <a:pt x="928" y="636"/>
                  </a:cubicBezTo>
                  <a:cubicBezTo>
                    <a:pt x="931" y="634"/>
                    <a:pt x="933" y="631"/>
                    <a:pt x="933" y="628"/>
                  </a:cubicBezTo>
                  <a:cubicBezTo>
                    <a:pt x="933" y="626"/>
                    <a:pt x="933" y="626"/>
                    <a:pt x="933" y="626"/>
                  </a:cubicBezTo>
                  <a:cubicBezTo>
                    <a:pt x="934" y="625"/>
                    <a:pt x="935" y="625"/>
                    <a:pt x="936" y="624"/>
                  </a:cubicBezTo>
                  <a:cubicBezTo>
                    <a:pt x="939" y="623"/>
                    <a:pt x="941" y="620"/>
                    <a:pt x="941" y="617"/>
                  </a:cubicBezTo>
                  <a:cubicBezTo>
                    <a:pt x="941" y="616"/>
                    <a:pt x="941" y="616"/>
                    <a:pt x="941" y="616"/>
                  </a:cubicBezTo>
                  <a:cubicBezTo>
                    <a:pt x="942" y="615"/>
                    <a:pt x="943" y="613"/>
                    <a:pt x="944" y="612"/>
                  </a:cubicBezTo>
                  <a:cubicBezTo>
                    <a:pt x="945" y="609"/>
                    <a:pt x="946" y="606"/>
                    <a:pt x="947" y="603"/>
                  </a:cubicBezTo>
                  <a:cubicBezTo>
                    <a:pt x="949" y="603"/>
                    <a:pt x="950" y="602"/>
                    <a:pt x="952" y="601"/>
                  </a:cubicBezTo>
                  <a:cubicBezTo>
                    <a:pt x="955" y="600"/>
                    <a:pt x="956" y="597"/>
                    <a:pt x="956" y="594"/>
                  </a:cubicBezTo>
                  <a:cubicBezTo>
                    <a:pt x="956" y="593"/>
                    <a:pt x="956" y="593"/>
                    <a:pt x="956" y="593"/>
                  </a:cubicBezTo>
                  <a:cubicBezTo>
                    <a:pt x="958" y="592"/>
                    <a:pt x="959" y="591"/>
                    <a:pt x="960" y="589"/>
                  </a:cubicBezTo>
                  <a:cubicBezTo>
                    <a:pt x="961" y="586"/>
                    <a:pt x="962" y="583"/>
                    <a:pt x="963" y="581"/>
                  </a:cubicBezTo>
                  <a:cubicBezTo>
                    <a:pt x="965" y="580"/>
                    <a:pt x="966" y="579"/>
                    <a:pt x="968" y="578"/>
                  </a:cubicBezTo>
                  <a:cubicBezTo>
                    <a:pt x="970" y="577"/>
                    <a:pt x="972" y="574"/>
                    <a:pt x="972" y="571"/>
                  </a:cubicBezTo>
                  <a:cubicBezTo>
                    <a:pt x="972" y="568"/>
                    <a:pt x="972" y="568"/>
                    <a:pt x="972" y="568"/>
                  </a:cubicBezTo>
                  <a:cubicBezTo>
                    <a:pt x="975" y="566"/>
                    <a:pt x="977" y="564"/>
                    <a:pt x="980" y="563"/>
                  </a:cubicBezTo>
                  <a:cubicBezTo>
                    <a:pt x="983" y="561"/>
                    <a:pt x="984" y="558"/>
                    <a:pt x="984" y="555"/>
                  </a:cubicBezTo>
                  <a:cubicBezTo>
                    <a:pt x="984" y="553"/>
                    <a:pt x="984" y="553"/>
                    <a:pt x="984" y="553"/>
                  </a:cubicBezTo>
                  <a:cubicBezTo>
                    <a:pt x="985" y="552"/>
                    <a:pt x="986" y="552"/>
                    <a:pt x="987" y="551"/>
                  </a:cubicBezTo>
                  <a:cubicBezTo>
                    <a:pt x="990" y="550"/>
                    <a:pt x="992" y="547"/>
                    <a:pt x="992" y="544"/>
                  </a:cubicBezTo>
                  <a:cubicBezTo>
                    <a:pt x="992" y="541"/>
                    <a:pt x="992" y="541"/>
                    <a:pt x="992" y="541"/>
                  </a:cubicBezTo>
                  <a:cubicBezTo>
                    <a:pt x="995" y="539"/>
                    <a:pt x="997" y="537"/>
                    <a:pt x="1000" y="536"/>
                  </a:cubicBezTo>
                  <a:cubicBezTo>
                    <a:pt x="1002" y="534"/>
                    <a:pt x="1004" y="531"/>
                    <a:pt x="1004" y="529"/>
                  </a:cubicBezTo>
                  <a:cubicBezTo>
                    <a:pt x="1004" y="526"/>
                    <a:pt x="1004" y="526"/>
                    <a:pt x="1004" y="526"/>
                  </a:cubicBezTo>
                  <a:cubicBezTo>
                    <a:pt x="1005" y="526"/>
                    <a:pt x="1006" y="525"/>
                    <a:pt x="1007" y="525"/>
                  </a:cubicBezTo>
                  <a:cubicBezTo>
                    <a:pt x="1010" y="523"/>
                    <a:pt x="1012" y="520"/>
                    <a:pt x="1012" y="517"/>
                  </a:cubicBezTo>
                  <a:cubicBezTo>
                    <a:pt x="1012" y="515"/>
                    <a:pt x="1012" y="515"/>
                    <a:pt x="1012" y="515"/>
                  </a:cubicBezTo>
                  <a:cubicBezTo>
                    <a:pt x="1013" y="514"/>
                    <a:pt x="1014" y="514"/>
                    <a:pt x="1015" y="513"/>
                  </a:cubicBezTo>
                  <a:cubicBezTo>
                    <a:pt x="1017" y="512"/>
                    <a:pt x="1018" y="510"/>
                    <a:pt x="1019" y="509"/>
                  </a:cubicBezTo>
                  <a:cubicBezTo>
                    <a:pt x="1020" y="506"/>
                    <a:pt x="1021" y="503"/>
                    <a:pt x="1022" y="500"/>
                  </a:cubicBezTo>
                  <a:cubicBezTo>
                    <a:pt x="1025" y="498"/>
                    <a:pt x="1028" y="496"/>
                    <a:pt x="1031" y="493"/>
                  </a:cubicBezTo>
                  <a:cubicBezTo>
                    <a:pt x="1034" y="492"/>
                    <a:pt x="1035" y="489"/>
                    <a:pt x="1035" y="487"/>
                  </a:cubicBezTo>
                  <a:cubicBezTo>
                    <a:pt x="1035" y="483"/>
                    <a:pt x="1035" y="483"/>
                    <a:pt x="1035" y="483"/>
                  </a:cubicBezTo>
                  <a:cubicBezTo>
                    <a:pt x="1038" y="482"/>
                    <a:pt x="1041" y="480"/>
                    <a:pt x="1043" y="478"/>
                  </a:cubicBezTo>
                  <a:cubicBezTo>
                    <a:pt x="1046" y="476"/>
                    <a:pt x="1047" y="474"/>
                    <a:pt x="1047" y="471"/>
                  </a:cubicBezTo>
                  <a:cubicBezTo>
                    <a:pt x="1047" y="468"/>
                    <a:pt x="1047" y="468"/>
                    <a:pt x="1047" y="468"/>
                  </a:cubicBezTo>
                  <a:cubicBezTo>
                    <a:pt x="1050" y="466"/>
                    <a:pt x="1052" y="465"/>
                    <a:pt x="1055" y="463"/>
                  </a:cubicBezTo>
                  <a:cubicBezTo>
                    <a:pt x="1057" y="462"/>
                    <a:pt x="1059" y="459"/>
                    <a:pt x="1059" y="456"/>
                  </a:cubicBezTo>
                  <a:cubicBezTo>
                    <a:pt x="1059" y="453"/>
                    <a:pt x="1059" y="453"/>
                    <a:pt x="1059" y="453"/>
                  </a:cubicBezTo>
                  <a:cubicBezTo>
                    <a:pt x="1061" y="451"/>
                    <a:pt x="1064" y="449"/>
                    <a:pt x="1067" y="448"/>
                  </a:cubicBezTo>
                  <a:cubicBezTo>
                    <a:pt x="1069" y="446"/>
                    <a:pt x="1071" y="443"/>
                    <a:pt x="1071" y="441"/>
                  </a:cubicBezTo>
                  <a:cubicBezTo>
                    <a:pt x="1071" y="438"/>
                    <a:pt x="1071" y="438"/>
                    <a:pt x="1071" y="438"/>
                  </a:cubicBezTo>
                  <a:cubicBezTo>
                    <a:pt x="1072" y="438"/>
                    <a:pt x="1072" y="437"/>
                    <a:pt x="1073" y="437"/>
                  </a:cubicBezTo>
                  <a:cubicBezTo>
                    <a:pt x="1076" y="436"/>
                    <a:pt x="1078" y="433"/>
                    <a:pt x="1078" y="431"/>
                  </a:cubicBezTo>
                  <a:cubicBezTo>
                    <a:pt x="1079" y="430"/>
                    <a:pt x="1080" y="430"/>
                    <a:pt x="1081" y="429"/>
                  </a:cubicBezTo>
                  <a:cubicBezTo>
                    <a:pt x="1084" y="428"/>
                    <a:pt x="1086" y="425"/>
                    <a:pt x="1086" y="422"/>
                  </a:cubicBezTo>
                  <a:cubicBezTo>
                    <a:pt x="1086" y="418"/>
                    <a:pt x="1086" y="418"/>
                    <a:pt x="1086" y="418"/>
                  </a:cubicBezTo>
                  <a:cubicBezTo>
                    <a:pt x="1090" y="415"/>
                    <a:pt x="1094" y="412"/>
                    <a:pt x="1099" y="409"/>
                  </a:cubicBezTo>
                  <a:cubicBezTo>
                    <a:pt x="1101" y="408"/>
                    <a:pt x="1102" y="405"/>
                    <a:pt x="1102" y="402"/>
                  </a:cubicBezTo>
                  <a:cubicBezTo>
                    <a:pt x="1102" y="399"/>
                    <a:pt x="1102" y="399"/>
                    <a:pt x="1102" y="399"/>
                  </a:cubicBezTo>
                  <a:cubicBezTo>
                    <a:pt x="1106" y="396"/>
                    <a:pt x="1110" y="393"/>
                    <a:pt x="1114" y="390"/>
                  </a:cubicBezTo>
                  <a:cubicBezTo>
                    <a:pt x="1116" y="389"/>
                    <a:pt x="1118" y="386"/>
                    <a:pt x="1118" y="383"/>
                  </a:cubicBezTo>
                  <a:cubicBezTo>
                    <a:pt x="1118" y="380"/>
                    <a:pt x="1118" y="380"/>
                    <a:pt x="1118" y="380"/>
                  </a:cubicBezTo>
                  <a:cubicBezTo>
                    <a:pt x="1122" y="377"/>
                    <a:pt x="1126" y="374"/>
                    <a:pt x="1130" y="371"/>
                  </a:cubicBezTo>
                  <a:cubicBezTo>
                    <a:pt x="1132" y="369"/>
                    <a:pt x="1133" y="367"/>
                    <a:pt x="1133" y="364"/>
                  </a:cubicBezTo>
                  <a:cubicBezTo>
                    <a:pt x="1133" y="361"/>
                    <a:pt x="1133" y="361"/>
                    <a:pt x="1133" y="361"/>
                  </a:cubicBezTo>
                  <a:cubicBezTo>
                    <a:pt x="1138" y="358"/>
                    <a:pt x="1142" y="355"/>
                    <a:pt x="1146" y="352"/>
                  </a:cubicBezTo>
                  <a:cubicBezTo>
                    <a:pt x="1148" y="350"/>
                    <a:pt x="1149" y="348"/>
                    <a:pt x="1149" y="345"/>
                  </a:cubicBezTo>
                  <a:cubicBezTo>
                    <a:pt x="1149" y="342"/>
                    <a:pt x="1149" y="342"/>
                    <a:pt x="1149" y="342"/>
                  </a:cubicBezTo>
                  <a:cubicBezTo>
                    <a:pt x="1155" y="337"/>
                    <a:pt x="1160" y="333"/>
                    <a:pt x="1166" y="329"/>
                  </a:cubicBezTo>
                  <a:cubicBezTo>
                    <a:pt x="1168" y="327"/>
                    <a:pt x="1169" y="325"/>
                    <a:pt x="1169" y="322"/>
                  </a:cubicBezTo>
                  <a:cubicBezTo>
                    <a:pt x="1169" y="318"/>
                    <a:pt x="1169" y="318"/>
                    <a:pt x="1169" y="318"/>
                  </a:cubicBezTo>
                  <a:cubicBezTo>
                    <a:pt x="1176" y="313"/>
                    <a:pt x="1182" y="307"/>
                    <a:pt x="1189" y="302"/>
                  </a:cubicBezTo>
                  <a:cubicBezTo>
                    <a:pt x="1191" y="300"/>
                    <a:pt x="1192" y="298"/>
                    <a:pt x="1192" y="295"/>
                  </a:cubicBezTo>
                  <a:cubicBezTo>
                    <a:pt x="1192" y="292"/>
                    <a:pt x="1192" y="292"/>
                    <a:pt x="1192" y="292"/>
                  </a:cubicBezTo>
                  <a:cubicBezTo>
                    <a:pt x="1199" y="286"/>
                    <a:pt x="1206" y="281"/>
                    <a:pt x="1213" y="275"/>
                  </a:cubicBezTo>
                  <a:cubicBezTo>
                    <a:pt x="1215" y="274"/>
                    <a:pt x="1216" y="271"/>
                    <a:pt x="1216" y="269"/>
                  </a:cubicBezTo>
                  <a:cubicBezTo>
                    <a:pt x="1216" y="265"/>
                    <a:pt x="1216" y="265"/>
                    <a:pt x="1216" y="265"/>
                  </a:cubicBezTo>
                  <a:cubicBezTo>
                    <a:pt x="1224" y="258"/>
                    <a:pt x="1232" y="251"/>
                    <a:pt x="1241" y="244"/>
                  </a:cubicBezTo>
                  <a:cubicBezTo>
                    <a:pt x="1242" y="243"/>
                    <a:pt x="1244" y="240"/>
                    <a:pt x="1244" y="238"/>
                  </a:cubicBezTo>
                  <a:cubicBezTo>
                    <a:pt x="1244" y="234"/>
                    <a:pt x="1244" y="234"/>
                    <a:pt x="1244" y="234"/>
                  </a:cubicBezTo>
                  <a:cubicBezTo>
                    <a:pt x="1253" y="226"/>
                    <a:pt x="1263" y="218"/>
                    <a:pt x="1272" y="210"/>
                  </a:cubicBezTo>
                  <a:cubicBezTo>
                    <a:pt x="1274" y="208"/>
                    <a:pt x="1275" y="206"/>
                    <a:pt x="1275" y="204"/>
                  </a:cubicBezTo>
                  <a:cubicBezTo>
                    <a:pt x="1275" y="200"/>
                    <a:pt x="1275" y="200"/>
                    <a:pt x="1275" y="200"/>
                  </a:cubicBezTo>
                  <a:cubicBezTo>
                    <a:pt x="1289" y="188"/>
                    <a:pt x="1302" y="176"/>
                    <a:pt x="1315" y="164"/>
                  </a:cubicBezTo>
                  <a:cubicBezTo>
                    <a:pt x="1317" y="162"/>
                    <a:pt x="1318" y="160"/>
                    <a:pt x="1318" y="158"/>
                  </a:cubicBezTo>
                  <a:cubicBezTo>
                    <a:pt x="1318" y="154"/>
                    <a:pt x="1318" y="154"/>
                    <a:pt x="1318" y="154"/>
                  </a:cubicBezTo>
                  <a:cubicBezTo>
                    <a:pt x="1340" y="134"/>
                    <a:pt x="1361" y="115"/>
                    <a:pt x="1382" y="95"/>
                  </a:cubicBezTo>
                  <a:cubicBezTo>
                    <a:pt x="1384" y="93"/>
                    <a:pt x="1385" y="91"/>
                    <a:pt x="1385" y="89"/>
                  </a:cubicBezTo>
                  <a:cubicBezTo>
                    <a:pt x="1385" y="86"/>
                    <a:pt x="1385" y="86"/>
                    <a:pt x="1385" y="86"/>
                  </a:cubicBezTo>
                  <a:cubicBezTo>
                    <a:pt x="1388" y="84"/>
                    <a:pt x="1390" y="82"/>
                    <a:pt x="1393" y="81"/>
                  </a:cubicBezTo>
                  <a:cubicBezTo>
                    <a:pt x="1394" y="80"/>
                    <a:pt x="1394" y="80"/>
                    <a:pt x="1395" y="79"/>
                  </a:cubicBezTo>
                  <a:cubicBezTo>
                    <a:pt x="1408" y="65"/>
                    <a:pt x="1422" y="51"/>
                    <a:pt x="1436" y="36"/>
                  </a:cubicBezTo>
                  <a:cubicBezTo>
                    <a:pt x="1436" y="5"/>
                    <a:pt x="1436" y="5"/>
                    <a:pt x="143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3" name="Freeform 8"/>
            <p:cNvSpPr>
              <a:spLocks noEditPoints="1"/>
            </p:cNvSpPr>
            <p:nvPr/>
          </p:nvSpPr>
          <p:spPr bwMode="auto">
            <a:xfrm>
              <a:off x="1399" y="1987"/>
              <a:ext cx="4772" cy="1169"/>
            </a:xfrm>
            <a:custGeom>
              <a:avLst/>
              <a:gdLst>
                <a:gd name="T0" fmla="*/ 3688 w 4212"/>
                <a:gd name="T1" fmla="*/ 904 h 1032"/>
                <a:gd name="T2" fmla="*/ 3620 w 4212"/>
                <a:gd name="T3" fmla="*/ 984 h 1032"/>
                <a:gd name="T4" fmla="*/ 3774 w 4212"/>
                <a:gd name="T5" fmla="*/ 878 h 1032"/>
                <a:gd name="T6" fmla="*/ 315 w 4212"/>
                <a:gd name="T7" fmla="*/ 87 h 1032"/>
                <a:gd name="T8" fmla="*/ 269 w 4212"/>
                <a:gd name="T9" fmla="*/ 170 h 1032"/>
                <a:gd name="T10" fmla="*/ 226 w 4212"/>
                <a:gd name="T11" fmla="*/ 254 h 1032"/>
                <a:gd name="T12" fmla="*/ 167 w 4212"/>
                <a:gd name="T13" fmla="*/ 384 h 1032"/>
                <a:gd name="T14" fmla="*/ 120 w 4212"/>
                <a:gd name="T15" fmla="*/ 509 h 1032"/>
                <a:gd name="T16" fmla="*/ 3 w 4212"/>
                <a:gd name="T17" fmla="*/ 982 h 1032"/>
                <a:gd name="T18" fmla="*/ 132 w 4212"/>
                <a:gd name="T19" fmla="*/ 522 h 1032"/>
                <a:gd name="T20" fmla="*/ 177 w 4212"/>
                <a:gd name="T21" fmla="*/ 409 h 1032"/>
                <a:gd name="T22" fmla="*/ 235 w 4212"/>
                <a:gd name="T23" fmla="*/ 280 h 1032"/>
                <a:gd name="T24" fmla="*/ 278 w 4212"/>
                <a:gd name="T25" fmla="*/ 192 h 1032"/>
                <a:gd name="T26" fmla="*/ 325 w 4212"/>
                <a:gd name="T27" fmla="*/ 109 h 1032"/>
                <a:gd name="T28" fmla="*/ 690 w 4212"/>
                <a:gd name="T29" fmla="*/ 2 h 1032"/>
                <a:gd name="T30" fmla="*/ 641 w 4212"/>
                <a:gd name="T31" fmla="*/ 137 h 1032"/>
                <a:gd name="T32" fmla="*/ 647 w 4212"/>
                <a:gd name="T33" fmla="*/ 778 h 1032"/>
                <a:gd name="T34" fmla="*/ 730 w 4212"/>
                <a:gd name="T35" fmla="*/ 930 h 1032"/>
                <a:gd name="T36" fmla="*/ 745 w 4212"/>
                <a:gd name="T37" fmla="*/ 919 h 1032"/>
                <a:gd name="T38" fmla="*/ 661 w 4212"/>
                <a:gd name="T39" fmla="*/ 764 h 1032"/>
                <a:gd name="T40" fmla="*/ 656 w 4212"/>
                <a:gd name="T41" fmla="*/ 150 h 1032"/>
                <a:gd name="T42" fmla="*/ 704 w 4212"/>
                <a:gd name="T43" fmla="*/ 15 h 1032"/>
                <a:gd name="T44" fmla="*/ 3990 w 4212"/>
                <a:gd name="T45" fmla="*/ 94 h 1032"/>
                <a:gd name="T46" fmla="*/ 3651 w 4212"/>
                <a:gd name="T47" fmla="*/ 366 h 1032"/>
                <a:gd name="T48" fmla="*/ 3426 w 4212"/>
                <a:gd name="T49" fmla="*/ 474 h 1032"/>
                <a:gd name="T50" fmla="*/ 3162 w 4212"/>
                <a:gd name="T51" fmla="*/ 636 h 1032"/>
                <a:gd name="T52" fmla="*/ 2958 w 4212"/>
                <a:gd name="T53" fmla="*/ 754 h 1032"/>
                <a:gd name="T54" fmla="*/ 2875 w 4212"/>
                <a:gd name="T55" fmla="*/ 799 h 1032"/>
                <a:gd name="T56" fmla="*/ 2954 w 4212"/>
                <a:gd name="T57" fmla="*/ 780 h 1032"/>
                <a:gd name="T58" fmla="*/ 3129 w 4212"/>
                <a:gd name="T59" fmla="*/ 697 h 1032"/>
                <a:gd name="T60" fmla="*/ 3390 w 4212"/>
                <a:gd name="T61" fmla="*/ 498 h 1032"/>
                <a:gd name="T62" fmla="*/ 3567 w 4212"/>
                <a:gd name="T63" fmla="*/ 395 h 1032"/>
                <a:gd name="T64" fmla="*/ 3865 w 4212"/>
                <a:gd name="T65" fmla="*/ 185 h 1032"/>
                <a:gd name="T66" fmla="*/ 4089 w 4212"/>
                <a:gd name="T67" fmla="*/ 61 h 1032"/>
                <a:gd name="T68" fmla="*/ 3721 w 4212"/>
                <a:gd name="T69" fmla="*/ 637 h 1032"/>
                <a:gd name="T70" fmla="*/ 3845 w 4212"/>
                <a:gd name="T71" fmla="*/ 549 h 1032"/>
                <a:gd name="T72" fmla="*/ 3933 w 4212"/>
                <a:gd name="T73" fmla="*/ 508 h 1032"/>
                <a:gd name="T74" fmla="*/ 3772 w 4212"/>
                <a:gd name="T75" fmla="*/ 623 h 1032"/>
                <a:gd name="T76" fmla="*/ 3611 w 4212"/>
                <a:gd name="T77" fmla="*/ 753 h 1032"/>
                <a:gd name="T78" fmla="*/ 4049 w 4212"/>
                <a:gd name="T79" fmla="*/ 144 h 1032"/>
                <a:gd name="T80" fmla="*/ 3868 w 4212"/>
                <a:gd name="T81" fmla="*/ 296 h 1032"/>
                <a:gd name="T82" fmla="*/ 3732 w 4212"/>
                <a:gd name="T83" fmla="*/ 446 h 1032"/>
                <a:gd name="T84" fmla="*/ 3547 w 4212"/>
                <a:gd name="T85" fmla="*/ 571 h 1032"/>
                <a:gd name="T86" fmla="*/ 3331 w 4212"/>
                <a:gd name="T87" fmla="*/ 666 h 1032"/>
                <a:gd name="T88" fmla="*/ 3132 w 4212"/>
                <a:gd name="T89" fmla="*/ 818 h 1032"/>
                <a:gd name="T90" fmla="*/ 2877 w 4212"/>
                <a:gd name="T91" fmla="*/ 1024 h 1032"/>
                <a:gd name="T92" fmla="*/ 3297 w 4212"/>
                <a:gd name="T93" fmla="*/ 871 h 1032"/>
                <a:gd name="T94" fmla="*/ 3433 w 4212"/>
                <a:gd name="T95" fmla="*/ 869 h 1032"/>
                <a:gd name="T96" fmla="*/ 3361 w 4212"/>
                <a:gd name="T97" fmla="*/ 988 h 1032"/>
                <a:gd name="T98" fmla="*/ 3544 w 4212"/>
                <a:gd name="T99" fmla="*/ 780 h 1032"/>
                <a:gd name="T100" fmla="*/ 3739 w 4212"/>
                <a:gd name="T101" fmla="*/ 681 h 1032"/>
                <a:gd name="T102" fmla="*/ 3843 w 4212"/>
                <a:gd name="T103" fmla="*/ 611 h 1032"/>
                <a:gd name="T104" fmla="*/ 3920 w 4212"/>
                <a:gd name="T105" fmla="*/ 486 h 1032"/>
                <a:gd name="T106" fmla="*/ 3770 w 4212"/>
                <a:gd name="T107" fmla="*/ 586 h 1032"/>
                <a:gd name="T108" fmla="*/ 3634 w 4212"/>
                <a:gd name="T109" fmla="*/ 655 h 1032"/>
                <a:gd name="T110" fmla="*/ 3373 w 4212"/>
                <a:gd name="T111" fmla="*/ 800 h 1032"/>
                <a:gd name="T112" fmla="*/ 3023 w 4212"/>
                <a:gd name="T113" fmla="*/ 1011 h 1032"/>
                <a:gd name="T114" fmla="*/ 3099 w 4212"/>
                <a:gd name="T115" fmla="*/ 898 h 1032"/>
                <a:gd name="T116" fmla="*/ 3235 w 4212"/>
                <a:gd name="T117" fmla="*/ 723 h 1032"/>
                <a:gd name="T118" fmla="*/ 3494 w 4212"/>
                <a:gd name="T119" fmla="*/ 645 h 1032"/>
                <a:gd name="T120" fmla="*/ 3616 w 4212"/>
                <a:gd name="T121" fmla="*/ 487 h 1032"/>
                <a:gd name="T122" fmla="*/ 3837 w 4212"/>
                <a:gd name="T123" fmla="*/ 379 h 1032"/>
                <a:gd name="T124" fmla="*/ 4030 w 4212"/>
                <a:gd name="T125" fmla="*/ 20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2" h="1032">
                  <a:moveTo>
                    <a:pt x="3691" y="934"/>
                  </a:moveTo>
                  <a:cubicBezTo>
                    <a:pt x="3692" y="931"/>
                    <a:pt x="3693" y="929"/>
                    <a:pt x="3695" y="927"/>
                  </a:cubicBezTo>
                  <a:cubicBezTo>
                    <a:pt x="3695" y="927"/>
                    <a:pt x="3695" y="927"/>
                    <a:pt x="3695" y="927"/>
                  </a:cubicBezTo>
                  <a:cubicBezTo>
                    <a:pt x="3695" y="931"/>
                    <a:pt x="3695" y="931"/>
                    <a:pt x="3695" y="931"/>
                  </a:cubicBezTo>
                  <a:cubicBezTo>
                    <a:pt x="3693" y="932"/>
                    <a:pt x="3692" y="933"/>
                    <a:pt x="3691" y="934"/>
                  </a:cubicBezTo>
                  <a:moveTo>
                    <a:pt x="3698" y="920"/>
                  </a:moveTo>
                  <a:cubicBezTo>
                    <a:pt x="3699" y="919"/>
                    <a:pt x="3699" y="917"/>
                    <a:pt x="3700" y="916"/>
                  </a:cubicBezTo>
                  <a:cubicBezTo>
                    <a:pt x="3703" y="916"/>
                    <a:pt x="3703" y="916"/>
                    <a:pt x="3703" y="916"/>
                  </a:cubicBezTo>
                  <a:cubicBezTo>
                    <a:pt x="3703" y="916"/>
                    <a:pt x="3704" y="916"/>
                    <a:pt x="3705" y="916"/>
                  </a:cubicBezTo>
                  <a:cubicBezTo>
                    <a:pt x="3702" y="917"/>
                    <a:pt x="3701" y="918"/>
                    <a:pt x="3699" y="920"/>
                  </a:cubicBezTo>
                  <a:cubicBezTo>
                    <a:pt x="3698" y="920"/>
                    <a:pt x="3698" y="920"/>
                    <a:pt x="3698" y="920"/>
                  </a:cubicBezTo>
                  <a:moveTo>
                    <a:pt x="3786" y="846"/>
                  </a:moveTo>
                  <a:cubicBezTo>
                    <a:pt x="3778" y="846"/>
                    <a:pt x="3778" y="846"/>
                    <a:pt x="3778" y="846"/>
                  </a:cubicBezTo>
                  <a:cubicBezTo>
                    <a:pt x="3775" y="846"/>
                    <a:pt x="3773" y="847"/>
                    <a:pt x="3772" y="849"/>
                  </a:cubicBezTo>
                  <a:cubicBezTo>
                    <a:pt x="3768" y="852"/>
                    <a:pt x="3764" y="855"/>
                    <a:pt x="3759" y="857"/>
                  </a:cubicBezTo>
                  <a:cubicBezTo>
                    <a:pt x="3754" y="860"/>
                    <a:pt x="3748" y="862"/>
                    <a:pt x="3742" y="866"/>
                  </a:cubicBezTo>
                  <a:cubicBezTo>
                    <a:pt x="3740" y="867"/>
                    <a:pt x="3739" y="868"/>
                    <a:pt x="3739" y="870"/>
                  </a:cubicBezTo>
                  <a:cubicBezTo>
                    <a:pt x="3738" y="871"/>
                    <a:pt x="3738" y="872"/>
                    <a:pt x="3737" y="873"/>
                  </a:cubicBezTo>
                  <a:cubicBezTo>
                    <a:pt x="3734" y="873"/>
                    <a:pt x="3734" y="873"/>
                    <a:pt x="3734" y="873"/>
                  </a:cubicBezTo>
                  <a:cubicBezTo>
                    <a:pt x="3731" y="873"/>
                    <a:pt x="3728" y="875"/>
                    <a:pt x="3727" y="877"/>
                  </a:cubicBezTo>
                  <a:cubicBezTo>
                    <a:pt x="3726" y="878"/>
                    <a:pt x="3726" y="879"/>
                    <a:pt x="3725" y="880"/>
                  </a:cubicBezTo>
                  <a:cubicBezTo>
                    <a:pt x="3723" y="880"/>
                    <a:pt x="3723" y="880"/>
                    <a:pt x="3723" y="880"/>
                  </a:cubicBezTo>
                  <a:cubicBezTo>
                    <a:pt x="3720" y="880"/>
                    <a:pt x="3717" y="882"/>
                    <a:pt x="3716" y="884"/>
                  </a:cubicBezTo>
                  <a:cubicBezTo>
                    <a:pt x="3714" y="887"/>
                    <a:pt x="3712" y="889"/>
                    <a:pt x="3710" y="892"/>
                  </a:cubicBezTo>
                  <a:cubicBezTo>
                    <a:pt x="3707" y="892"/>
                    <a:pt x="3707" y="892"/>
                    <a:pt x="3707" y="892"/>
                  </a:cubicBezTo>
                  <a:cubicBezTo>
                    <a:pt x="3704" y="892"/>
                    <a:pt x="3701" y="893"/>
                    <a:pt x="3700" y="896"/>
                  </a:cubicBezTo>
                  <a:cubicBezTo>
                    <a:pt x="3699" y="897"/>
                    <a:pt x="3698" y="898"/>
                    <a:pt x="3698" y="899"/>
                  </a:cubicBezTo>
                  <a:cubicBezTo>
                    <a:pt x="3695" y="899"/>
                    <a:pt x="3695" y="899"/>
                    <a:pt x="3695" y="899"/>
                  </a:cubicBezTo>
                  <a:cubicBezTo>
                    <a:pt x="3692" y="899"/>
                    <a:pt x="3689" y="901"/>
                    <a:pt x="3688" y="904"/>
                  </a:cubicBezTo>
                  <a:cubicBezTo>
                    <a:pt x="3680" y="918"/>
                    <a:pt x="3673" y="932"/>
                    <a:pt x="3666" y="947"/>
                  </a:cubicBezTo>
                  <a:cubicBezTo>
                    <a:pt x="3660" y="948"/>
                    <a:pt x="3656" y="951"/>
                    <a:pt x="3652" y="954"/>
                  </a:cubicBezTo>
                  <a:cubicBezTo>
                    <a:pt x="3648" y="956"/>
                    <a:pt x="3645" y="959"/>
                    <a:pt x="3642" y="961"/>
                  </a:cubicBezTo>
                  <a:cubicBezTo>
                    <a:pt x="3636" y="961"/>
                    <a:pt x="3636" y="961"/>
                    <a:pt x="3636" y="961"/>
                  </a:cubicBezTo>
                  <a:cubicBezTo>
                    <a:pt x="3634" y="961"/>
                    <a:pt x="3632" y="961"/>
                    <a:pt x="3630" y="963"/>
                  </a:cubicBezTo>
                  <a:cubicBezTo>
                    <a:pt x="3630" y="964"/>
                    <a:pt x="3629" y="965"/>
                    <a:pt x="3629" y="965"/>
                  </a:cubicBezTo>
                  <a:cubicBezTo>
                    <a:pt x="3623" y="966"/>
                    <a:pt x="3617" y="967"/>
                    <a:pt x="3611" y="968"/>
                  </a:cubicBezTo>
                  <a:cubicBezTo>
                    <a:pt x="3608" y="969"/>
                    <a:pt x="3606" y="970"/>
                    <a:pt x="3605" y="973"/>
                  </a:cubicBezTo>
                  <a:cubicBezTo>
                    <a:pt x="3594" y="974"/>
                    <a:pt x="3583" y="975"/>
                    <a:pt x="3572" y="976"/>
                  </a:cubicBezTo>
                  <a:cubicBezTo>
                    <a:pt x="3570" y="976"/>
                    <a:pt x="3567" y="978"/>
                    <a:pt x="3566" y="980"/>
                  </a:cubicBezTo>
                  <a:cubicBezTo>
                    <a:pt x="3565" y="982"/>
                    <a:pt x="3564" y="985"/>
                    <a:pt x="3563" y="987"/>
                  </a:cubicBezTo>
                  <a:cubicBezTo>
                    <a:pt x="3558" y="991"/>
                    <a:pt x="3554" y="995"/>
                    <a:pt x="3550" y="999"/>
                  </a:cubicBezTo>
                  <a:cubicBezTo>
                    <a:pt x="3545" y="1002"/>
                    <a:pt x="3541" y="1005"/>
                    <a:pt x="3535" y="1007"/>
                  </a:cubicBezTo>
                  <a:cubicBezTo>
                    <a:pt x="3533" y="1008"/>
                    <a:pt x="3531" y="1010"/>
                    <a:pt x="3530" y="1012"/>
                  </a:cubicBezTo>
                  <a:cubicBezTo>
                    <a:pt x="3529" y="1015"/>
                    <a:pt x="3528" y="1017"/>
                    <a:pt x="3527" y="1020"/>
                  </a:cubicBezTo>
                  <a:cubicBezTo>
                    <a:pt x="3525" y="1020"/>
                    <a:pt x="3522" y="1021"/>
                    <a:pt x="3520" y="1022"/>
                  </a:cubicBezTo>
                  <a:cubicBezTo>
                    <a:pt x="3518" y="1023"/>
                    <a:pt x="3516" y="1024"/>
                    <a:pt x="3515" y="1026"/>
                  </a:cubicBezTo>
                  <a:cubicBezTo>
                    <a:pt x="3475" y="1026"/>
                    <a:pt x="3475" y="1026"/>
                    <a:pt x="3475" y="1026"/>
                  </a:cubicBezTo>
                  <a:cubicBezTo>
                    <a:pt x="3474" y="1026"/>
                    <a:pt x="3473" y="1026"/>
                    <a:pt x="3473" y="1026"/>
                  </a:cubicBezTo>
                  <a:cubicBezTo>
                    <a:pt x="3466" y="1028"/>
                    <a:pt x="3459" y="1030"/>
                    <a:pt x="3453" y="1032"/>
                  </a:cubicBezTo>
                  <a:cubicBezTo>
                    <a:pt x="3540" y="1032"/>
                    <a:pt x="3540" y="1032"/>
                    <a:pt x="3540" y="1032"/>
                  </a:cubicBezTo>
                  <a:cubicBezTo>
                    <a:pt x="3541" y="1031"/>
                    <a:pt x="3541" y="1030"/>
                    <a:pt x="3542" y="1029"/>
                  </a:cubicBezTo>
                  <a:cubicBezTo>
                    <a:pt x="3543" y="1027"/>
                    <a:pt x="3543" y="1024"/>
                    <a:pt x="3544" y="1021"/>
                  </a:cubicBezTo>
                  <a:cubicBezTo>
                    <a:pt x="3551" y="1019"/>
                    <a:pt x="3556" y="1015"/>
                    <a:pt x="3561" y="1011"/>
                  </a:cubicBezTo>
                  <a:cubicBezTo>
                    <a:pt x="3566" y="1007"/>
                    <a:pt x="3570" y="1002"/>
                    <a:pt x="3575" y="998"/>
                  </a:cubicBezTo>
                  <a:cubicBezTo>
                    <a:pt x="3576" y="997"/>
                    <a:pt x="3576" y="997"/>
                    <a:pt x="3577" y="996"/>
                  </a:cubicBezTo>
                  <a:cubicBezTo>
                    <a:pt x="3577" y="994"/>
                    <a:pt x="3578" y="993"/>
                    <a:pt x="3578" y="992"/>
                  </a:cubicBezTo>
                  <a:cubicBezTo>
                    <a:pt x="3590" y="991"/>
                    <a:pt x="3602" y="990"/>
                    <a:pt x="3613" y="989"/>
                  </a:cubicBezTo>
                  <a:cubicBezTo>
                    <a:pt x="3616" y="988"/>
                    <a:pt x="3619" y="986"/>
                    <a:pt x="3620" y="984"/>
                  </a:cubicBezTo>
                  <a:cubicBezTo>
                    <a:pt x="3626" y="983"/>
                    <a:pt x="3632" y="982"/>
                    <a:pt x="3637" y="981"/>
                  </a:cubicBezTo>
                  <a:cubicBezTo>
                    <a:pt x="3640" y="981"/>
                    <a:pt x="3642" y="979"/>
                    <a:pt x="3643" y="977"/>
                  </a:cubicBezTo>
                  <a:cubicBezTo>
                    <a:pt x="3644" y="977"/>
                    <a:pt x="3644" y="977"/>
                    <a:pt x="3644" y="977"/>
                  </a:cubicBezTo>
                  <a:cubicBezTo>
                    <a:pt x="3645" y="977"/>
                    <a:pt x="3647" y="977"/>
                    <a:pt x="3648" y="976"/>
                  </a:cubicBezTo>
                  <a:cubicBezTo>
                    <a:pt x="3650" y="975"/>
                    <a:pt x="3652" y="974"/>
                    <a:pt x="3653" y="973"/>
                  </a:cubicBezTo>
                  <a:cubicBezTo>
                    <a:pt x="3653" y="974"/>
                    <a:pt x="3653" y="975"/>
                    <a:pt x="3653" y="976"/>
                  </a:cubicBezTo>
                  <a:cubicBezTo>
                    <a:pt x="3632" y="994"/>
                    <a:pt x="3612" y="1013"/>
                    <a:pt x="3592" y="1032"/>
                  </a:cubicBezTo>
                  <a:cubicBezTo>
                    <a:pt x="3616" y="1032"/>
                    <a:pt x="3616" y="1032"/>
                    <a:pt x="3616" y="1032"/>
                  </a:cubicBezTo>
                  <a:cubicBezTo>
                    <a:pt x="3633" y="1017"/>
                    <a:pt x="3649" y="1001"/>
                    <a:pt x="3665" y="986"/>
                  </a:cubicBezTo>
                  <a:cubicBezTo>
                    <a:pt x="3666" y="985"/>
                    <a:pt x="3667" y="984"/>
                    <a:pt x="3668" y="983"/>
                  </a:cubicBezTo>
                  <a:cubicBezTo>
                    <a:pt x="3669" y="980"/>
                    <a:pt x="3670" y="977"/>
                    <a:pt x="3671" y="974"/>
                  </a:cubicBezTo>
                  <a:cubicBezTo>
                    <a:pt x="3683" y="963"/>
                    <a:pt x="3696" y="952"/>
                    <a:pt x="3708" y="941"/>
                  </a:cubicBezTo>
                  <a:cubicBezTo>
                    <a:pt x="3710" y="939"/>
                    <a:pt x="3711" y="937"/>
                    <a:pt x="3711" y="934"/>
                  </a:cubicBezTo>
                  <a:cubicBezTo>
                    <a:pt x="3711" y="931"/>
                    <a:pt x="3711" y="931"/>
                    <a:pt x="3711" y="931"/>
                  </a:cubicBezTo>
                  <a:cubicBezTo>
                    <a:pt x="3714" y="929"/>
                    <a:pt x="3717" y="928"/>
                    <a:pt x="3719" y="926"/>
                  </a:cubicBezTo>
                  <a:cubicBezTo>
                    <a:pt x="3721" y="925"/>
                    <a:pt x="3722" y="923"/>
                    <a:pt x="3723" y="921"/>
                  </a:cubicBezTo>
                  <a:cubicBezTo>
                    <a:pt x="3724" y="918"/>
                    <a:pt x="3724" y="915"/>
                    <a:pt x="3725" y="912"/>
                  </a:cubicBezTo>
                  <a:cubicBezTo>
                    <a:pt x="3727" y="911"/>
                    <a:pt x="3728" y="910"/>
                    <a:pt x="3729" y="909"/>
                  </a:cubicBezTo>
                  <a:cubicBezTo>
                    <a:pt x="3732" y="905"/>
                    <a:pt x="3735" y="901"/>
                    <a:pt x="3739" y="897"/>
                  </a:cubicBezTo>
                  <a:cubicBezTo>
                    <a:pt x="3742" y="897"/>
                    <a:pt x="3742" y="897"/>
                    <a:pt x="3742" y="897"/>
                  </a:cubicBezTo>
                  <a:cubicBezTo>
                    <a:pt x="3746" y="897"/>
                    <a:pt x="3748" y="895"/>
                    <a:pt x="3750" y="892"/>
                  </a:cubicBezTo>
                  <a:cubicBezTo>
                    <a:pt x="3750" y="891"/>
                    <a:pt x="3751" y="890"/>
                    <a:pt x="3751" y="889"/>
                  </a:cubicBezTo>
                  <a:cubicBezTo>
                    <a:pt x="3754" y="889"/>
                    <a:pt x="3754" y="889"/>
                    <a:pt x="3754" y="889"/>
                  </a:cubicBezTo>
                  <a:cubicBezTo>
                    <a:pt x="3756" y="889"/>
                    <a:pt x="3758" y="888"/>
                    <a:pt x="3760" y="887"/>
                  </a:cubicBezTo>
                  <a:cubicBezTo>
                    <a:pt x="3760" y="886"/>
                    <a:pt x="3761" y="886"/>
                    <a:pt x="3761" y="885"/>
                  </a:cubicBezTo>
                  <a:cubicBezTo>
                    <a:pt x="3762" y="885"/>
                    <a:pt x="3762" y="885"/>
                    <a:pt x="3762" y="885"/>
                  </a:cubicBezTo>
                  <a:cubicBezTo>
                    <a:pt x="3765" y="885"/>
                    <a:pt x="3768" y="884"/>
                    <a:pt x="3769" y="881"/>
                  </a:cubicBezTo>
                  <a:cubicBezTo>
                    <a:pt x="3770" y="880"/>
                    <a:pt x="3770" y="879"/>
                    <a:pt x="3771" y="878"/>
                  </a:cubicBezTo>
                  <a:cubicBezTo>
                    <a:pt x="3774" y="878"/>
                    <a:pt x="3774" y="878"/>
                    <a:pt x="3774" y="878"/>
                  </a:cubicBezTo>
                  <a:cubicBezTo>
                    <a:pt x="3776" y="878"/>
                    <a:pt x="3778" y="877"/>
                    <a:pt x="3780" y="875"/>
                  </a:cubicBezTo>
                  <a:cubicBezTo>
                    <a:pt x="3781" y="874"/>
                    <a:pt x="3782" y="872"/>
                    <a:pt x="3782" y="870"/>
                  </a:cubicBezTo>
                  <a:cubicBezTo>
                    <a:pt x="3785" y="868"/>
                    <a:pt x="3787" y="867"/>
                    <a:pt x="3790" y="865"/>
                  </a:cubicBezTo>
                  <a:cubicBezTo>
                    <a:pt x="3792" y="863"/>
                    <a:pt x="3794" y="861"/>
                    <a:pt x="3794" y="858"/>
                  </a:cubicBezTo>
                  <a:cubicBezTo>
                    <a:pt x="3794" y="854"/>
                    <a:pt x="3794" y="854"/>
                    <a:pt x="3794" y="854"/>
                  </a:cubicBezTo>
                  <a:cubicBezTo>
                    <a:pt x="3794" y="852"/>
                    <a:pt x="3793" y="850"/>
                    <a:pt x="3791" y="848"/>
                  </a:cubicBezTo>
                  <a:cubicBezTo>
                    <a:pt x="3790" y="847"/>
                    <a:pt x="3788" y="846"/>
                    <a:pt x="3786" y="846"/>
                  </a:cubicBezTo>
                  <a:moveTo>
                    <a:pt x="392" y="0"/>
                  </a:moveTo>
                  <a:cubicBezTo>
                    <a:pt x="370" y="0"/>
                    <a:pt x="370" y="0"/>
                    <a:pt x="370" y="0"/>
                  </a:cubicBezTo>
                  <a:cubicBezTo>
                    <a:pt x="370" y="1"/>
                    <a:pt x="369" y="2"/>
                    <a:pt x="369" y="3"/>
                  </a:cubicBezTo>
                  <a:cubicBezTo>
                    <a:pt x="368" y="4"/>
                    <a:pt x="366" y="5"/>
                    <a:pt x="365" y="5"/>
                  </a:cubicBezTo>
                  <a:cubicBezTo>
                    <a:pt x="362" y="7"/>
                    <a:pt x="360" y="10"/>
                    <a:pt x="360" y="13"/>
                  </a:cubicBezTo>
                  <a:cubicBezTo>
                    <a:pt x="360" y="13"/>
                    <a:pt x="360" y="13"/>
                    <a:pt x="360" y="13"/>
                  </a:cubicBezTo>
                  <a:cubicBezTo>
                    <a:pt x="359" y="14"/>
                    <a:pt x="359" y="14"/>
                    <a:pt x="358" y="15"/>
                  </a:cubicBezTo>
                  <a:cubicBezTo>
                    <a:pt x="357" y="16"/>
                    <a:pt x="356" y="18"/>
                    <a:pt x="356" y="21"/>
                  </a:cubicBezTo>
                  <a:cubicBezTo>
                    <a:pt x="356" y="23"/>
                    <a:pt x="356" y="23"/>
                    <a:pt x="356" y="23"/>
                  </a:cubicBezTo>
                  <a:cubicBezTo>
                    <a:pt x="355" y="24"/>
                    <a:pt x="354" y="24"/>
                    <a:pt x="353" y="25"/>
                  </a:cubicBezTo>
                  <a:cubicBezTo>
                    <a:pt x="350" y="26"/>
                    <a:pt x="349" y="28"/>
                    <a:pt x="348" y="30"/>
                  </a:cubicBezTo>
                  <a:cubicBezTo>
                    <a:pt x="347" y="34"/>
                    <a:pt x="346" y="38"/>
                    <a:pt x="345" y="42"/>
                  </a:cubicBezTo>
                  <a:cubicBezTo>
                    <a:pt x="344" y="42"/>
                    <a:pt x="342" y="43"/>
                    <a:pt x="341" y="44"/>
                  </a:cubicBezTo>
                  <a:cubicBezTo>
                    <a:pt x="339" y="45"/>
                    <a:pt x="337" y="46"/>
                    <a:pt x="337" y="49"/>
                  </a:cubicBezTo>
                  <a:cubicBezTo>
                    <a:pt x="334" y="55"/>
                    <a:pt x="332" y="62"/>
                    <a:pt x="330" y="68"/>
                  </a:cubicBezTo>
                  <a:cubicBezTo>
                    <a:pt x="328" y="69"/>
                    <a:pt x="327" y="70"/>
                    <a:pt x="325" y="70"/>
                  </a:cubicBezTo>
                  <a:cubicBezTo>
                    <a:pt x="322" y="72"/>
                    <a:pt x="320" y="75"/>
                    <a:pt x="320" y="78"/>
                  </a:cubicBezTo>
                  <a:cubicBezTo>
                    <a:pt x="320" y="79"/>
                    <a:pt x="320" y="79"/>
                    <a:pt x="320" y="79"/>
                  </a:cubicBezTo>
                  <a:cubicBezTo>
                    <a:pt x="320" y="79"/>
                    <a:pt x="319" y="79"/>
                    <a:pt x="319" y="80"/>
                  </a:cubicBezTo>
                  <a:cubicBezTo>
                    <a:pt x="317" y="81"/>
                    <a:pt x="316" y="84"/>
                    <a:pt x="316" y="86"/>
                  </a:cubicBezTo>
                  <a:cubicBezTo>
                    <a:pt x="316" y="86"/>
                    <a:pt x="316" y="86"/>
                    <a:pt x="316" y="86"/>
                  </a:cubicBezTo>
                  <a:cubicBezTo>
                    <a:pt x="316" y="87"/>
                    <a:pt x="315" y="87"/>
                    <a:pt x="315" y="87"/>
                  </a:cubicBezTo>
                  <a:cubicBezTo>
                    <a:pt x="314" y="89"/>
                    <a:pt x="313" y="91"/>
                    <a:pt x="313" y="93"/>
                  </a:cubicBezTo>
                  <a:cubicBezTo>
                    <a:pt x="313" y="94"/>
                    <a:pt x="313" y="94"/>
                    <a:pt x="313" y="94"/>
                  </a:cubicBezTo>
                  <a:cubicBezTo>
                    <a:pt x="312" y="94"/>
                    <a:pt x="312" y="95"/>
                    <a:pt x="311" y="95"/>
                  </a:cubicBezTo>
                  <a:cubicBezTo>
                    <a:pt x="309" y="97"/>
                    <a:pt x="309" y="99"/>
                    <a:pt x="309" y="101"/>
                  </a:cubicBezTo>
                  <a:cubicBezTo>
                    <a:pt x="309" y="103"/>
                    <a:pt x="309" y="103"/>
                    <a:pt x="309" y="103"/>
                  </a:cubicBezTo>
                  <a:cubicBezTo>
                    <a:pt x="308" y="104"/>
                    <a:pt x="307" y="104"/>
                    <a:pt x="306" y="105"/>
                  </a:cubicBezTo>
                  <a:cubicBezTo>
                    <a:pt x="303" y="106"/>
                    <a:pt x="301" y="109"/>
                    <a:pt x="301" y="112"/>
                  </a:cubicBezTo>
                  <a:cubicBezTo>
                    <a:pt x="301" y="113"/>
                    <a:pt x="301" y="113"/>
                    <a:pt x="301" y="113"/>
                  </a:cubicBezTo>
                  <a:cubicBezTo>
                    <a:pt x="300" y="113"/>
                    <a:pt x="300" y="114"/>
                    <a:pt x="299" y="114"/>
                  </a:cubicBezTo>
                  <a:cubicBezTo>
                    <a:pt x="298" y="116"/>
                    <a:pt x="297" y="118"/>
                    <a:pt x="297" y="120"/>
                  </a:cubicBezTo>
                  <a:cubicBezTo>
                    <a:pt x="297" y="120"/>
                    <a:pt x="297" y="120"/>
                    <a:pt x="297" y="120"/>
                  </a:cubicBezTo>
                  <a:cubicBezTo>
                    <a:pt x="296" y="121"/>
                    <a:pt x="296" y="121"/>
                    <a:pt x="295" y="122"/>
                  </a:cubicBezTo>
                  <a:cubicBezTo>
                    <a:pt x="294" y="123"/>
                    <a:pt x="293" y="125"/>
                    <a:pt x="293" y="128"/>
                  </a:cubicBezTo>
                  <a:cubicBezTo>
                    <a:pt x="293" y="128"/>
                    <a:pt x="293" y="128"/>
                    <a:pt x="293" y="128"/>
                  </a:cubicBezTo>
                  <a:cubicBezTo>
                    <a:pt x="292" y="129"/>
                    <a:pt x="292" y="129"/>
                    <a:pt x="291" y="130"/>
                  </a:cubicBezTo>
                  <a:cubicBezTo>
                    <a:pt x="290" y="131"/>
                    <a:pt x="289" y="133"/>
                    <a:pt x="289" y="135"/>
                  </a:cubicBezTo>
                  <a:cubicBezTo>
                    <a:pt x="289" y="136"/>
                    <a:pt x="289" y="136"/>
                    <a:pt x="289" y="136"/>
                  </a:cubicBezTo>
                  <a:cubicBezTo>
                    <a:pt x="288" y="136"/>
                    <a:pt x="288" y="137"/>
                    <a:pt x="287" y="137"/>
                  </a:cubicBezTo>
                  <a:cubicBezTo>
                    <a:pt x="286" y="139"/>
                    <a:pt x="285" y="141"/>
                    <a:pt x="285" y="143"/>
                  </a:cubicBezTo>
                  <a:cubicBezTo>
                    <a:pt x="285" y="145"/>
                    <a:pt x="285" y="145"/>
                    <a:pt x="285" y="145"/>
                  </a:cubicBezTo>
                  <a:cubicBezTo>
                    <a:pt x="284" y="146"/>
                    <a:pt x="283" y="146"/>
                    <a:pt x="282" y="147"/>
                  </a:cubicBezTo>
                  <a:cubicBezTo>
                    <a:pt x="279" y="148"/>
                    <a:pt x="277" y="151"/>
                    <a:pt x="277" y="154"/>
                  </a:cubicBezTo>
                  <a:cubicBezTo>
                    <a:pt x="277" y="155"/>
                    <a:pt x="277" y="155"/>
                    <a:pt x="277" y="155"/>
                  </a:cubicBezTo>
                  <a:cubicBezTo>
                    <a:pt x="277" y="155"/>
                    <a:pt x="276" y="156"/>
                    <a:pt x="276" y="156"/>
                  </a:cubicBezTo>
                  <a:cubicBezTo>
                    <a:pt x="274" y="158"/>
                    <a:pt x="273" y="160"/>
                    <a:pt x="273" y="162"/>
                  </a:cubicBezTo>
                  <a:cubicBezTo>
                    <a:pt x="273" y="163"/>
                    <a:pt x="273" y="163"/>
                    <a:pt x="273" y="163"/>
                  </a:cubicBezTo>
                  <a:cubicBezTo>
                    <a:pt x="273" y="163"/>
                    <a:pt x="272" y="163"/>
                    <a:pt x="272" y="164"/>
                  </a:cubicBezTo>
                  <a:cubicBezTo>
                    <a:pt x="270" y="165"/>
                    <a:pt x="269" y="168"/>
                    <a:pt x="269" y="170"/>
                  </a:cubicBezTo>
                  <a:cubicBezTo>
                    <a:pt x="269" y="170"/>
                    <a:pt x="269" y="170"/>
                    <a:pt x="269" y="170"/>
                  </a:cubicBezTo>
                  <a:cubicBezTo>
                    <a:pt x="269" y="171"/>
                    <a:pt x="268" y="171"/>
                    <a:pt x="268" y="171"/>
                  </a:cubicBezTo>
                  <a:cubicBezTo>
                    <a:pt x="266" y="173"/>
                    <a:pt x="265" y="175"/>
                    <a:pt x="265" y="177"/>
                  </a:cubicBezTo>
                  <a:cubicBezTo>
                    <a:pt x="265" y="178"/>
                    <a:pt x="265" y="178"/>
                    <a:pt x="265" y="178"/>
                  </a:cubicBezTo>
                  <a:cubicBezTo>
                    <a:pt x="265" y="178"/>
                    <a:pt x="264" y="179"/>
                    <a:pt x="264" y="179"/>
                  </a:cubicBezTo>
                  <a:cubicBezTo>
                    <a:pt x="262" y="181"/>
                    <a:pt x="261" y="183"/>
                    <a:pt x="261" y="185"/>
                  </a:cubicBezTo>
                  <a:cubicBezTo>
                    <a:pt x="261" y="186"/>
                    <a:pt x="261" y="186"/>
                    <a:pt x="261" y="186"/>
                  </a:cubicBezTo>
                  <a:cubicBezTo>
                    <a:pt x="261" y="186"/>
                    <a:pt x="260" y="186"/>
                    <a:pt x="260" y="187"/>
                  </a:cubicBezTo>
                  <a:cubicBezTo>
                    <a:pt x="258" y="188"/>
                    <a:pt x="257" y="191"/>
                    <a:pt x="257" y="193"/>
                  </a:cubicBezTo>
                  <a:cubicBezTo>
                    <a:pt x="257" y="193"/>
                    <a:pt x="257" y="193"/>
                    <a:pt x="257" y="193"/>
                  </a:cubicBezTo>
                  <a:cubicBezTo>
                    <a:pt x="257" y="194"/>
                    <a:pt x="256" y="194"/>
                    <a:pt x="256" y="194"/>
                  </a:cubicBezTo>
                  <a:cubicBezTo>
                    <a:pt x="254" y="196"/>
                    <a:pt x="254" y="198"/>
                    <a:pt x="254" y="200"/>
                  </a:cubicBezTo>
                  <a:cubicBezTo>
                    <a:pt x="254" y="201"/>
                    <a:pt x="254" y="201"/>
                    <a:pt x="254" y="201"/>
                  </a:cubicBezTo>
                  <a:cubicBezTo>
                    <a:pt x="253" y="201"/>
                    <a:pt x="253" y="202"/>
                    <a:pt x="252" y="202"/>
                  </a:cubicBezTo>
                  <a:cubicBezTo>
                    <a:pt x="251" y="204"/>
                    <a:pt x="250" y="206"/>
                    <a:pt x="250" y="208"/>
                  </a:cubicBezTo>
                  <a:cubicBezTo>
                    <a:pt x="250" y="209"/>
                    <a:pt x="250" y="209"/>
                    <a:pt x="250" y="209"/>
                  </a:cubicBezTo>
                  <a:cubicBezTo>
                    <a:pt x="249" y="209"/>
                    <a:pt x="249" y="209"/>
                    <a:pt x="248" y="210"/>
                  </a:cubicBezTo>
                  <a:cubicBezTo>
                    <a:pt x="247" y="211"/>
                    <a:pt x="246" y="213"/>
                    <a:pt x="246" y="216"/>
                  </a:cubicBezTo>
                  <a:cubicBezTo>
                    <a:pt x="246" y="216"/>
                    <a:pt x="246" y="216"/>
                    <a:pt x="246" y="216"/>
                  </a:cubicBezTo>
                  <a:cubicBezTo>
                    <a:pt x="245" y="217"/>
                    <a:pt x="245" y="217"/>
                    <a:pt x="244" y="217"/>
                  </a:cubicBezTo>
                  <a:cubicBezTo>
                    <a:pt x="243" y="219"/>
                    <a:pt x="242" y="221"/>
                    <a:pt x="242" y="223"/>
                  </a:cubicBezTo>
                  <a:cubicBezTo>
                    <a:pt x="242" y="224"/>
                    <a:pt x="242" y="224"/>
                    <a:pt x="242" y="224"/>
                  </a:cubicBezTo>
                  <a:cubicBezTo>
                    <a:pt x="241" y="224"/>
                    <a:pt x="241" y="225"/>
                    <a:pt x="240" y="225"/>
                  </a:cubicBezTo>
                  <a:cubicBezTo>
                    <a:pt x="239" y="227"/>
                    <a:pt x="238" y="229"/>
                    <a:pt x="238" y="231"/>
                  </a:cubicBezTo>
                  <a:cubicBezTo>
                    <a:pt x="238" y="231"/>
                    <a:pt x="238" y="231"/>
                    <a:pt x="238" y="231"/>
                  </a:cubicBezTo>
                  <a:cubicBezTo>
                    <a:pt x="236" y="233"/>
                    <a:pt x="235" y="234"/>
                    <a:pt x="234" y="236"/>
                  </a:cubicBezTo>
                  <a:cubicBezTo>
                    <a:pt x="233" y="240"/>
                    <a:pt x="233" y="243"/>
                    <a:pt x="232" y="246"/>
                  </a:cubicBezTo>
                  <a:cubicBezTo>
                    <a:pt x="230" y="246"/>
                    <a:pt x="229" y="247"/>
                    <a:pt x="228" y="248"/>
                  </a:cubicBezTo>
                  <a:cubicBezTo>
                    <a:pt x="227" y="250"/>
                    <a:pt x="226" y="252"/>
                    <a:pt x="226" y="254"/>
                  </a:cubicBezTo>
                  <a:cubicBezTo>
                    <a:pt x="226" y="254"/>
                    <a:pt x="226" y="254"/>
                    <a:pt x="226" y="254"/>
                  </a:cubicBezTo>
                  <a:cubicBezTo>
                    <a:pt x="225" y="255"/>
                    <a:pt x="225" y="255"/>
                    <a:pt x="225" y="256"/>
                  </a:cubicBezTo>
                  <a:cubicBezTo>
                    <a:pt x="223" y="257"/>
                    <a:pt x="222" y="259"/>
                    <a:pt x="222" y="261"/>
                  </a:cubicBezTo>
                  <a:cubicBezTo>
                    <a:pt x="222" y="266"/>
                    <a:pt x="222" y="266"/>
                    <a:pt x="222" y="266"/>
                  </a:cubicBezTo>
                  <a:cubicBezTo>
                    <a:pt x="222" y="266"/>
                    <a:pt x="221" y="267"/>
                    <a:pt x="221" y="267"/>
                  </a:cubicBezTo>
                  <a:cubicBezTo>
                    <a:pt x="219" y="269"/>
                    <a:pt x="218" y="271"/>
                    <a:pt x="218" y="273"/>
                  </a:cubicBezTo>
                  <a:cubicBezTo>
                    <a:pt x="218" y="274"/>
                    <a:pt x="218" y="274"/>
                    <a:pt x="218" y="274"/>
                  </a:cubicBezTo>
                  <a:cubicBezTo>
                    <a:pt x="217" y="275"/>
                    <a:pt x="215" y="276"/>
                    <a:pt x="215" y="278"/>
                  </a:cubicBezTo>
                  <a:cubicBezTo>
                    <a:pt x="213" y="284"/>
                    <a:pt x="211" y="290"/>
                    <a:pt x="209" y="296"/>
                  </a:cubicBezTo>
                  <a:cubicBezTo>
                    <a:pt x="207" y="296"/>
                    <a:pt x="206" y="297"/>
                    <a:pt x="205" y="298"/>
                  </a:cubicBezTo>
                  <a:cubicBezTo>
                    <a:pt x="203" y="299"/>
                    <a:pt x="202" y="301"/>
                    <a:pt x="202" y="304"/>
                  </a:cubicBezTo>
                  <a:cubicBezTo>
                    <a:pt x="202" y="308"/>
                    <a:pt x="202" y="308"/>
                    <a:pt x="202" y="308"/>
                  </a:cubicBezTo>
                  <a:cubicBezTo>
                    <a:pt x="202" y="308"/>
                    <a:pt x="201" y="309"/>
                    <a:pt x="201" y="309"/>
                  </a:cubicBezTo>
                  <a:cubicBezTo>
                    <a:pt x="199" y="311"/>
                    <a:pt x="199" y="313"/>
                    <a:pt x="199" y="315"/>
                  </a:cubicBezTo>
                  <a:cubicBezTo>
                    <a:pt x="199" y="315"/>
                    <a:pt x="199" y="315"/>
                    <a:pt x="199" y="315"/>
                  </a:cubicBezTo>
                  <a:cubicBezTo>
                    <a:pt x="197" y="317"/>
                    <a:pt x="195" y="318"/>
                    <a:pt x="195" y="320"/>
                  </a:cubicBezTo>
                  <a:cubicBezTo>
                    <a:pt x="194" y="324"/>
                    <a:pt x="193" y="327"/>
                    <a:pt x="192" y="330"/>
                  </a:cubicBezTo>
                  <a:cubicBezTo>
                    <a:pt x="191" y="330"/>
                    <a:pt x="190" y="331"/>
                    <a:pt x="189" y="332"/>
                  </a:cubicBezTo>
                  <a:cubicBezTo>
                    <a:pt x="188" y="334"/>
                    <a:pt x="187" y="336"/>
                    <a:pt x="187" y="338"/>
                  </a:cubicBezTo>
                  <a:cubicBezTo>
                    <a:pt x="187" y="342"/>
                    <a:pt x="187" y="342"/>
                    <a:pt x="187" y="342"/>
                  </a:cubicBezTo>
                  <a:cubicBezTo>
                    <a:pt x="185" y="343"/>
                    <a:pt x="183" y="345"/>
                    <a:pt x="183" y="347"/>
                  </a:cubicBezTo>
                  <a:cubicBezTo>
                    <a:pt x="182" y="351"/>
                    <a:pt x="181" y="354"/>
                    <a:pt x="181" y="357"/>
                  </a:cubicBezTo>
                  <a:cubicBezTo>
                    <a:pt x="179" y="357"/>
                    <a:pt x="178" y="358"/>
                    <a:pt x="177" y="359"/>
                  </a:cubicBezTo>
                  <a:cubicBezTo>
                    <a:pt x="176" y="360"/>
                    <a:pt x="175" y="363"/>
                    <a:pt x="175" y="365"/>
                  </a:cubicBezTo>
                  <a:cubicBezTo>
                    <a:pt x="175" y="369"/>
                    <a:pt x="175" y="369"/>
                    <a:pt x="175" y="369"/>
                  </a:cubicBezTo>
                  <a:cubicBezTo>
                    <a:pt x="174" y="369"/>
                    <a:pt x="174" y="370"/>
                    <a:pt x="173" y="370"/>
                  </a:cubicBezTo>
                  <a:cubicBezTo>
                    <a:pt x="172" y="372"/>
                    <a:pt x="171" y="374"/>
                    <a:pt x="171" y="376"/>
                  </a:cubicBezTo>
                  <a:cubicBezTo>
                    <a:pt x="171" y="377"/>
                    <a:pt x="171" y="377"/>
                    <a:pt x="171" y="377"/>
                  </a:cubicBezTo>
                  <a:cubicBezTo>
                    <a:pt x="170" y="377"/>
                    <a:pt x="170" y="378"/>
                    <a:pt x="170" y="378"/>
                  </a:cubicBezTo>
                  <a:cubicBezTo>
                    <a:pt x="168" y="380"/>
                    <a:pt x="167" y="382"/>
                    <a:pt x="167" y="384"/>
                  </a:cubicBezTo>
                  <a:cubicBezTo>
                    <a:pt x="167" y="388"/>
                    <a:pt x="167" y="388"/>
                    <a:pt x="167" y="388"/>
                  </a:cubicBezTo>
                  <a:cubicBezTo>
                    <a:pt x="167" y="389"/>
                    <a:pt x="166" y="389"/>
                    <a:pt x="166" y="389"/>
                  </a:cubicBezTo>
                  <a:cubicBezTo>
                    <a:pt x="164" y="391"/>
                    <a:pt x="163" y="393"/>
                    <a:pt x="163" y="395"/>
                  </a:cubicBezTo>
                  <a:cubicBezTo>
                    <a:pt x="163" y="396"/>
                    <a:pt x="163" y="396"/>
                    <a:pt x="163" y="396"/>
                  </a:cubicBezTo>
                  <a:cubicBezTo>
                    <a:pt x="161" y="397"/>
                    <a:pt x="160" y="399"/>
                    <a:pt x="159" y="401"/>
                  </a:cubicBezTo>
                  <a:cubicBezTo>
                    <a:pt x="158" y="406"/>
                    <a:pt x="158" y="410"/>
                    <a:pt x="157" y="414"/>
                  </a:cubicBezTo>
                  <a:cubicBezTo>
                    <a:pt x="156" y="415"/>
                    <a:pt x="155" y="415"/>
                    <a:pt x="154" y="416"/>
                  </a:cubicBezTo>
                  <a:cubicBezTo>
                    <a:pt x="152" y="418"/>
                    <a:pt x="151" y="420"/>
                    <a:pt x="151" y="422"/>
                  </a:cubicBezTo>
                  <a:cubicBezTo>
                    <a:pt x="151" y="426"/>
                    <a:pt x="151" y="426"/>
                    <a:pt x="151" y="426"/>
                  </a:cubicBezTo>
                  <a:cubicBezTo>
                    <a:pt x="151" y="427"/>
                    <a:pt x="150" y="427"/>
                    <a:pt x="150" y="428"/>
                  </a:cubicBezTo>
                  <a:cubicBezTo>
                    <a:pt x="148" y="429"/>
                    <a:pt x="147" y="431"/>
                    <a:pt x="147" y="433"/>
                  </a:cubicBezTo>
                  <a:cubicBezTo>
                    <a:pt x="147" y="434"/>
                    <a:pt x="147" y="434"/>
                    <a:pt x="147" y="434"/>
                  </a:cubicBezTo>
                  <a:cubicBezTo>
                    <a:pt x="145" y="435"/>
                    <a:pt x="144" y="437"/>
                    <a:pt x="144" y="440"/>
                  </a:cubicBezTo>
                  <a:cubicBezTo>
                    <a:pt x="143" y="445"/>
                    <a:pt x="142" y="451"/>
                    <a:pt x="141" y="457"/>
                  </a:cubicBezTo>
                  <a:cubicBezTo>
                    <a:pt x="140" y="457"/>
                    <a:pt x="139" y="458"/>
                    <a:pt x="138" y="458"/>
                  </a:cubicBezTo>
                  <a:cubicBezTo>
                    <a:pt x="137" y="460"/>
                    <a:pt x="136" y="462"/>
                    <a:pt x="136" y="464"/>
                  </a:cubicBezTo>
                  <a:cubicBezTo>
                    <a:pt x="136" y="465"/>
                    <a:pt x="136" y="465"/>
                    <a:pt x="136" y="465"/>
                  </a:cubicBezTo>
                  <a:cubicBezTo>
                    <a:pt x="135" y="465"/>
                    <a:pt x="135" y="465"/>
                    <a:pt x="134" y="466"/>
                  </a:cubicBezTo>
                  <a:cubicBezTo>
                    <a:pt x="133" y="467"/>
                    <a:pt x="132" y="470"/>
                    <a:pt x="132" y="472"/>
                  </a:cubicBezTo>
                  <a:cubicBezTo>
                    <a:pt x="132" y="476"/>
                    <a:pt x="132" y="476"/>
                    <a:pt x="132" y="476"/>
                  </a:cubicBezTo>
                  <a:cubicBezTo>
                    <a:pt x="131" y="476"/>
                    <a:pt x="131" y="477"/>
                    <a:pt x="130" y="477"/>
                  </a:cubicBezTo>
                  <a:cubicBezTo>
                    <a:pt x="129" y="479"/>
                    <a:pt x="128" y="481"/>
                    <a:pt x="128" y="483"/>
                  </a:cubicBezTo>
                  <a:cubicBezTo>
                    <a:pt x="128" y="488"/>
                    <a:pt x="128" y="488"/>
                    <a:pt x="128" y="488"/>
                  </a:cubicBezTo>
                  <a:cubicBezTo>
                    <a:pt x="127" y="488"/>
                    <a:pt x="127" y="488"/>
                    <a:pt x="126" y="489"/>
                  </a:cubicBezTo>
                  <a:cubicBezTo>
                    <a:pt x="125" y="490"/>
                    <a:pt x="124" y="492"/>
                    <a:pt x="124" y="495"/>
                  </a:cubicBezTo>
                  <a:cubicBezTo>
                    <a:pt x="124" y="499"/>
                    <a:pt x="124" y="499"/>
                    <a:pt x="124" y="499"/>
                  </a:cubicBezTo>
                  <a:cubicBezTo>
                    <a:pt x="123" y="500"/>
                    <a:pt x="123" y="500"/>
                    <a:pt x="122" y="500"/>
                  </a:cubicBezTo>
                  <a:cubicBezTo>
                    <a:pt x="121" y="502"/>
                    <a:pt x="120" y="504"/>
                    <a:pt x="120" y="506"/>
                  </a:cubicBezTo>
                  <a:cubicBezTo>
                    <a:pt x="120" y="509"/>
                    <a:pt x="120" y="509"/>
                    <a:pt x="120" y="509"/>
                  </a:cubicBezTo>
                  <a:cubicBezTo>
                    <a:pt x="120" y="510"/>
                    <a:pt x="119" y="510"/>
                    <a:pt x="119" y="511"/>
                  </a:cubicBezTo>
                  <a:cubicBezTo>
                    <a:pt x="119" y="511"/>
                    <a:pt x="119" y="512"/>
                    <a:pt x="118" y="512"/>
                  </a:cubicBezTo>
                  <a:cubicBezTo>
                    <a:pt x="117" y="513"/>
                    <a:pt x="116" y="515"/>
                    <a:pt x="116" y="518"/>
                  </a:cubicBezTo>
                  <a:cubicBezTo>
                    <a:pt x="116" y="518"/>
                    <a:pt x="116" y="518"/>
                    <a:pt x="116" y="518"/>
                  </a:cubicBezTo>
                  <a:cubicBezTo>
                    <a:pt x="115" y="519"/>
                    <a:pt x="115" y="519"/>
                    <a:pt x="114" y="519"/>
                  </a:cubicBezTo>
                  <a:cubicBezTo>
                    <a:pt x="113" y="521"/>
                    <a:pt x="112" y="523"/>
                    <a:pt x="112" y="525"/>
                  </a:cubicBezTo>
                  <a:cubicBezTo>
                    <a:pt x="112" y="529"/>
                    <a:pt x="112" y="529"/>
                    <a:pt x="112" y="529"/>
                  </a:cubicBezTo>
                  <a:cubicBezTo>
                    <a:pt x="112" y="529"/>
                    <a:pt x="112" y="530"/>
                    <a:pt x="112" y="530"/>
                  </a:cubicBezTo>
                  <a:cubicBezTo>
                    <a:pt x="111" y="530"/>
                    <a:pt x="111" y="531"/>
                    <a:pt x="110" y="531"/>
                  </a:cubicBezTo>
                  <a:cubicBezTo>
                    <a:pt x="109" y="533"/>
                    <a:pt x="108" y="535"/>
                    <a:pt x="108" y="537"/>
                  </a:cubicBezTo>
                  <a:cubicBezTo>
                    <a:pt x="108" y="540"/>
                    <a:pt x="108" y="540"/>
                    <a:pt x="108" y="540"/>
                  </a:cubicBezTo>
                  <a:cubicBezTo>
                    <a:pt x="108" y="540"/>
                    <a:pt x="108" y="541"/>
                    <a:pt x="107" y="542"/>
                  </a:cubicBezTo>
                  <a:cubicBezTo>
                    <a:pt x="107" y="542"/>
                    <a:pt x="107" y="542"/>
                    <a:pt x="106" y="542"/>
                  </a:cubicBezTo>
                  <a:cubicBezTo>
                    <a:pt x="105" y="544"/>
                    <a:pt x="104" y="546"/>
                    <a:pt x="104" y="548"/>
                  </a:cubicBezTo>
                  <a:cubicBezTo>
                    <a:pt x="104" y="550"/>
                    <a:pt x="104" y="550"/>
                    <a:pt x="104" y="550"/>
                  </a:cubicBezTo>
                  <a:cubicBezTo>
                    <a:pt x="104" y="551"/>
                    <a:pt x="103" y="552"/>
                    <a:pt x="103" y="553"/>
                  </a:cubicBezTo>
                  <a:cubicBezTo>
                    <a:pt x="103" y="554"/>
                    <a:pt x="103" y="554"/>
                    <a:pt x="103" y="554"/>
                  </a:cubicBezTo>
                  <a:cubicBezTo>
                    <a:pt x="101" y="555"/>
                    <a:pt x="100" y="557"/>
                    <a:pt x="100" y="560"/>
                  </a:cubicBezTo>
                  <a:cubicBezTo>
                    <a:pt x="100" y="561"/>
                    <a:pt x="100" y="561"/>
                    <a:pt x="100" y="561"/>
                  </a:cubicBezTo>
                  <a:cubicBezTo>
                    <a:pt x="100" y="562"/>
                    <a:pt x="99" y="564"/>
                    <a:pt x="99" y="565"/>
                  </a:cubicBezTo>
                  <a:cubicBezTo>
                    <a:pt x="99" y="565"/>
                    <a:pt x="99" y="565"/>
                    <a:pt x="99" y="565"/>
                  </a:cubicBezTo>
                  <a:cubicBezTo>
                    <a:pt x="97" y="567"/>
                    <a:pt x="96" y="569"/>
                    <a:pt x="96" y="571"/>
                  </a:cubicBezTo>
                  <a:cubicBezTo>
                    <a:pt x="96" y="572"/>
                    <a:pt x="96" y="572"/>
                    <a:pt x="96" y="572"/>
                  </a:cubicBezTo>
                  <a:cubicBezTo>
                    <a:pt x="70" y="645"/>
                    <a:pt x="39" y="749"/>
                    <a:pt x="19" y="869"/>
                  </a:cubicBezTo>
                  <a:cubicBezTo>
                    <a:pt x="18" y="870"/>
                    <a:pt x="18" y="871"/>
                    <a:pt x="18" y="872"/>
                  </a:cubicBezTo>
                  <a:cubicBezTo>
                    <a:pt x="17" y="875"/>
                    <a:pt x="17" y="878"/>
                    <a:pt x="17" y="881"/>
                  </a:cubicBezTo>
                  <a:cubicBezTo>
                    <a:pt x="14" y="896"/>
                    <a:pt x="12" y="912"/>
                    <a:pt x="10" y="928"/>
                  </a:cubicBezTo>
                  <a:cubicBezTo>
                    <a:pt x="6" y="943"/>
                    <a:pt x="3" y="960"/>
                    <a:pt x="2" y="978"/>
                  </a:cubicBezTo>
                  <a:cubicBezTo>
                    <a:pt x="2" y="979"/>
                    <a:pt x="2" y="980"/>
                    <a:pt x="3" y="982"/>
                  </a:cubicBezTo>
                  <a:cubicBezTo>
                    <a:pt x="3" y="982"/>
                    <a:pt x="3" y="983"/>
                    <a:pt x="4" y="983"/>
                  </a:cubicBezTo>
                  <a:cubicBezTo>
                    <a:pt x="2" y="999"/>
                    <a:pt x="1" y="1015"/>
                    <a:pt x="0" y="1032"/>
                  </a:cubicBezTo>
                  <a:cubicBezTo>
                    <a:pt x="17" y="1032"/>
                    <a:pt x="17" y="1032"/>
                    <a:pt x="17" y="1032"/>
                  </a:cubicBezTo>
                  <a:cubicBezTo>
                    <a:pt x="18" y="1015"/>
                    <a:pt x="19" y="999"/>
                    <a:pt x="20" y="982"/>
                  </a:cubicBezTo>
                  <a:cubicBezTo>
                    <a:pt x="21" y="981"/>
                    <a:pt x="20" y="980"/>
                    <a:pt x="20" y="978"/>
                  </a:cubicBezTo>
                  <a:cubicBezTo>
                    <a:pt x="19" y="978"/>
                    <a:pt x="19" y="977"/>
                    <a:pt x="19" y="977"/>
                  </a:cubicBezTo>
                  <a:cubicBezTo>
                    <a:pt x="20" y="961"/>
                    <a:pt x="23" y="945"/>
                    <a:pt x="26" y="931"/>
                  </a:cubicBezTo>
                  <a:cubicBezTo>
                    <a:pt x="26" y="930"/>
                    <a:pt x="26" y="930"/>
                    <a:pt x="26" y="930"/>
                  </a:cubicBezTo>
                  <a:cubicBezTo>
                    <a:pt x="28" y="914"/>
                    <a:pt x="31" y="898"/>
                    <a:pt x="33" y="883"/>
                  </a:cubicBezTo>
                  <a:cubicBezTo>
                    <a:pt x="33" y="882"/>
                    <a:pt x="33" y="882"/>
                    <a:pt x="33" y="882"/>
                  </a:cubicBezTo>
                  <a:cubicBezTo>
                    <a:pt x="34" y="881"/>
                    <a:pt x="34" y="879"/>
                    <a:pt x="34" y="877"/>
                  </a:cubicBezTo>
                  <a:cubicBezTo>
                    <a:pt x="34" y="876"/>
                    <a:pt x="35" y="875"/>
                    <a:pt x="35" y="874"/>
                  </a:cubicBezTo>
                  <a:cubicBezTo>
                    <a:pt x="55" y="754"/>
                    <a:pt x="86" y="650"/>
                    <a:pt x="112" y="576"/>
                  </a:cubicBezTo>
                  <a:cubicBezTo>
                    <a:pt x="112" y="576"/>
                    <a:pt x="113" y="576"/>
                    <a:pt x="113" y="575"/>
                  </a:cubicBezTo>
                  <a:cubicBezTo>
                    <a:pt x="113" y="575"/>
                    <a:pt x="113" y="574"/>
                    <a:pt x="113" y="574"/>
                  </a:cubicBezTo>
                  <a:cubicBezTo>
                    <a:pt x="114" y="571"/>
                    <a:pt x="115" y="568"/>
                    <a:pt x="116" y="565"/>
                  </a:cubicBezTo>
                  <a:cubicBezTo>
                    <a:pt x="116" y="565"/>
                    <a:pt x="117" y="564"/>
                    <a:pt x="117" y="564"/>
                  </a:cubicBezTo>
                  <a:cubicBezTo>
                    <a:pt x="117" y="563"/>
                    <a:pt x="117" y="563"/>
                    <a:pt x="117" y="562"/>
                  </a:cubicBezTo>
                  <a:cubicBezTo>
                    <a:pt x="118" y="560"/>
                    <a:pt x="119" y="557"/>
                    <a:pt x="120" y="555"/>
                  </a:cubicBezTo>
                  <a:cubicBezTo>
                    <a:pt x="120" y="554"/>
                    <a:pt x="121" y="553"/>
                    <a:pt x="121" y="553"/>
                  </a:cubicBezTo>
                  <a:cubicBezTo>
                    <a:pt x="121" y="552"/>
                    <a:pt x="121" y="552"/>
                    <a:pt x="121" y="551"/>
                  </a:cubicBezTo>
                  <a:cubicBezTo>
                    <a:pt x="122" y="549"/>
                    <a:pt x="123" y="546"/>
                    <a:pt x="124" y="544"/>
                  </a:cubicBezTo>
                  <a:cubicBezTo>
                    <a:pt x="124" y="543"/>
                    <a:pt x="125" y="543"/>
                    <a:pt x="125" y="542"/>
                  </a:cubicBezTo>
                  <a:cubicBezTo>
                    <a:pt x="125" y="541"/>
                    <a:pt x="125" y="541"/>
                    <a:pt x="126" y="540"/>
                  </a:cubicBezTo>
                  <a:cubicBezTo>
                    <a:pt x="127" y="538"/>
                    <a:pt x="127" y="536"/>
                    <a:pt x="128" y="534"/>
                  </a:cubicBezTo>
                  <a:cubicBezTo>
                    <a:pt x="128" y="533"/>
                    <a:pt x="129" y="532"/>
                    <a:pt x="129" y="531"/>
                  </a:cubicBezTo>
                  <a:cubicBezTo>
                    <a:pt x="129" y="530"/>
                    <a:pt x="130" y="529"/>
                    <a:pt x="130" y="528"/>
                  </a:cubicBezTo>
                  <a:cubicBezTo>
                    <a:pt x="131" y="527"/>
                    <a:pt x="131" y="525"/>
                    <a:pt x="132" y="524"/>
                  </a:cubicBezTo>
                  <a:cubicBezTo>
                    <a:pt x="132" y="523"/>
                    <a:pt x="132" y="523"/>
                    <a:pt x="132" y="522"/>
                  </a:cubicBezTo>
                  <a:cubicBezTo>
                    <a:pt x="133" y="522"/>
                    <a:pt x="133" y="521"/>
                    <a:pt x="133" y="521"/>
                  </a:cubicBezTo>
                  <a:cubicBezTo>
                    <a:pt x="134" y="518"/>
                    <a:pt x="135" y="516"/>
                    <a:pt x="136" y="514"/>
                  </a:cubicBezTo>
                  <a:cubicBezTo>
                    <a:pt x="136" y="513"/>
                    <a:pt x="136" y="512"/>
                    <a:pt x="136" y="511"/>
                  </a:cubicBezTo>
                  <a:cubicBezTo>
                    <a:pt x="137" y="511"/>
                    <a:pt x="137" y="510"/>
                    <a:pt x="138" y="509"/>
                  </a:cubicBezTo>
                  <a:cubicBezTo>
                    <a:pt x="138" y="508"/>
                    <a:pt x="139" y="506"/>
                    <a:pt x="140" y="504"/>
                  </a:cubicBezTo>
                  <a:cubicBezTo>
                    <a:pt x="140" y="503"/>
                    <a:pt x="140" y="502"/>
                    <a:pt x="140" y="501"/>
                  </a:cubicBezTo>
                  <a:cubicBezTo>
                    <a:pt x="140" y="501"/>
                    <a:pt x="140" y="501"/>
                    <a:pt x="140" y="501"/>
                  </a:cubicBezTo>
                  <a:cubicBezTo>
                    <a:pt x="141" y="500"/>
                    <a:pt x="142" y="499"/>
                    <a:pt x="142" y="498"/>
                  </a:cubicBezTo>
                  <a:cubicBezTo>
                    <a:pt x="143" y="497"/>
                    <a:pt x="143" y="496"/>
                    <a:pt x="144" y="495"/>
                  </a:cubicBezTo>
                  <a:cubicBezTo>
                    <a:pt x="144" y="494"/>
                    <a:pt x="144" y="493"/>
                    <a:pt x="144" y="491"/>
                  </a:cubicBezTo>
                  <a:cubicBezTo>
                    <a:pt x="144" y="490"/>
                    <a:pt x="144" y="490"/>
                    <a:pt x="144" y="490"/>
                  </a:cubicBezTo>
                  <a:cubicBezTo>
                    <a:pt x="145" y="489"/>
                    <a:pt x="146" y="488"/>
                    <a:pt x="147" y="487"/>
                  </a:cubicBezTo>
                  <a:cubicBezTo>
                    <a:pt x="147" y="486"/>
                    <a:pt x="147" y="486"/>
                    <a:pt x="148" y="485"/>
                  </a:cubicBezTo>
                  <a:cubicBezTo>
                    <a:pt x="148" y="484"/>
                    <a:pt x="148" y="483"/>
                    <a:pt x="148" y="482"/>
                  </a:cubicBezTo>
                  <a:cubicBezTo>
                    <a:pt x="148" y="479"/>
                    <a:pt x="148" y="479"/>
                    <a:pt x="148" y="479"/>
                  </a:cubicBezTo>
                  <a:cubicBezTo>
                    <a:pt x="149" y="479"/>
                    <a:pt x="149" y="478"/>
                    <a:pt x="150" y="478"/>
                  </a:cubicBezTo>
                  <a:cubicBezTo>
                    <a:pt x="151" y="476"/>
                    <a:pt x="152" y="474"/>
                    <a:pt x="152" y="472"/>
                  </a:cubicBezTo>
                  <a:cubicBezTo>
                    <a:pt x="152" y="471"/>
                    <a:pt x="152" y="471"/>
                    <a:pt x="152" y="471"/>
                  </a:cubicBezTo>
                  <a:cubicBezTo>
                    <a:pt x="154" y="470"/>
                    <a:pt x="156" y="468"/>
                    <a:pt x="156" y="465"/>
                  </a:cubicBezTo>
                  <a:cubicBezTo>
                    <a:pt x="157" y="460"/>
                    <a:pt x="158" y="454"/>
                    <a:pt x="159" y="449"/>
                  </a:cubicBezTo>
                  <a:cubicBezTo>
                    <a:pt x="160" y="449"/>
                    <a:pt x="161" y="448"/>
                    <a:pt x="162" y="447"/>
                  </a:cubicBezTo>
                  <a:cubicBezTo>
                    <a:pt x="163" y="446"/>
                    <a:pt x="164" y="443"/>
                    <a:pt x="164" y="441"/>
                  </a:cubicBezTo>
                  <a:cubicBezTo>
                    <a:pt x="164" y="441"/>
                    <a:pt x="164" y="441"/>
                    <a:pt x="164" y="441"/>
                  </a:cubicBezTo>
                  <a:cubicBezTo>
                    <a:pt x="165" y="440"/>
                    <a:pt x="165" y="440"/>
                    <a:pt x="166" y="439"/>
                  </a:cubicBezTo>
                  <a:cubicBezTo>
                    <a:pt x="167" y="438"/>
                    <a:pt x="168" y="436"/>
                    <a:pt x="168" y="433"/>
                  </a:cubicBezTo>
                  <a:cubicBezTo>
                    <a:pt x="168" y="429"/>
                    <a:pt x="168" y="429"/>
                    <a:pt x="168" y="429"/>
                  </a:cubicBezTo>
                  <a:cubicBezTo>
                    <a:pt x="170" y="428"/>
                    <a:pt x="171" y="426"/>
                    <a:pt x="172" y="424"/>
                  </a:cubicBezTo>
                  <a:cubicBezTo>
                    <a:pt x="173" y="419"/>
                    <a:pt x="173" y="415"/>
                    <a:pt x="174" y="411"/>
                  </a:cubicBezTo>
                  <a:cubicBezTo>
                    <a:pt x="175" y="410"/>
                    <a:pt x="176" y="410"/>
                    <a:pt x="177" y="409"/>
                  </a:cubicBezTo>
                  <a:cubicBezTo>
                    <a:pt x="179" y="407"/>
                    <a:pt x="180" y="405"/>
                    <a:pt x="180" y="403"/>
                  </a:cubicBezTo>
                  <a:cubicBezTo>
                    <a:pt x="180" y="402"/>
                    <a:pt x="180" y="402"/>
                    <a:pt x="180" y="402"/>
                  </a:cubicBezTo>
                  <a:cubicBezTo>
                    <a:pt x="180" y="402"/>
                    <a:pt x="181" y="402"/>
                    <a:pt x="181" y="401"/>
                  </a:cubicBezTo>
                  <a:cubicBezTo>
                    <a:pt x="183" y="400"/>
                    <a:pt x="184" y="397"/>
                    <a:pt x="184" y="395"/>
                  </a:cubicBezTo>
                  <a:cubicBezTo>
                    <a:pt x="184" y="391"/>
                    <a:pt x="184" y="391"/>
                    <a:pt x="184" y="391"/>
                  </a:cubicBezTo>
                  <a:cubicBezTo>
                    <a:pt x="184" y="390"/>
                    <a:pt x="185" y="390"/>
                    <a:pt x="185" y="390"/>
                  </a:cubicBezTo>
                  <a:cubicBezTo>
                    <a:pt x="187" y="388"/>
                    <a:pt x="188" y="386"/>
                    <a:pt x="188" y="384"/>
                  </a:cubicBezTo>
                  <a:cubicBezTo>
                    <a:pt x="188" y="383"/>
                    <a:pt x="188" y="383"/>
                    <a:pt x="188" y="383"/>
                  </a:cubicBezTo>
                  <a:cubicBezTo>
                    <a:pt x="188" y="383"/>
                    <a:pt x="189" y="382"/>
                    <a:pt x="189" y="382"/>
                  </a:cubicBezTo>
                  <a:cubicBezTo>
                    <a:pt x="191" y="380"/>
                    <a:pt x="192" y="378"/>
                    <a:pt x="192" y="376"/>
                  </a:cubicBezTo>
                  <a:cubicBezTo>
                    <a:pt x="192" y="372"/>
                    <a:pt x="192" y="372"/>
                    <a:pt x="192" y="372"/>
                  </a:cubicBezTo>
                  <a:cubicBezTo>
                    <a:pt x="193" y="371"/>
                    <a:pt x="195" y="369"/>
                    <a:pt x="195" y="367"/>
                  </a:cubicBezTo>
                  <a:cubicBezTo>
                    <a:pt x="196" y="363"/>
                    <a:pt x="197" y="360"/>
                    <a:pt x="198" y="357"/>
                  </a:cubicBezTo>
                  <a:cubicBezTo>
                    <a:pt x="199" y="357"/>
                    <a:pt x="200" y="356"/>
                    <a:pt x="201" y="355"/>
                  </a:cubicBezTo>
                  <a:cubicBezTo>
                    <a:pt x="202" y="354"/>
                    <a:pt x="203" y="352"/>
                    <a:pt x="203" y="349"/>
                  </a:cubicBezTo>
                  <a:cubicBezTo>
                    <a:pt x="203" y="345"/>
                    <a:pt x="203" y="345"/>
                    <a:pt x="203" y="345"/>
                  </a:cubicBezTo>
                  <a:cubicBezTo>
                    <a:pt x="205" y="344"/>
                    <a:pt x="206" y="342"/>
                    <a:pt x="207" y="340"/>
                  </a:cubicBezTo>
                  <a:cubicBezTo>
                    <a:pt x="208" y="337"/>
                    <a:pt x="209" y="334"/>
                    <a:pt x="209" y="330"/>
                  </a:cubicBezTo>
                  <a:cubicBezTo>
                    <a:pt x="211" y="330"/>
                    <a:pt x="212" y="329"/>
                    <a:pt x="213" y="328"/>
                  </a:cubicBezTo>
                  <a:cubicBezTo>
                    <a:pt x="214" y="327"/>
                    <a:pt x="215" y="325"/>
                    <a:pt x="215" y="323"/>
                  </a:cubicBezTo>
                  <a:cubicBezTo>
                    <a:pt x="215" y="322"/>
                    <a:pt x="215" y="322"/>
                    <a:pt x="215" y="322"/>
                  </a:cubicBezTo>
                  <a:cubicBezTo>
                    <a:pt x="216" y="322"/>
                    <a:pt x="216" y="321"/>
                    <a:pt x="217" y="321"/>
                  </a:cubicBezTo>
                  <a:cubicBezTo>
                    <a:pt x="218" y="319"/>
                    <a:pt x="219" y="317"/>
                    <a:pt x="219" y="315"/>
                  </a:cubicBezTo>
                  <a:cubicBezTo>
                    <a:pt x="219" y="311"/>
                    <a:pt x="219" y="311"/>
                    <a:pt x="219" y="311"/>
                  </a:cubicBezTo>
                  <a:cubicBezTo>
                    <a:pt x="221" y="310"/>
                    <a:pt x="222" y="308"/>
                    <a:pt x="223" y="306"/>
                  </a:cubicBezTo>
                  <a:cubicBezTo>
                    <a:pt x="225" y="300"/>
                    <a:pt x="227" y="295"/>
                    <a:pt x="229" y="289"/>
                  </a:cubicBezTo>
                  <a:cubicBezTo>
                    <a:pt x="230" y="288"/>
                    <a:pt x="231" y="288"/>
                    <a:pt x="232" y="287"/>
                  </a:cubicBezTo>
                  <a:cubicBezTo>
                    <a:pt x="234" y="285"/>
                    <a:pt x="235" y="283"/>
                    <a:pt x="235" y="281"/>
                  </a:cubicBezTo>
                  <a:cubicBezTo>
                    <a:pt x="235" y="280"/>
                    <a:pt x="235" y="280"/>
                    <a:pt x="235" y="280"/>
                  </a:cubicBezTo>
                  <a:cubicBezTo>
                    <a:pt x="235" y="280"/>
                    <a:pt x="236" y="279"/>
                    <a:pt x="236" y="279"/>
                  </a:cubicBezTo>
                  <a:cubicBezTo>
                    <a:pt x="238" y="277"/>
                    <a:pt x="239" y="275"/>
                    <a:pt x="239" y="273"/>
                  </a:cubicBezTo>
                  <a:cubicBezTo>
                    <a:pt x="239" y="268"/>
                    <a:pt x="239" y="268"/>
                    <a:pt x="239" y="268"/>
                  </a:cubicBezTo>
                  <a:cubicBezTo>
                    <a:pt x="239" y="268"/>
                    <a:pt x="240" y="268"/>
                    <a:pt x="240" y="267"/>
                  </a:cubicBezTo>
                  <a:cubicBezTo>
                    <a:pt x="242" y="266"/>
                    <a:pt x="243" y="264"/>
                    <a:pt x="243" y="261"/>
                  </a:cubicBezTo>
                  <a:cubicBezTo>
                    <a:pt x="243" y="261"/>
                    <a:pt x="243" y="261"/>
                    <a:pt x="243" y="261"/>
                  </a:cubicBezTo>
                  <a:cubicBezTo>
                    <a:pt x="244" y="260"/>
                    <a:pt x="246" y="258"/>
                    <a:pt x="246" y="256"/>
                  </a:cubicBezTo>
                  <a:cubicBezTo>
                    <a:pt x="247" y="253"/>
                    <a:pt x="248" y="250"/>
                    <a:pt x="249" y="246"/>
                  </a:cubicBezTo>
                  <a:cubicBezTo>
                    <a:pt x="250" y="246"/>
                    <a:pt x="251" y="245"/>
                    <a:pt x="252" y="244"/>
                  </a:cubicBezTo>
                  <a:cubicBezTo>
                    <a:pt x="254" y="243"/>
                    <a:pt x="254" y="241"/>
                    <a:pt x="254" y="239"/>
                  </a:cubicBezTo>
                  <a:cubicBezTo>
                    <a:pt x="254" y="238"/>
                    <a:pt x="254" y="238"/>
                    <a:pt x="254" y="238"/>
                  </a:cubicBezTo>
                  <a:cubicBezTo>
                    <a:pt x="255" y="238"/>
                    <a:pt x="256" y="237"/>
                    <a:pt x="256" y="237"/>
                  </a:cubicBezTo>
                  <a:cubicBezTo>
                    <a:pt x="258" y="235"/>
                    <a:pt x="258" y="233"/>
                    <a:pt x="258" y="231"/>
                  </a:cubicBezTo>
                  <a:cubicBezTo>
                    <a:pt x="258" y="230"/>
                    <a:pt x="258" y="230"/>
                    <a:pt x="258" y="230"/>
                  </a:cubicBezTo>
                  <a:cubicBezTo>
                    <a:pt x="259" y="230"/>
                    <a:pt x="259" y="230"/>
                    <a:pt x="260" y="229"/>
                  </a:cubicBezTo>
                  <a:cubicBezTo>
                    <a:pt x="262" y="228"/>
                    <a:pt x="262" y="225"/>
                    <a:pt x="262" y="223"/>
                  </a:cubicBezTo>
                  <a:cubicBezTo>
                    <a:pt x="262" y="223"/>
                    <a:pt x="262" y="223"/>
                    <a:pt x="262" y="223"/>
                  </a:cubicBezTo>
                  <a:cubicBezTo>
                    <a:pt x="263" y="222"/>
                    <a:pt x="263" y="222"/>
                    <a:pt x="264" y="222"/>
                  </a:cubicBezTo>
                  <a:cubicBezTo>
                    <a:pt x="265" y="220"/>
                    <a:pt x="266" y="218"/>
                    <a:pt x="266" y="216"/>
                  </a:cubicBezTo>
                  <a:cubicBezTo>
                    <a:pt x="266" y="215"/>
                    <a:pt x="266" y="215"/>
                    <a:pt x="266" y="215"/>
                  </a:cubicBezTo>
                  <a:cubicBezTo>
                    <a:pt x="267" y="215"/>
                    <a:pt x="267" y="214"/>
                    <a:pt x="268" y="214"/>
                  </a:cubicBezTo>
                  <a:cubicBezTo>
                    <a:pt x="269" y="212"/>
                    <a:pt x="270" y="210"/>
                    <a:pt x="270" y="208"/>
                  </a:cubicBezTo>
                  <a:cubicBezTo>
                    <a:pt x="270" y="207"/>
                    <a:pt x="270" y="207"/>
                    <a:pt x="270" y="207"/>
                  </a:cubicBezTo>
                  <a:cubicBezTo>
                    <a:pt x="271" y="207"/>
                    <a:pt x="271" y="207"/>
                    <a:pt x="272" y="206"/>
                  </a:cubicBezTo>
                  <a:cubicBezTo>
                    <a:pt x="273" y="205"/>
                    <a:pt x="274" y="203"/>
                    <a:pt x="274" y="200"/>
                  </a:cubicBezTo>
                  <a:cubicBezTo>
                    <a:pt x="274" y="200"/>
                    <a:pt x="274" y="200"/>
                    <a:pt x="274" y="200"/>
                  </a:cubicBezTo>
                  <a:cubicBezTo>
                    <a:pt x="275" y="199"/>
                    <a:pt x="275" y="199"/>
                    <a:pt x="276" y="199"/>
                  </a:cubicBezTo>
                  <a:cubicBezTo>
                    <a:pt x="277" y="197"/>
                    <a:pt x="278" y="195"/>
                    <a:pt x="278" y="193"/>
                  </a:cubicBezTo>
                  <a:cubicBezTo>
                    <a:pt x="278" y="192"/>
                    <a:pt x="278" y="192"/>
                    <a:pt x="278" y="192"/>
                  </a:cubicBezTo>
                  <a:cubicBezTo>
                    <a:pt x="279" y="192"/>
                    <a:pt x="279" y="191"/>
                    <a:pt x="280" y="191"/>
                  </a:cubicBezTo>
                  <a:cubicBezTo>
                    <a:pt x="281" y="189"/>
                    <a:pt x="282" y="187"/>
                    <a:pt x="282" y="185"/>
                  </a:cubicBezTo>
                  <a:cubicBezTo>
                    <a:pt x="282" y="184"/>
                    <a:pt x="282" y="184"/>
                    <a:pt x="282" y="184"/>
                  </a:cubicBezTo>
                  <a:cubicBezTo>
                    <a:pt x="283" y="184"/>
                    <a:pt x="283" y="184"/>
                    <a:pt x="283" y="183"/>
                  </a:cubicBezTo>
                  <a:cubicBezTo>
                    <a:pt x="285" y="182"/>
                    <a:pt x="286" y="179"/>
                    <a:pt x="286" y="177"/>
                  </a:cubicBezTo>
                  <a:cubicBezTo>
                    <a:pt x="286" y="177"/>
                    <a:pt x="286" y="177"/>
                    <a:pt x="286" y="177"/>
                  </a:cubicBezTo>
                  <a:cubicBezTo>
                    <a:pt x="286" y="176"/>
                    <a:pt x="287" y="176"/>
                    <a:pt x="287" y="176"/>
                  </a:cubicBezTo>
                  <a:cubicBezTo>
                    <a:pt x="289" y="174"/>
                    <a:pt x="290" y="172"/>
                    <a:pt x="290" y="170"/>
                  </a:cubicBezTo>
                  <a:cubicBezTo>
                    <a:pt x="290" y="169"/>
                    <a:pt x="290" y="169"/>
                    <a:pt x="290" y="169"/>
                  </a:cubicBezTo>
                  <a:cubicBezTo>
                    <a:pt x="290" y="169"/>
                    <a:pt x="291" y="168"/>
                    <a:pt x="291" y="168"/>
                  </a:cubicBezTo>
                  <a:cubicBezTo>
                    <a:pt x="293" y="166"/>
                    <a:pt x="294" y="164"/>
                    <a:pt x="294" y="162"/>
                  </a:cubicBezTo>
                  <a:cubicBezTo>
                    <a:pt x="294" y="160"/>
                    <a:pt x="294" y="160"/>
                    <a:pt x="294" y="160"/>
                  </a:cubicBezTo>
                  <a:cubicBezTo>
                    <a:pt x="295" y="159"/>
                    <a:pt x="296" y="159"/>
                    <a:pt x="297" y="158"/>
                  </a:cubicBezTo>
                  <a:cubicBezTo>
                    <a:pt x="300" y="156"/>
                    <a:pt x="302" y="154"/>
                    <a:pt x="302" y="151"/>
                  </a:cubicBezTo>
                  <a:cubicBezTo>
                    <a:pt x="302" y="150"/>
                    <a:pt x="302" y="150"/>
                    <a:pt x="302" y="150"/>
                  </a:cubicBezTo>
                  <a:cubicBezTo>
                    <a:pt x="302" y="150"/>
                    <a:pt x="303" y="149"/>
                    <a:pt x="303" y="149"/>
                  </a:cubicBezTo>
                  <a:cubicBezTo>
                    <a:pt x="305" y="147"/>
                    <a:pt x="306" y="145"/>
                    <a:pt x="306" y="143"/>
                  </a:cubicBezTo>
                  <a:cubicBezTo>
                    <a:pt x="306" y="142"/>
                    <a:pt x="306" y="142"/>
                    <a:pt x="306" y="142"/>
                  </a:cubicBezTo>
                  <a:cubicBezTo>
                    <a:pt x="306" y="142"/>
                    <a:pt x="307" y="142"/>
                    <a:pt x="307" y="141"/>
                  </a:cubicBezTo>
                  <a:cubicBezTo>
                    <a:pt x="309" y="140"/>
                    <a:pt x="310" y="138"/>
                    <a:pt x="310" y="135"/>
                  </a:cubicBezTo>
                  <a:cubicBezTo>
                    <a:pt x="310" y="135"/>
                    <a:pt x="310" y="135"/>
                    <a:pt x="310" y="135"/>
                  </a:cubicBezTo>
                  <a:cubicBezTo>
                    <a:pt x="310" y="134"/>
                    <a:pt x="311" y="134"/>
                    <a:pt x="311" y="133"/>
                  </a:cubicBezTo>
                  <a:cubicBezTo>
                    <a:pt x="313" y="132"/>
                    <a:pt x="314" y="130"/>
                    <a:pt x="314" y="128"/>
                  </a:cubicBezTo>
                  <a:cubicBezTo>
                    <a:pt x="314" y="127"/>
                    <a:pt x="314" y="127"/>
                    <a:pt x="314" y="127"/>
                  </a:cubicBezTo>
                  <a:cubicBezTo>
                    <a:pt x="314" y="127"/>
                    <a:pt x="315" y="126"/>
                    <a:pt x="315" y="126"/>
                  </a:cubicBezTo>
                  <a:cubicBezTo>
                    <a:pt x="317" y="124"/>
                    <a:pt x="317" y="122"/>
                    <a:pt x="317" y="120"/>
                  </a:cubicBezTo>
                  <a:cubicBezTo>
                    <a:pt x="317" y="118"/>
                    <a:pt x="317" y="118"/>
                    <a:pt x="317" y="118"/>
                  </a:cubicBezTo>
                  <a:cubicBezTo>
                    <a:pt x="318" y="117"/>
                    <a:pt x="320" y="117"/>
                    <a:pt x="321" y="116"/>
                  </a:cubicBezTo>
                  <a:cubicBezTo>
                    <a:pt x="323" y="115"/>
                    <a:pt x="325" y="112"/>
                    <a:pt x="325" y="109"/>
                  </a:cubicBezTo>
                  <a:cubicBezTo>
                    <a:pt x="325" y="108"/>
                    <a:pt x="325" y="108"/>
                    <a:pt x="325" y="108"/>
                  </a:cubicBezTo>
                  <a:cubicBezTo>
                    <a:pt x="326" y="108"/>
                    <a:pt x="326" y="107"/>
                    <a:pt x="327" y="107"/>
                  </a:cubicBezTo>
                  <a:cubicBezTo>
                    <a:pt x="328" y="105"/>
                    <a:pt x="329" y="103"/>
                    <a:pt x="329" y="101"/>
                  </a:cubicBezTo>
                  <a:cubicBezTo>
                    <a:pt x="329" y="100"/>
                    <a:pt x="329" y="100"/>
                    <a:pt x="329" y="100"/>
                  </a:cubicBezTo>
                  <a:cubicBezTo>
                    <a:pt x="330" y="100"/>
                    <a:pt x="330" y="100"/>
                    <a:pt x="331" y="99"/>
                  </a:cubicBezTo>
                  <a:cubicBezTo>
                    <a:pt x="332" y="98"/>
                    <a:pt x="333" y="95"/>
                    <a:pt x="333" y="93"/>
                  </a:cubicBezTo>
                  <a:cubicBezTo>
                    <a:pt x="333" y="93"/>
                    <a:pt x="333" y="93"/>
                    <a:pt x="333" y="93"/>
                  </a:cubicBezTo>
                  <a:cubicBezTo>
                    <a:pt x="334" y="92"/>
                    <a:pt x="334" y="92"/>
                    <a:pt x="335" y="92"/>
                  </a:cubicBezTo>
                  <a:cubicBezTo>
                    <a:pt x="336" y="90"/>
                    <a:pt x="337" y="88"/>
                    <a:pt x="337" y="86"/>
                  </a:cubicBezTo>
                  <a:cubicBezTo>
                    <a:pt x="337" y="83"/>
                    <a:pt x="337" y="83"/>
                    <a:pt x="337" y="83"/>
                  </a:cubicBezTo>
                  <a:cubicBezTo>
                    <a:pt x="338" y="83"/>
                    <a:pt x="339" y="82"/>
                    <a:pt x="340" y="82"/>
                  </a:cubicBezTo>
                  <a:cubicBezTo>
                    <a:pt x="342" y="81"/>
                    <a:pt x="344" y="79"/>
                    <a:pt x="344" y="77"/>
                  </a:cubicBezTo>
                  <a:cubicBezTo>
                    <a:pt x="347" y="70"/>
                    <a:pt x="349" y="64"/>
                    <a:pt x="351" y="57"/>
                  </a:cubicBezTo>
                  <a:cubicBezTo>
                    <a:pt x="353" y="56"/>
                    <a:pt x="355" y="56"/>
                    <a:pt x="356" y="55"/>
                  </a:cubicBezTo>
                  <a:cubicBezTo>
                    <a:pt x="358" y="54"/>
                    <a:pt x="360" y="52"/>
                    <a:pt x="360" y="49"/>
                  </a:cubicBezTo>
                  <a:cubicBezTo>
                    <a:pt x="361" y="45"/>
                    <a:pt x="362" y="42"/>
                    <a:pt x="363" y="38"/>
                  </a:cubicBezTo>
                  <a:cubicBezTo>
                    <a:pt x="365" y="37"/>
                    <a:pt x="366" y="37"/>
                    <a:pt x="368" y="36"/>
                  </a:cubicBezTo>
                  <a:cubicBezTo>
                    <a:pt x="371" y="34"/>
                    <a:pt x="372" y="32"/>
                    <a:pt x="372" y="28"/>
                  </a:cubicBezTo>
                  <a:cubicBezTo>
                    <a:pt x="372" y="28"/>
                    <a:pt x="372" y="28"/>
                    <a:pt x="372" y="28"/>
                  </a:cubicBezTo>
                  <a:cubicBezTo>
                    <a:pt x="373" y="27"/>
                    <a:pt x="374" y="27"/>
                    <a:pt x="374" y="26"/>
                  </a:cubicBezTo>
                  <a:cubicBezTo>
                    <a:pt x="376" y="25"/>
                    <a:pt x="376" y="23"/>
                    <a:pt x="376" y="21"/>
                  </a:cubicBezTo>
                  <a:cubicBezTo>
                    <a:pt x="376" y="18"/>
                    <a:pt x="376" y="18"/>
                    <a:pt x="376" y="18"/>
                  </a:cubicBezTo>
                  <a:cubicBezTo>
                    <a:pt x="377" y="18"/>
                    <a:pt x="378" y="17"/>
                    <a:pt x="379" y="17"/>
                  </a:cubicBezTo>
                  <a:cubicBezTo>
                    <a:pt x="382" y="16"/>
                    <a:pt x="383" y="14"/>
                    <a:pt x="384" y="12"/>
                  </a:cubicBezTo>
                  <a:cubicBezTo>
                    <a:pt x="384" y="10"/>
                    <a:pt x="385" y="8"/>
                    <a:pt x="386" y="6"/>
                  </a:cubicBezTo>
                  <a:cubicBezTo>
                    <a:pt x="389" y="5"/>
                    <a:pt x="391" y="3"/>
                    <a:pt x="392" y="0"/>
                  </a:cubicBezTo>
                  <a:moveTo>
                    <a:pt x="710" y="0"/>
                  </a:moveTo>
                  <a:cubicBezTo>
                    <a:pt x="690" y="0"/>
                    <a:pt x="690" y="0"/>
                    <a:pt x="690" y="0"/>
                  </a:cubicBezTo>
                  <a:cubicBezTo>
                    <a:pt x="690" y="2"/>
                    <a:pt x="690" y="2"/>
                    <a:pt x="690" y="2"/>
                  </a:cubicBezTo>
                  <a:cubicBezTo>
                    <a:pt x="690" y="2"/>
                    <a:pt x="689" y="3"/>
                    <a:pt x="688" y="3"/>
                  </a:cubicBezTo>
                  <a:cubicBezTo>
                    <a:pt x="687" y="5"/>
                    <a:pt x="686" y="7"/>
                    <a:pt x="686" y="9"/>
                  </a:cubicBezTo>
                  <a:cubicBezTo>
                    <a:pt x="686" y="10"/>
                    <a:pt x="686" y="10"/>
                    <a:pt x="686" y="10"/>
                  </a:cubicBezTo>
                  <a:cubicBezTo>
                    <a:pt x="684" y="11"/>
                    <a:pt x="683" y="13"/>
                    <a:pt x="682" y="15"/>
                  </a:cubicBezTo>
                  <a:cubicBezTo>
                    <a:pt x="681" y="21"/>
                    <a:pt x="680" y="27"/>
                    <a:pt x="679" y="32"/>
                  </a:cubicBezTo>
                  <a:cubicBezTo>
                    <a:pt x="678" y="33"/>
                    <a:pt x="678" y="33"/>
                    <a:pt x="677" y="34"/>
                  </a:cubicBezTo>
                  <a:cubicBezTo>
                    <a:pt x="675" y="35"/>
                    <a:pt x="674" y="38"/>
                    <a:pt x="674" y="40"/>
                  </a:cubicBezTo>
                  <a:cubicBezTo>
                    <a:pt x="674" y="40"/>
                    <a:pt x="674" y="40"/>
                    <a:pt x="674" y="40"/>
                  </a:cubicBezTo>
                  <a:cubicBezTo>
                    <a:pt x="672" y="41"/>
                    <a:pt x="671" y="44"/>
                    <a:pt x="671" y="46"/>
                  </a:cubicBezTo>
                  <a:cubicBezTo>
                    <a:pt x="670" y="52"/>
                    <a:pt x="669" y="57"/>
                    <a:pt x="668" y="63"/>
                  </a:cubicBezTo>
                  <a:cubicBezTo>
                    <a:pt x="667" y="63"/>
                    <a:pt x="666" y="64"/>
                    <a:pt x="665" y="64"/>
                  </a:cubicBezTo>
                  <a:cubicBezTo>
                    <a:pt x="663" y="66"/>
                    <a:pt x="663" y="68"/>
                    <a:pt x="663" y="70"/>
                  </a:cubicBezTo>
                  <a:cubicBezTo>
                    <a:pt x="663" y="75"/>
                    <a:pt x="663" y="75"/>
                    <a:pt x="663" y="75"/>
                  </a:cubicBezTo>
                  <a:cubicBezTo>
                    <a:pt x="662" y="75"/>
                    <a:pt x="662" y="75"/>
                    <a:pt x="661" y="76"/>
                  </a:cubicBezTo>
                  <a:cubicBezTo>
                    <a:pt x="660" y="77"/>
                    <a:pt x="659" y="80"/>
                    <a:pt x="659" y="82"/>
                  </a:cubicBezTo>
                  <a:cubicBezTo>
                    <a:pt x="659" y="86"/>
                    <a:pt x="659" y="86"/>
                    <a:pt x="659" y="86"/>
                  </a:cubicBezTo>
                  <a:cubicBezTo>
                    <a:pt x="658" y="87"/>
                    <a:pt x="658" y="87"/>
                    <a:pt x="657" y="87"/>
                  </a:cubicBezTo>
                  <a:cubicBezTo>
                    <a:pt x="656" y="89"/>
                    <a:pt x="655" y="91"/>
                    <a:pt x="655" y="93"/>
                  </a:cubicBezTo>
                  <a:cubicBezTo>
                    <a:pt x="655" y="98"/>
                    <a:pt x="655" y="98"/>
                    <a:pt x="655" y="98"/>
                  </a:cubicBezTo>
                  <a:cubicBezTo>
                    <a:pt x="654" y="98"/>
                    <a:pt x="654" y="98"/>
                    <a:pt x="653" y="99"/>
                  </a:cubicBezTo>
                  <a:cubicBezTo>
                    <a:pt x="652" y="100"/>
                    <a:pt x="651" y="103"/>
                    <a:pt x="651" y="105"/>
                  </a:cubicBezTo>
                  <a:cubicBezTo>
                    <a:pt x="651" y="109"/>
                    <a:pt x="651" y="109"/>
                    <a:pt x="651" y="109"/>
                  </a:cubicBezTo>
                  <a:cubicBezTo>
                    <a:pt x="650" y="109"/>
                    <a:pt x="650" y="110"/>
                    <a:pt x="649" y="110"/>
                  </a:cubicBezTo>
                  <a:cubicBezTo>
                    <a:pt x="648" y="112"/>
                    <a:pt x="647" y="114"/>
                    <a:pt x="647" y="116"/>
                  </a:cubicBezTo>
                  <a:cubicBezTo>
                    <a:pt x="647" y="121"/>
                    <a:pt x="647" y="121"/>
                    <a:pt x="647" y="121"/>
                  </a:cubicBezTo>
                  <a:cubicBezTo>
                    <a:pt x="646" y="121"/>
                    <a:pt x="646" y="121"/>
                    <a:pt x="645" y="122"/>
                  </a:cubicBezTo>
                  <a:cubicBezTo>
                    <a:pt x="644" y="123"/>
                    <a:pt x="643" y="125"/>
                    <a:pt x="643" y="128"/>
                  </a:cubicBezTo>
                  <a:cubicBezTo>
                    <a:pt x="643" y="136"/>
                    <a:pt x="643" y="136"/>
                    <a:pt x="643" y="136"/>
                  </a:cubicBezTo>
                  <a:cubicBezTo>
                    <a:pt x="642" y="136"/>
                    <a:pt x="642" y="137"/>
                    <a:pt x="641" y="137"/>
                  </a:cubicBezTo>
                  <a:cubicBezTo>
                    <a:pt x="640" y="139"/>
                    <a:pt x="639" y="141"/>
                    <a:pt x="639" y="143"/>
                  </a:cubicBezTo>
                  <a:cubicBezTo>
                    <a:pt x="639" y="147"/>
                    <a:pt x="639" y="147"/>
                    <a:pt x="639" y="147"/>
                  </a:cubicBezTo>
                  <a:cubicBezTo>
                    <a:pt x="638" y="148"/>
                    <a:pt x="638" y="148"/>
                    <a:pt x="638" y="149"/>
                  </a:cubicBezTo>
                  <a:cubicBezTo>
                    <a:pt x="636" y="150"/>
                    <a:pt x="635" y="152"/>
                    <a:pt x="635" y="154"/>
                  </a:cubicBezTo>
                  <a:cubicBezTo>
                    <a:pt x="635" y="163"/>
                    <a:pt x="635" y="163"/>
                    <a:pt x="635" y="163"/>
                  </a:cubicBezTo>
                  <a:cubicBezTo>
                    <a:pt x="635" y="163"/>
                    <a:pt x="634" y="163"/>
                    <a:pt x="633" y="164"/>
                  </a:cubicBezTo>
                  <a:cubicBezTo>
                    <a:pt x="632" y="165"/>
                    <a:pt x="631" y="168"/>
                    <a:pt x="631" y="170"/>
                  </a:cubicBezTo>
                  <a:cubicBezTo>
                    <a:pt x="631" y="178"/>
                    <a:pt x="631" y="178"/>
                    <a:pt x="631" y="178"/>
                  </a:cubicBezTo>
                  <a:cubicBezTo>
                    <a:pt x="629" y="179"/>
                    <a:pt x="628" y="181"/>
                    <a:pt x="627" y="184"/>
                  </a:cubicBezTo>
                  <a:cubicBezTo>
                    <a:pt x="626" y="192"/>
                    <a:pt x="625" y="200"/>
                    <a:pt x="624" y="208"/>
                  </a:cubicBezTo>
                  <a:cubicBezTo>
                    <a:pt x="623" y="208"/>
                    <a:pt x="622" y="209"/>
                    <a:pt x="622" y="210"/>
                  </a:cubicBezTo>
                  <a:cubicBezTo>
                    <a:pt x="620" y="211"/>
                    <a:pt x="619" y="213"/>
                    <a:pt x="619" y="216"/>
                  </a:cubicBezTo>
                  <a:cubicBezTo>
                    <a:pt x="619" y="224"/>
                    <a:pt x="619" y="224"/>
                    <a:pt x="619" y="224"/>
                  </a:cubicBezTo>
                  <a:cubicBezTo>
                    <a:pt x="619" y="224"/>
                    <a:pt x="618" y="225"/>
                    <a:pt x="618" y="225"/>
                  </a:cubicBezTo>
                  <a:cubicBezTo>
                    <a:pt x="616" y="227"/>
                    <a:pt x="615" y="229"/>
                    <a:pt x="615" y="231"/>
                  </a:cubicBezTo>
                  <a:cubicBezTo>
                    <a:pt x="615" y="243"/>
                    <a:pt x="615" y="243"/>
                    <a:pt x="615" y="243"/>
                  </a:cubicBezTo>
                  <a:cubicBezTo>
                    <a:pt x="615" y="243"/>
                    <a:pt x="614" y="244"/>
                    <a:pt x="614" y="244"/>
                  </a:cubicBezTo>
                  <a:cubicBezTo>
                    <a:pt x="612" y="246"/>
                    <a:pt x="611" y="248"/>
                    <a:pt x="611" y="250"/>
                  </a:cubicBezTo>
                  <a:cubicBezTo>
                    <a:pt x="611" y="268"/>
                    <a:pt x="611" y="268"/>
                    <a:pt x="611" y="268"/>
                  </a:cubicBezTo>
                  <a:cubicBezTo>
                    <a:pt x="608" y="279"/>
                    <a:pt x="606" y="291"/>
                    <a:pt x="604" y="304"/>
                  </a:cubicBezTo>
                  <a:cubicBezTo>
                    <a:pt x="601" y="317"/>
                    <a:pt x="599" y="329"/>
                    <a:pt x="596" y="339"/>
                  </a:cubicBezTo>
                  <a:cubicBezTo>
                    <a:pt x="596" y="340"/>
                    <a:pt x="596" y="341"/>
                    <a:pt x="596" y="342"/>
                  </a:cubicBezTo>
                  <a:cubicBezTo>
                    <a:pt x="596" y="379"/>
                    <a:pt x="596" y="379"/>
                    <a:pt x="596" y="379"/>
                  </a:cubicBezTo>
                  <a:cubicBezTo>
                    <a:pt x="592" y="394"/>
                    <a:pt x="591" y="412"/>
                    <a:pt x="591" y="431"/>
                  </a:cubicBezTo>
                  <a:cubicBezTo>
                    <a:pt x="591" y="450"/>
                    <a:pt x="592" y="470"/>
                    <a:pt x="592" y="487"/>
                  </a:cubicBezTo>
                  <a:cubicBezTo>
                    <a:pt x="592" y="585"/>
                    <a:pt x="607" y="667"/>
                    <a:pt x="635" y="738"/>
                  </a:cubicBezTo>
                  <a:cubicBezTo>
                    <a:pt x="638" y="749"/>
                    <a:pt x="641" y="761"/>
                    <a:pt x="643" y="772"/>
                  </a:cubicBezTo>
                  <a:cubicBezTo>
                    <a:pt x="644" y="774"/>
                    <a:pt x="645" y="776"/>
                    <a:pt x="647" y="777"/>
                  </a:cubicBezTo>
                  <a:cubicBezTo>
                    <a:pt x="647" y="778"/>
                    <a:pt x="647" y="778"/>
                    <a:pt x="647" y="778"/>
                  </a:cubicBezTo>
                  <a:cubicBezTo>
                    <a:pt x="647" y="780"/>
                    <a:pt x="648" y="782"/>
                    <a:pt x="649" y="784"/>
                  </a:cubicBezTo>
                  <a:cubicBezTo>
                    <a:pt x="650" y="784"/>
                    <a:pt x="650" y="785"/>
                    <a:pt x="651" y="785"/>
                  </a:cubicBezTo>
                  <a:cubicBezTo>
                    <a:pt x="651" y="789"/>
                    <a:pt x="651" y="789"/>
                    <a:pt x="651" y="789"/>
                  </a:cubicBezTo>
                  <a:cubicBezTo>
                    <a:pt x="651" y="791"/>
                    <a:pt x="652" y="793"/>
                    <a:pt x="653" y="795"/>
                  </a:cubicBezTo>
                  <a:cubicBezTo>
                    <a:pt x="654" y="796"/>
                    <a:pt x="655" y="797"/>
                    <a:pt x="656" y="797"/>
                  </a:cubicBezTo>
                  <a:cubicBezTo>
                    <a:pt x="657" y="800"/>
                    <a:pt x="658" y="803"/>
                    <a:pt x="659" y="806"/>
                  </a:cubicBezTo>
                  <a:cubicBezTo>
                    <a:pt x="659" y="809"/>
                    <a:pt x="661" y="810"/>
                    <a:pt x="663" y="811"/>
                  </a:cubicBezTo>
                  <a:cubicBezTo>
                    <a:pt x="663" y="816"/>
                    <a:pt x="663" y="816"/>
                    <a:pt x="663" y="816"/>
                  </a:cubicBezTo>
                  <a:cubicBezTo>
                    <a:pt x="663" y="818"/>
                    <a:pt x="663" y="820"/>
                    <a:pt x="665" y="822"/>
                  </a:cubicBezTo>
                  <a:cubicBezTo>
                    <a:pt x="666" y="823"/>
                    <a:pt x="667" y="824"/>
                    <a:pt x="669" y="824"/>
                  </a:cubicBezTo>
                  <a:cubicBezTo>
                    <a:pt x="671" y="830"/>
                    <a:pt x="673" y="836"/>
                    <a:pt x="675" y="841"/>
                  </a:cubicBezTo>
                  <a:cubicBezTo>
                    <a:pt x="676" y="844"/>
                    <a:pt x="678" y="846"/>
                    <a:pt x="680" y="847"/>
                  </a:cubicBezTo>
                  <a:cubicBezTo>
                    <a:pt x="681" y="850"/>
                    <a:pt x="682" y="853"/>
                    <a:pt x="683" y="856"/>
                  </a:cubicBezTo>
                  <a:cubicBezTo>
                    <a:pt x="683" y="858"/>
                    <a:pt x="685" y="860"/>
                    <a:pt x="687" y="862"/>
                  </a:cubicBezTo>
                  <a:cubicBezTo>
                    <a:pt x="689" y="862"/>
                    <a:pt x="690" y="863"/>
                    <a:pt x="692" y="864"/>
                  </a:cubicBezTo>
                  <a:cubicBezTo>
                    <a:pt x="694" y="870"/>
                    <a:pt x="696" y="877"/>
                    <a:pt x="698" y="884"/>
                  </a:cubicBezTo>
                  <a:cubicBezTo>
                    <a:pt x="699" y="886"/>
                    <a:pt x="701" y="888"/>
                    <a:pt x="703" y="889"/>
                  </a:cubicBezTo>
                  <a:cubicBezTo>
                    <a:pt x="704" y="889"/>
                    <a:pt x="705" y="889"/>
                    <a:pt x="706" y="890"/>
                  </a:cubicBezTo>
                  <a:cubicBezTo>
                    <a:pt x="706" y="892"/>
                    <a:pt x="706" y="892"/>
                    <a:pt x="706" y="892"/>
                  </a:cubicBezTo>
                  <a:cubicBezTo>
                    <a:pt x="706" y="895"/>
                    <a:pt x="707" y="897"/>
                    <a:pt x="708" y="898"/>
                  </a:cubicBezTo>
                  <a:cubicBezTo>
                    <a:pt x="709" y="899"/>
                    <a:pt x="709" y="899"/>
                    <a:pt x="710" y="899"/>
                  </a:cubicBezTo>
                  <a:cubicBezTo>
                    <a:pt x="710" y="900"/>
                    <a:pt x="710" y="900"/>
                    <a:pt x="710" y="900"/>
                  </a:cubicBezTo>
                  <a:cubicBezTo>
                    <a:pt x="710" y="903"/>
                    <a:pt x="712" y="906"/>
                    <a:pt x="715" y="908"/>
                  </a:cubicBezTo>
                  <a:cubicBezTo>
                    <a:pt x="716" y="908"/>
                    <a:pt x="717" y="909"/>
                    <a:pt x="718" y="909"/>
                  </a:cubicBezTo>
                  <a:cubicBezTo>
                    <a:pt x="718" y="911"/>
                    <a:pt x="718" y="911"/>
                    <a:pt x="718" y="911"/>
                  </a:cubicBezTo>
                  <a:cubicBezTo>
                    <a:pt x="718" y="914"/>
                    <a:pt x="719" y="916"/>
                    <a:pt x="720" y="917"/>
                  </a:cubicBezTo>
                  <a:cubicBezTo>
                    <a:pt x="721" y="918"/>
                    <a:pt x="722" y="919"/>
                    <a:pt x="724" y="919"/>
                  </a:cubicBezTo>
                  <a:cubicBezTo>
                    <a:pt x="725" y="922"/>
                    <a:pt x="725" y="924"/>
                    <a:pt x="726" y="926"/>
                  </a:cubicBezTo>
                  <a:cubicBezTo>
                    <a:pt x="727" y="928"/>
                    <a:pt x="728" y="929"/>
                    <a:pt x="730" y="930"/>
                  </a:cubicBezTo>
                  <a:cubicBezTo>
                    <a:pt x="733" y="932"/>
                    <a:pt x="733" y="932"/>
                    <a:pt x="733" y="932"/>
                  </a:cubicBezTo>
                  <a:cubicBezTo>
                    <a:pt x="733" y="934"/>
                    <a:pt x="733" y="934"/>
                    <a:pt x="733" y="934"/>
                  </a:cubicBezTo>
                  <a:cubicBezTo>
                    <a:pt x="733" y="937"/>
                    <a:pt x="735" y="940"/>
                    <a:pt x="737" y="941"/>
                  </a:cubicBezTo>
                  <a:cubicBezTo>
                    <a:pt x="740" y="943"/>
                    <a:pt x="742" y="945"/>
                    <a:pt x="745" y="947"/>
                  </a:cubicBezTo>
                  <a:cubicBezTo>
                    <a:pt x="745" y="950"/>
                    <a:pt x="745" y="950"/>
                    <a:pt x="745" y="950"/>
                  </a:cubicBezTo>
                  <a:cubicBezTo>
                    <a:pt x="745" y="953"/>
                    <a:pt x="747" y="955"/>
                    <a:pt x="749" y="957"/>
                  </a:cubicBezTo>
                  <a:cubicBezTo>
                    <a:pt x="752" y="958"/>
                    <a:pt x="754" y="960"/>
                    <a:pt x="757" y="962"/>
                  </a:cubicBezTo>
                  <a:cubicBezTo>
                    <a:pt x="757" y="965"/>
                    <a:pt x="757" y="965"/>
                    <a:pt x="757" y="965"/>
                  </a:cubicBezTo>
                  <a:cubicBezTo>
                    <a:pt x="757" y="968"/>
                    <a:pt x="758" y="970"/>
                    <a:pt x="760" y="972"/>
                  </a:cubicBezTo>
                  <a:cubicBezTo>
                    <a:pt x="765" y="975"/>
                    <a:pt x="769" y="978"/>
                    <a:pt x="774" y="982"/>
                  </a:cubicBezTo>
                  <a:cubicBezTo>
                    <a:pt x="775" y="985"/>
                    <a:pt x="776" y="988"/>
                    <a:pt x="777" y="990"/>
                  </a:cubicBezTo>
                  <a:cubicBezTo>
                    <a:pt x="777" y="992"/>
                    <a:pt x="778" y="993"/>
                    <a:pt x="780" y="994"/>
                  </a:cubicBezTo>
                  <a:cubicBezTo>
                    <a:pt x="789" y="1002"/>
                    <a:pt x="798" y="1009"/>
                    <a:pt x="807" y="1017"/>
                  </a:cubicBezTo>
                  <a:cubicBezTo>
                    <a:pt x="811" y="1022"/>
                    <a:pt x="816" y="1027"/>
                    <a:pt x="821" y="1032"/>
                  </a:cubicBezTo>
                  <a:cubicBezTo>
                    <a:pt x="844" y="1032"/>
                    <a:pt x="844" y="1032"/>
                    <a:pt x="844" y="1032"/>
                  </a:cubicBezTo>
                  <a:cubicBezTo>
                    <a:pt x="835" y="1023"/>
                    <a:pt x="827" y="1014"/>
                    <a:pt x="818" y="1005"/>
                  </a:cubicBezTo>
                  <a:cubicBezTo>
                    <a:pt x="818" y="1005"/>
                    <a:pt x="818" y="1005"/>
                    <a:pt x="818" y="1005"/>
                  </a:cubicBezTo>
                  <a:cubicBezTo>
                    <a:pt x="809" y="997"/>
                    <a:pt x="801" y="990"/>
                    <a:pt x="792" y="983"/>
                  </a:cubicBezTo>
                  <a:cubicBezTo>
                    <a:pt x="791" y="980"/>
                    <a:pt x="790" y="977"/>
                    <a:pt x="789" y="974"/>
                  </a:cubicBezTo>
                  <a:cubicBezTo>
                    <a:pt x="788" y="972"/>
                    <a:pt x="787" y="971"/>
                    <a:pt x="786" y="970"/>
                  </a:cubicBezTo>
                  <a:cubicBezTo>
                    <a:pt x="782" y="967"/>
                    <a:pt x="778" y="964"/>
                    <a:pt x="774" y="961"/>
                  </a:cubicBezTo>
                  <a:cubicBezTo>
                    <a:pt x="774" y="957"/>
                    <a:pt x="774" y="957"/>
                    <a:pt x="774" y="957"/>
                  </a:cubicBezTo>
                  <a:cubicBezTo>
                    <a:pt x="774" y="955"/>
                    <a:pt x="772" y="952"/>
                    <a:pt x="770" y="950"/>
                  </a:cubicBezTo>
                  <a:cubicBezTo>
                    <a:pt x="767" y="949"/>
                    <a:pt x="764" y="947"/>
                    <a:pt x="762" y="945"/>
                  </a:cubicBezTo>
                  <a:cubicBezTo>
                    <a:pt x="762" y="942"/>
                    <a:pt x="762" y="942"/>
                    <a:pt x="762" y="942"/>
                  </a:cubicBezTo>
                  <a:cubicBezTo>
                    <a:pt x="762" y="939"/>
                    <a:pt x="760" y="937"/>
                    <a:pt x="758" y="935"/>
                  </a:cubicBezTo>
                  <a:cubicBezTo>
                    <a:pt x="755" y="933"/>
                    <a:pt x="753" y="932"/>
                    <a:pt x="750" y="930"/>
                  </a:cubicBezTo>
                  <a:cubicBezTo>
                    <a:pt x="750" y="927"/>
                    <a:pt x="750" y="927"/>
                    <a:pt x="750" y="927"/>
                  </a:cubicBezTo>
                  <a:cubicBezTo>
                    <a:pt x="750" y="924"/>
                    <a:pt x="748" y="921"/>
                    <a:pt x="745" y="919"/>
                  </a:cubicBezTo>
                  <a:cubicBezTo>
                    <a:pt x="740" y="917"/>
                    <a:pt x="740" y="917"/>
                    <a:pt x="740" y="917"/>
                  </a:cubicBezTo>
                  <a:cubicBezTo>
                    <a:pt x="740" y="914"/>
                    <a:pt x="739" y="912"/>
                    <a:pt x="738" y="909"/>
                  </a:cubicBezTo>
                  <a:cubicBezTo>
                    <a:pt x="737" y="907"/>
                    <a:pt x="736" y="905"/>
                    <a:pt x="734" y="904"/>
                  </a:cubicBezTo>
                  <a:cubicBezTo>
                    <a:pt x="734" y="904"/>
                    <a:pt x="734" y="904"/>
                    <a:pt x="734" y="904"/>
                  </a:cubicBezTo>
                  <a:cubicBezTo>
                    <a:pt x="734" y="901"/>
                    <a:pt x="732" y="898"/>
                    <a:pt x="730" y="896"/>
                  </a:cubicBezTo>
                  <a:cubicBezTo>
                    <a:pt x="728" y="896"/>
                    <a:pt x="727" y="895"/>
                    <a:pt x="726" y="895"/>
                  </a:cubicBezTo>
                  <a:cubicBezTo>
                    <a:pt x="726" y="892"/>
                    <a:pt x="726" y="892"/>
                    <a:pt x="726" y="892"/>
                  </a:cubicBezTo>
                  <a:cubicBezTo>
                    <a:pt x="726" y="890"/>
                    <a:pt x="725" y="888"/>
                    <a:pt x="724" y="887"/>
                  </a:cubicBezTo>
                  <a:cubicBezTo>
                    <a:pt x="723" y="886"/>
                    <a:pt x="723" y="886"/>
                    <a:pt x="722" y="885"/>
                  </a:cubicBezTo>
                  <a:cubicBezTo>
                    <a:pt x="722" y="885"/>
                    <a:pt x="722" y="885"/>
                    <a:pt x="722" y="885"/>
                  </a:cubicBezTo>
                  <a:cubicBezTo>
                    <a:pt x="722" y="882"/>
                    <a:pt x="721" y="879"/>
                    <a:pt x="718" y="877"/>
                  </a:cubicBezTo>
                  <a:cubicBezTo>
                    <a:pt x="716" y="877"/>
                    <a:pt x="715" y="876"/>
                    <a:pt x="713" y="875"/>
                  </a:cubicBezTo>
                  <a:cubicBezTo>
                    <a:pt x="711" y="868"/>
                    <a:pt x="709" y="862"/>
                    <a:pt x="706" y="855"/>
                  </a:cubicBezTo>
                  <a:cubicBezTo>
                    <a:pt x="706" y="853"/>
                    <a:pt x="704" y="851"/>
                    <a:pt x="702" y="850"/>
                  </a:cubicBezTo>
                  <a:cubicBezTo>
                    <a:pt x="701" y="850"/>
                    <a:pt x="699" y="849"/>
                    <a:pt x="698" y="848"/>
                  </a:cubicBezTo>
                  <a:cubicBezTo>
                    <a:pt x="697" y="844"/>
                    <a:pt x="696" y="841"/>
                    <a:pt x="695" y="837"/>
                  </a:cubicBezTo>
                  <a:cubicBezTo>
                    <a:pt x="694" y="834"/>
                    <a:pt x="692" y="831"/>
                    <a:pt x="689" y="831"/>
                  </a:cubicBezTo>
                  <a:cubicBezTo>
                    <a:pt x="687" y="825"/>
                    <a:pt x="685" y="819"/>
                    <a:pt x="683" y="813"/>
                  </a:cubicBezTo>
                  <a:cubicBezTo>
                    <a:pt x="682" y="811"/>
                    <a:pt x="681" y="810"/>
                    <a:pt x="679" y="809"/>
                  </a:cubicBezTo>
                  <a:cubicBezTo>
                    <a:pt x="679" y="804"/>
                    <a:pt x="679" y="804"/>
                    <a:pt x="679" y="804"/>
                  </a:cubicBezTo>
                  <a:cubicBezTo>
                    <a:pt x="679" y="802"/>
                    <a:pt x="678" y="800"/>
                    <a:pt x="677" y="799"/>
                  </a:cubicBezTo>
                  <a:cubicBezTo>
                    <a:pt x="676" y="798"/>
                    <a:pt x="675" y="797"/>
                    <a:pt x="673" y="797"/>
                  </a:cubicBezTo>
                  <a:cubicBezTo>
                    <a:pt x="673" y="793"/>
                    <a:pt x="672" y="790"/>
                    <a:pt x="671" y="787"/>
                  </a:cubicBezTo>
                  <a:cubicBezTo>
                    <a:pt x="671" y="785"/>
                    <a:pt x="669" y="783"/>
                    <a:pt x="667" y="782"/>
                  </a:cubicBezTo>
                  <a:cubicBezTo>
                    <a:pt x="667" y="778"/>
                    <a:pt x="667" y="778"/>
                    <a:pt x="667" y="778"/>
                  </a:cubicBezTo>
                  <a:cubicBezTo>
                    <a:pt x="667" y="776"/>
                    <a:pt x="666" y="773"/>
                    <a:pt x="665" y="772"/>
                  </a:cubicBezTo>
                  <a:cubicBezTo>
                    <a:pt x="664" y="771"/>
                    <a:pt x="664" y="771"/>
                    <a:pt x="663" y="771"/>
                  </a:cubicBezTo>
                  <a:cubicBezTo>
                    <a:pt x="663" y="770"/>
                    <a:pt x="663" y="770"/>
                    <a:pt x="663" y="770"/>
                  </a:cubicBezTo>
                  <a:cubicBezTo>
                    <a:pt x="663" y="768"/>
                    <a:pt x="662" y="766"/>
                    <a:pt x="661" y="764"/>
                  </a:cubicBezTo>
                  <a:cubicBezTo>
                    <a:pt x="660" y="763"/>
                    <a:pt x="659" y="763"/>
                    <a:pt x="658" y="762"/>
                  </a:cubicBezTo>
                  <a:cubicBezTo>
                    <a:pt x="656" y="753"/>
                    <a:pt x="654" y="743"/>
                    <a:pt x="652" y="734"/>
                  </a:cubicBezTo>
                  <a:cubicBezTo>
                    <a:pt x="651" y="733"/>
                    <a:pt x="651" y="733"/>
                    <a:pt x="651" y="732"/>
                  </a:cubicBezTo>
                  <a:cubicBezTo>
                    <a:pt x="623" y="664"/>
                    <a:pt x="608" y="584"/>
                    <a:pt x="608" y="487"/>
                  </a:cubicBezTo>
                  <a:cubicBezTo>
                    <a:pt x="608" y="470"/>
                    <a:pt x="607" y="450"/>
                    <a:pt x="607" y="431"/>
                  </a:cubicBezTo>
                  <a:cubicBezTo>
                    <a:pt x="607" y="412"/>
                    <a:pt x="608" y="395"/>
                    <a:pt x="612" y="382"/>
                  </a:cubicBezTo>
                  <a:cubicBezTo>
                    <a:pt x="612" y="382"/>
                    <a:pt x="612" y="381"/>
                    <a:pt x="612" y="380"/>
                  </a:cubicBezTo>
                  <a:cubicBezTo>
                    <a:pt x="612" y="343"/>
                    <a:pt x="612" y="343"/>
                    <a:pt x="612" y="343"/>
                  </a:cubicBezTo>
                  <a:cubicBezTo>
                    <a:pt x="616" y="332"/>
                    <a:pt x="618" y="319"/>
                    <a:pt x="620" y="307"/>
                  </a:cubicBezTo>
                  <a:cubicBezTo>
                    <a:pt x="622" y="294"/>
                    <a:pt x="625" y="281"/>
                    <a:pt x="628" y="272"/>
                  </a:cubicBezTo>
                  <a:cubicBezTo>
                    <a:pt x="628" y="271"/>
                    <a:pt x="628" y="270"/>
                    <a:pt x="628" y="269"/>
                  </a:cubicBezTo>
                  <a:cubicBezTo>
                    <a:pt x="628" y="257"/>
                    <a:pt x="628" y="257"/>
                    <a:pt x="628" y="257"/>
                  </a:cubicBezTo>
                  <a:cubicBezTo>
                    <a:pt x="629" y="257"/>
                    <a:pt x="629" y="256"/>
                    <a:pt x="630" y="256"/>
                  </a:cubicBezTo>
                  <a:cubicBezTo>
                    <a:pt x="631" y="254"/>
                    <a:pt x="632" y="252"/>
                    <a:pt x="632" y="250"/>
                  </a:cubicBezTo>
                  <a:cubicBezTo>
                    <a:pt x="632" y="238"/>
                    <a:pt x="632" y="238"/>
                    <a:pt x="632" y="238"/>
                  </a:cubicBezTo>
                  <a:cubicBezTo>
                    <a:pt x="633" y="238"/>
                    <a:pt x="633" y="237"/>
                    <a:pt x="633" y="237"/>
                  </a:cubicBezTo>
                  <a:cubicBezTo>
                    <a:pt x="635" y="235"/>
                    <a:pt x="636" y="233"/>
                    <a:pt x="636" y="231"/>
                  </a:cubicBezTo>
                  <a:cubicBezTo>
                    <a:pt x="636" y="223"/>
                    <a:pt x="636" y="223"/>
                    <a:pt x="636" y="223"/>
                  </a:cubicBezTo>
                  <a:cubicBezTo>
                    <a:pt x="638" y="221"/>
                    <a:pt x="639" y="219"/>
                    <a:pt x="640" y="217"/>
                  </a:cubicBezTo>
                  <a:cubicBezTo>
                    <a:pt x="641" y="209"/>
                    <a:pt x="642" y="201"/>
                    <a:pt x="643" y="193"/>
                  </a:cubicBezTo>
                  <a:cubicBezTo>
                    <a:pt x="644" y="192"/>
                    <a:pt x="645" y="192"/>
                    <a:pt x="645" y="191"/>
                  </a:cubicBezTo>
                  <a:cubicBezTo>
                    <a:pt x="647" y="189"/>
                    <a:pt x="648" y="187"/>
                    <a:pt x="648" y="185"/>
                  </a:cubicBezTo>
                  <a:cubicBezTo>
                    <a:pt x="648" y="177"/>
                    <a:pt x="648" y="177"/>
                    <a:pt x="648" y="177"/>
                  </a:cubicBezTo>
                  <a:cubicBezTo>
                    <a:pt x="648" y="177"/>
                    <a:pt x="649" y="176"/>
                    <a:pt x="649" y="176"/>
                  </a:cubicBezTo>
                  <a:cubicBezTo>
                    <a:pt x="651" y="174"/>
                    <a:pt x="652" y="172"/>
                    <a:pt x="652" y="170"/>
                  </a:cubicBezTo>
                  <a:cubicBezTo>
                    <a:pt x="652" y="161"/>
                    <a:pt x="652" y="161"/>
                    <a:pt x="652" y="161"/>
                  </a:cubicBezTo>
                  <a:cubicBezTo>
                    <a:pt x="652" y="161"/>
                    <a:pt x="653" y="161"/>
                    <a:pt x="653" y="160"/>
                  </a:cubicBezTo>
                  <a:cubicBezTo>
                    <a:pt x="655" y="159"/>
                    <a:pt x="656" y="157"/>
                    <a:pt x="656" y="154"/>
                  </a:cubicBezTo>
                  <a:cubicBezTo>
                    <a:pt x="656" y="150"/>
                    <a:pt x="656" y="150"/>
                    <a:pt x="656" y="150"/>
                  </a:cubicBezTo>
                  <a:cubicBezTo>
                    <a:pt x="656" y="150"/>
                    <a:pt x="657" y="149"/>
                    <a:pt x="657" y="149"/>
                  </a:cubicBezTo>
                  <a:cubicBezTo>
                    <a:pt x="659" y="147"/>
                    <a:pt x="659" y="145"/>
                    <a:pt x="659" y="143"/>
                  </a:cubicBezTo>
                  <a:cubicBezTo>
                    <a:pt x="659" y="135"/>
                    <a:pt x="659" y="135"/>
                    <a:pt x="659" y="135"/>
                  </a:cubicBezTo>
                  <a:cubicBezTo>
                    <a:pt x="660" y="134"/>
                    <a:pt x="660" y="134"/>
                    <a:pt x="661" y="133"/>
                  </a:cubicBezTo>
                  <a:cubicBezTo>
                    <a:pt x="662" y="132"/>
                    <a:pt x="663" y="130"/>
                    <a:pt x="663" y="128"/>
                  </a:cubicBezTo>
                  <a:cubicBezTo>
                    <a:pt x="663" y="123"/>
                    <a:pt x="663" y="123"/>
                    <a:pt x="663" y="123"/>
                  </a:cubicBezTo>
                  <a:cubicBezTo>
                    <a:pt x="664" y="123"/>
                    <a:pt x="664" y="123"/>
                    <a:pt x="665" y="122"/>
                  </a:cubicBezTo>
                  <a:cubicBezTo>
                    <a:pt x="666" y="121"/>
                    <a:pt x="667" y="118"/>
                    <a:pt x="667" y="116"/>
                  </a:cubicBezTo>
                  <a:cubicBezTo>
                    <a:pt x="667" y="112"/>
                    <a:pt x="667" y="112"/>
                    <a:pt x="667" y="112"/>
                  </a:cubicBezTo>
                  <a:cubicBezTo>
                    <a:pt x="668" y="111"/>
                    <a:pt x="668" y="111"/>
                    <a:pt x="669" y="111"/>
                  </a:cubicBezTo>
                  <a:cubicBezTo>
                    <a:pt x="670" y="109"/>
                    <a:pt x="671" y="107"/>
                    <a:pt x="671" y="105"/>
                  </a:cubicBezTo>
                  <a:cubicBezTo>
                    <a:pt x="671" y="100"/>
                    <a:pt x="671" y="100"/>
                    <a:pt x="671" y="100"/>
                  </a:cubicBezTo>
                  <a:cubicBezTo>
                    <a:pt x="672" y="100"/>
                    <a:pt x="672" y="100"/>
                    <a:pt x="673" y="99"/>
                  </a:cubicBezTo>
                  <a:cubicBezTo>
                    <a:pt x="674" y="98"/>
                    <a:pt x="675" y="95"/>
                    <a:pt x="675" y="93"/>
                  </a:cubicBezTo>
                  <a:cubicBezTo>
                    <a:pt x="675" y="89"/>
                    <a:pt x="675" y="89"/>
                    <a:pt x="675" y="89"/>
                  </a:cubicBezTo>
                  <a:cubicBezTo>
                    <a:pt x="676" y="88"/>
                    <a:pt x="676" y="88"/>
                    <a:pt x="677" y="88"/>
                  </a:cubicBezTo>
                  <a:cubicBezTo>
                    <a:pt x="678" y="86"/>
                    <a:pt x="679" y="84"/>
                    <a:pt x="679" y="82"/>
                  </a:cubicBezTo>
                  <a:cubicBezTo>
                    <a:pt x="679" y="77"/>
                    <a:pt x="679" y="77"/>
                    <a:pt x="679" y="77"/>
                  </a:cubicBezTo>
                  <a:cubicBezTo>
                    <a:pt x="681" y="76"/>
                    <a:pt x="683" y="74"/>
                    <a:pt x="683" y="72"/>
                  </a:cubicBezTo>
                  <a:cubicBezTo>
                    <a:pt x="684" y="66"/>
                    <a:pt x="685" y="61"/>
                    <a:pt x="686" y="55"/>
                  </a:cubicBezTo>
                  <a:cubicBezTo>
                    <a:pt x="687" y="55"/>
                    <a:pt x="688" y="54"/>
                    <a:pt x="689" y="53"/>
                  </a:cubicBezTo>
                  <a:cubicBezTo>
                    <a:pt x="690" y="52"/>
                    <a:pt x="691" y="50"/>
                    <a:pt x="691" y="47"/>
                  </a:cubicBezTo>
                  <a:cubicBezTo>
                    <a:pt x="691" y="47"/>
                    <a:pt x="691" y="47"/>
                    <a:pt x="691" y="47"/>
                  </a:cubicBezTo>
                  <a:cubicBezTo>
                    <a:pt x="693" y="46"/>
                    <a:pt x="694" y="44"/>
                    <a:pt x="695" y="41"/>
                  </a:cubicBezTo>
                  <a:cubicBezTo>
                    <a:pt x="696" y="36"/>
                    <a:pt x="697" y="30"/>
                    <a:pt x="698" y="24"/>
                  </a:cubicBezTo>
                  <a:cubicBezTo>
                    <a:pt x="699" y="24"/>
                    <a:pt x="699" y="23"/>
                    <a:pt x="700" y="23"/>
                  </a:cubicBezTo>
                  <a:cubicBezTo>
                    <a:pt x="702" y="21"/>
                    <a:pt x="703" y="19"/>
                    <a:pt x="703" y="17"/>
                  </a:cubicBezTo>
                  <a:cubicBezTo>
                    <a:pt x="703" y="16"/>
                    <a:pt x="703" y="16"/>
                    <a:pt x="703" y="16"/>
                  </a:cubicBezTo>
                  <a:cubicBezTo>
                    <a:pt x="703" y="16"/>
                    <a:pt x="704" y="16"/>
                    <a:pt x="704" y="15"/>
                  </a:cubicBezTo>
                  <a:cubicBezTo>
                    <a:pt x="706" y="13"/>
                    <a:pt x="707" y="11"/>
                    <a:pt x="707" y="9"/>
                  </a:cubicBezTo>
                  <a:cubicBezTo>
                    <a:pt x="707" y="5"/>
                    <a:pt x="707" y="5"/>
                    <a:pt x="707" y="5"/>
                  </a:cubicBezTo>
                  <a:cubicBezTo>
                    <a:pt x="707" y="4"/>
                    <a:pt x="708" y="4"/>
                    <a:pt x="708" y="4"/>
                  </a:cubicBezTo>
                  <a:cubicBezTo>
                    <a:pt x="709" y="3"/>
                    <a:pt x="710" y="2"/>
                    <a:pt x="710" y="0"/>
                  </a:cubicBezTo>
                  <a:moveTo>
                    <a:pt x="4156" y="0"/>
                  </a:moveTo>
                  <a:cubicBezTo>
                    <a:pt x="4124" y="0"/>
                    <a:pt x="4124" y="0"/>
                    <a:pt x="4124" y="0"/>
                  </a:cubicBezTo>
                  <a:cubicBezTo>
                    <a:pt x="4123" y="1"/>
                    <a:pt x="4122" y="1"/>
                    <a:pt x="4122" y="1"/>
                  </a:cubicBezTo>
                  <a:cubicBezTo>
                    <a:pt x="4119" y="2"/>
                    <a:pt x="4116" y="4"/>
                    <a:pt x="4116" y="7"/>
                  </a:cubicBezTo>
                  <a:cubicBezTo>
                    <a:pt x="4115" y="10"/>
                    <a:pt x="4114" y="14"/>
                    <a:pt x="4112" y="18"/>
                  </a:cubicBezTo>
                  <a:cubicBezTo>
                    <a:pt x="4109" y="24"/>
                    <a:pt x="4104" y="30"/>
                    <a:pt x="4100" y="34"/>
                  </a:cubicBezTo>
                  <a:cubicBezTo>
                    <a:pt x="4097" y="37"/>
                    <a:pt x="4095" y="39"/>
                    <a:pt x="4093" y="40"/>
                  </a:cubicBezTo>
                  <a:cubicBezTo>
                    <a:pt x="4090" y="42"/>
                    <a:pt x="4088" y="43"/>
                    <a:pt x="4086" y="43"/>
                  </a:cubicBezTo>
                  <a:cubicBezTo>
                    <a:pt x="4085" y="43"/>
                    <a:pt x="4084" y="44"/>
                    <a:pt x="4083" y="45"/>
                  </a:cubicBezTo>
                  <a:cubicBezTo>
                    <a:pt x="4083" y="45"/>
                    <a:pt x="4081" y="46"/>
                    <a:pt x="4079" y="46"/>
                  </a:cubicBezTo>
                  <a:cubicBezTo>
                    <a:pt x="4076" y="47"/>
                    <a:pt x="4071" y="49"/>
                    <a:pt x="4065" y="50"/>
                  </a:cubicBezTo>
                  <a:cubicBezTo>
                    <a:pt x="4056" y="52"/>
                    <a:pt x="4046" y="54"/>
                    <a:pt x="4037" y="55"/>
                  </a:cubicBezTo>
                  <a:cubicBezTo>
                    <a:pt x="4028" y="56"/>
                    <a:pt x="4021" y="58"/>
                    <a:pt x="4016" y="58"/>
                  </a:cubicBezTo>
                  <a:cubicBezTo>
                    <a:pt x="4014" y="59"/>
                    <a:pt x="4011" y="60"/>
                    <a:pt x="4010" y="63"/>
                  </a:cubicBezTo>
                  <a:cubicBezTo>
                    <a:pt x="4010" y="64"/>
                    <a:pt x="4009" y="64"/>
                    <a:pt x="4008" y="64"/>
                  </a:cubicBezTo>
                  <a:cubicBezTo>
                    <a:pt x="4008" y="65"/>
                    <a:pt x="4007" y="65"/>
                    <a:pt x="4006" y="66"/>
                  </a:cubicBezTo>
                  <a:cubicBezTo>
                    <a:pt x="4005" y="67"/>
                    <a:pt x="4004" y="68"/>
                    <a:pt x="4003" y="69"/>
                  </a:cubicBezTo>
                  <a:cubicBezTo>
                    <a:pt x="4002" y="71"/>
                    <a:pt x="4001" y="73"/>
                    <a:pt x="4001" y="74"/>
                  </a:cubicBezTo>
                  <a:cubicBezTo>
                    <a:pt x="4001" y="77"/>
                    <a:pt x="4001" y="77"/>
                    <a:pt x="4001" y="77"/>
                  </a:cubicBezTo>
                  <a:cubicBezTo>
                    <a:pt x="4000" y="77"/>
                    <a:pt x="3999" y="78"/>
                    <a:pt x="3998" y="78"/>
                  </a:cubicBezTo>
                  <a:cubicBezTo>
                    <a:pt x="3995" y="80"/>
                    <a:pt x="3994" y="83"/>
                    <a:pt x="3994" y="86"/>
                  </a:cubicBezTo>
                  <a:cubicBezTo>
                    <a:pt x="3994" y="86"/>
                    <a:pt x="3994" y="86"/>
                    <a:pt x="3994" y="86"/>
                  </a:cubicBezTo>
                  <a:cubicBezTo>
                    <a:pt x="3993" y="87"/>
                    <a:pt x="3993" y="87"/>
                    <a:pt x="3992" y="87"/>
                  </a:cubicBezTo>
                  <a:cubicBezTo>
                    <a:pt x="3991" y="89"/>
                    <a:pt x="3990" y="91"/>
                    <a:pt x="3990" y="93"/>
                  </a:cubicBezTo>
                  <a:cubicBezTo>
                    <a:pt x="3990" y="94"/>
                    <a:pt x="3990" y="94"/>
                    <a:pt x="3990" y="94"/>
                  </a:cubicBezTo>
                  <a:cubicBezTo>
                    <a:pt x="3989" y="94"/>
                    <a:pt x="3989" y="95"/>
                    <a:pt x="3988" y="95"/>
                  </a:cubicBezTo>
                  <a:cubicBezTo>
                    <a:pt x="3987" y="97"/>
                    <a:pt x="3986" y="99"/>
                    <a:pt x="3986" y="101"/>
                  </a:cubicBezTo>
                  <a:cubicBezTo>
                    <a:pt x="3986" y="103"/>
                    <a:pt x="3986" y="103"/>
                    <a:pt x="3986" y="103"/>
                  </a:cubicBezTo>
                  <a:cubicBezTo>
                    <a:pt x="3985" y="104"/>
                    <a:pt x="3984" y="104"/>
                    <a:pt x="3983" y="105"/>
                  </a:cubicBezTo>
                  <a:cubicBezTo>
                    <a:pt x="3980" y="106"/>
                    <a:pt x="3978" y="109"/>
                    <a:pt x="3978" y="112"/>
                  </a:cubicBezTo>
                  <a:cubicBezTo>
                    <a:pt x="3978" y="113"/>
                    <a:pt x="3978" y="113"/>
                    <a:pt x="3978" y="113"/>
                  </a:cubicBezTo>
                  <a:cubicBezTo>
                    <a:pt x="3977" y="113"/>
                    <a:pt x="3976" y="114"/>
                    <a:pt x="3975" y="115"/>
                  </a:cubicBezTo>
                  <a:cubicBezTo>
                    <a:pt x="3972" y="119"/>
                    <a:pt x="3969" y="124"/>
                    <a:pt x="3965" y="128"/>
                  </a:cubicBezTo>
                  <a:cubicBezTo>
                    <a:pt x="3943" y="135"/>
                    <a:pt x="3921" y="143"/>
                    <a:pt x="3898" y="150"/>
                  </a:cubicBezTo>
                  <a:cubicBezTo>
                    <a:pt x="3884" y="150"/>
                    <a:pt x="3884" y="150"/>
                    <a:pt x="3884" y="150"/>
                  </a:cubicBezTo>
                  <a:cubicBezTo>
                    <a:pt x="3881" y="150"/>
                    <a:pt x="3879" y="151"/>
                    <a:pt x="3877" y="153"/>
                  </a:cubicBezTo>
                  <a:cubicBezTo>
                    <a:pt x="3874" y="158"/>
                    <a:pt x="3871" y="162"/>
                    <a:pt x="3867" y="166"/>
                  </a:cubicBezTo>
                  <a:cubicBezTo>
                    <a:pt x="3864" y="167"/>
                    <a:pt x="3861" y="168"/>
                    <a:pt x="3858" y="169"/>
                  </a:cubicBezTo>
                  <a:cubicBezTo>
                    <a:pt x="3856" y="170"/>
                    <a:pt x="3855" y="171"/>
                    <a:pt x="3854" y="172"/>
                  </a:cubicBezTo>
                  <a:cubicBezTo>
                    <a:pt x="3844" y="182"/>
                    <a:pt x="3835" y="193"/>
                    <a:pt x="3825" y="203"/>
                  </a:cubicBezTo>
                  <a:cubicBezTo>
                    <a:pt x="3821" y="203"/>
                    <a:pt x="3821" y="203"/>
                    <a:pt x="3821" y="203"/>
                  </a:cubicBezTo>
                  <a:cubicBezTo>
                    <a:pt x="3819" y="203"/>
                    <a:pt x="3817" y="204"/>
                    <a:pt x="3815" y="206"/>
                  </a:cubicBezTo>
                  <a:cubicBezTo>
                    <a:pt x="3792" y="229"/>
                    <a:pt x="3769" y="253"/>
                    <a:pt x="3747" y="276"/>
                  </a:cubicBezTo>
                  <a:cubicBezTo>
                    <a:pt x="3742" y="276"/>
                    <a:pt x="3742" y="276"/>
                    <a:pt x="3742" y="276"/>
                  </a:cubicBezTo>
                  <a:cubicBezTo>
                    <a:pt x="3740" y="276"/>
                    <a:pt x="3738" y="277"/>
                    <a:pt x="3736" y="279"/>
                  </a:cubicBezTo>
                  <a:cubicBezTo>
                    <a:pt x="3728" y="288"/>
                    <a:pt x="3719" y="297"/>
                    <a:pt x="3711" y="307"/>
                  </a:cubicBezTo>
                  <a:cubicBezTo>
                    <a:pt x="3707" y="307"/>
                    <a:pt x="3707" y="307"/>
                    <a:pt x="3707" y="307"/>
                  </a:cubicBezTo>
                  <a:cubicBezTo>
                    <a:pt x="3704" y="307"/>
                    <a:pt x="3701" y="308"/>
                    <a:pt x="3700" y="311"/>
                  </a:cubicBezTo>
                  <a:cubicBezTo>
                    <a:pt x="3699" y="312"/>
                    <a:pt x="3698" y="313"/>
                    <a:pt x="3698" y="314"/>
                  </a:cubicBezTo>
                  <a:cubicBezTo>
                    <a:pt x="3696" y="315"/>
                    <a:pt x="3694" y="316"/>
                    <a:pt x="3693" y="317"/>
                  </a:cubicBezTo>
                  <a:cubicBezTo>
                    <a:pt x="3684" y="327"/>
                    <a:pt x="3675" y="337"/>
                    <a:pt x="3666" y="347"/>
                  </a:cubicBezTo>
                  <a:cubicBezTo>
                    <a:pt x="3662" y="349"/>
                    <a:pt x="3659" y="352"/>
                    <a:pt x="3655" y="354"/>
                  </a:cubicBezTo>
                  <a:cubicBezTo>
                    <a:pt x="3653" y="355"/>
                    <a:pt x="3651" y="358"/>
                    <a:pt x="3651" y="361"/>
                  </a:cubicBezTo>
                  <a:cubicBezTo>
                    <a:pt x="3651" y="366"/>
                    <a:pt x="3651" y="366"/>
                    <a:pt x="3651" y="366"/>
                  </a:cubicBezTo>
                  <a:cubicBezTo>
                    <a:pt x="3651" y="367"/>
                    <a:pt x="3650" y="368"/>
                    <a:pt x="3650" y="369"/>
                  </a:cubicBezTo>
                  <a:cubicBezTo>
                    <a:pt x="3648" y="372"/>
                    <a:pt x="3645" y="376"/>
                    <a:pt x="3643" y="380"/>
                  </a:cubicBezTo>
                  <a:cubicBezTo>
                    <a:pt x="3642" y="381"/>
                    <a:pt x="3641" y="382"/>
                    <a:pt x="3640" y="383"/>
                  </a:cubicBezTo>
                  <a:cubicBezTo>
                    <a:pt x="3603" y="383"/>
                    <a:pt x="3603" y="383"/>
                    <a:pt x="3603" y="383"/>
                  </a:cubicBezTo>
                  <a:cubicBezTo>
                    <a:pt x="3602" y="383"/>
                    <a:pt x="3601" y="383"/>
                    <a:pt x="3601" y="383"/>
                  </a:cubicBezTo>
                  <a:cubicBezTo>
                    <a:pt x="3599" y="382"/>
                    <a:pt x="3596" y="381"/>
                    <a:pt x="3594" y="381"/>
                  </a:cubicBezTo>
                  <a:cubicBezTo>
                    <a:pt x="3586" y="379"/>
                    <a:pt x="3576" y="378"/>
                    <a:pt x="3567" y="378"/>
                  </a:cubicBezTo>
                  <a:cubicBezTo>
                    <a:pt x="3565" y="378"/>
                    <a:pt x="3562" y="378"/>
                    <a:pt x="3560" y="378"/>
                  </a:cubicBezTo>
                  <a:cubicBezTo>
                    <a:pt x="3558" y="379"/>
                    <a:pt x="3556" y="379"/>
                    <a:pt x="3553" y="381"/>
                  </a:cubicBezTo>
                  <a:cubicBezTo>
                    <a:pt x="3552" y="381"/>
                    <a:pt x="3551" y="382"/>
                    <a:pt x="3550" y="383"/>
                  </a:cubicBezTo>
                  <a:cubicBezTo>
                    <a:pt x="3550" y="383"/>
                    <a:pt x="3550" y="383"/>
                    <a:pt x="3550" y="383"/>
                  </a:cubicBezTo>
                  <a:cubicBezTo>
                    <a:pt x="3547" y="383"/>
                    <a:pt x="3544" y="385"/>
                    <a:pt x="3542" y="387"/>
                  </a:cubicBezTo>
                  <a:cubicBezTo>
                    <a:pt x="3542" y="389"/>
                    <a:pt x="3541" y="390"/>
                    <a:pt x="3541" y="391"/>
                  </a:cubicBezTo>
                  <a:cubicBezTo>
                    <a:pt x="3539" y="391"/>
                    <a:pt x="3537" y="392"/>
                    <a:pt x="3536" y="393"/>
                  </a:cubicBezTo>
                  <a:cubicBezTo>
                    <a:pt x="3534" y="395"/>
                    <a:pt x="3533" y="397"/>
                    <a:pt x="3533" y="399"/>
                  </a:cubicBezTo>
                  <a:cubicBezTo>
                    <a:pt x="3533" y="403"/>
                    <a:pt x="3533" y="403"/>
                    <a:pt x="3533" y="403"/>
                  </a:cubicBezTo>
                  <a:cubicBezTo>
                    <a:pt x="3528" y="407"/>
                    <a:pt x="3522" y="411"/>
                    <a:pt x="3517" y="416"/>
                  </a:cubicBezTo>
                  <a:cubicBezTo>
                    <a:pt x="3515" y="417"/>
                    <a:pt x="3514" y="419"/>
                    <a:pt x="3514" y="422"/>
                  </a:cubicBezTo>
                  <a:cubicBezTo>
                    <a:pt x="3514" y="426"/>
                    <a:pt x="3514" y="426"/>
                    <a:pt x="3514" y="426"/>
                  </a:cubicBezTo>
                  <a:cubicBezTo>
                    <a:pt x="3504" y="434"/>
                    <a:pt x="3495" y="442"/>
                    <a:pt x="3485" y="450"/>
                  </a:cubicBezTo>
                  <a:cubicBezTo>
                    <a:pt x="3485" y="451"/>
                    <a:pt x="3484" y="451"/>
                    <a:pt x="3484" y="452"/>
                  </a:cubicBezTo>
                  <a:cubicBezTo>
                    <a:pt x="3482" y="454"/>
                    <a:pt x="3480" y="457"/>
                    <a:pt x="3478" y="460"/>
                  </a:cubicBezTo>
                  <a:cubicBezTo>
                    <a:pt x="3469" y="461"/>
                    <a:pt x="3459" y="462"/>
                    <a:pt x="3450" y="464"/>
                  </a:cubicBezTo>
                  <a:cubicBezTo>
                    <a:pt x="3448" y="464"/>
                    <a:pt x="3446" y="465"/>
                    <a:pt x="3444" y="467"/>
                  </a:cubicBezTo>
                  <a:cubicBezTo>
                    <a:pt x="3439" y="467"/>
                    <a:pt x="3439" y="467"/>
                    <a:pt x="3439" y="467"/>
                  </a:cubicBezTo>
                  <a:cubicBezTo>
                    <a:pt x="3437" y="467"/>
                    <a:pt x="3435" y="468"/>
                    <a:pt x="3434" y="470"/>
                  </a:cubicBezTo>
                  <a:cubicBezTo>
                    <a:pt x="3433" y="470"/>
                    <a:pt x="3433" y="471"/>
                    <a:pt x="3432" y="471"/>
                  </a:cubicBezTo>
                  <a:cubicBezTo>
                    <a:pt x="3432" y="471"/>
                    <a:pt x="3432" y="471"/>
                    <a:pt x="3432" y="471"/>
                  </a:cubicBezTo>
                  <a:cubicBezTo>
                    <a:pt x="3429" y="471"/>
                    <a:pt x="3427" y="472"/>
                    <a:pt x="3426" y="474"/>
                  </a:cubicBezTo>
                  <a:cubicBezTo>
                    <a:pt x="3425" y="474"/>
                    <a:pt x="3425" y="474"/>
                    <a:pt x="3425" y="475"/>
                  </a:cubicBezTo>
                  <a:cubicBezTo>
                    <a:pt x="3416" y="475"/>
                    <a:pt x="3416" y="475"/>
                    <a:pt x="3416" y="475"/>
                  </a:cubicBezTo>
                  <a:cubicBezTo>
                    <a:pt x="3414" y="475"/>
                    <a:pt x="3412" y="476"/>
                    <a:pt x="3410" y="477"/>
                  </a:cubicBezTo>
                  <a:cubicBezTo>
                    <a:pt x="3409" y="478"/>
                    <a:pt x="3409" y="479"/>
                    <a:pt x="3408" y="480"/>
                  </a:cubicBezTo>
                  <a:cubicBezTo>
                    <a:pt x="3404" y="481"/>
                    <a:pt x="3401" y="481"/>
                    <a:pt x="3397" y="481"/>
                  </a:cubicBezTo>
                  <a:cubicBezTo>
                    <a:pt x="3395" y="481"/>
                    <a:pt x="3392" y="481"/>
                    <a:pt x="3390" y="481"/>
                  </a:cubicBezTo>
                  <a:cubicBezTo>
                    <a:pt x="3386" y="481"/>
                    <a:pt x="3382" y="481"/>
                    <a:pt x="3378" y="482"/>
                  </a:cubicBezTo>
                  <a:cubicBezTo>
                    <a:pt x="3373" y="483"/>
                    <a:pt x="3369" y="485"/>
                    <a:pt x="3364" y="488"/>
                  </a:cubicBezTo>
                  <a:cubicBezTo>
                    <a:pt x="3363" y="488"/>
                    <a:pt x="3363" y="489"/>
                    <a:pt x="3362" y="490"/>
                  </a:cubicBezTo>
                  <a:cubicBezTo>
                    <a:pt x="3355" y="499"/>
                    <a:pt x="3349" y="508"/>
                    <a:pt x="3342" y="517"/>
                  </a:cubicBezTo>
                  <a:cubicBezTo>
                    <a:pt x="3341" y="518"/>
                    <a:pt x="3341" y="520"/>
                    <a:pt x="3341" y="522"/>
                  </a:cubicBezTo>
                  <a:cubicBezTo>
                    <a:pt x="3341" y="524"/>
                    <a:pt x="3341" y="524"/>
                    <a:pt x="3341" y="524"/>
                  </a:cubicBezTo>
                  <a:cubicBezTo>
                    <a:pt x="3340" y="524"/>
                    <a:pt x="3339" y="525"/>
                    <a:pt x="3338" y="525"/>
                  </a:cubicBezTo>
                  <a:cubicBezTo>
                    <a:pt x="3335" y="527"/>
                    <a:pt x="3333" y="530"/>
                    <a:pt x="3333" y="533"/>
                  </a:cubicBezTo>
                  <a:cubicBezTo>
                    <a:pt x="3333" y="534"/>
                    <a:pt x="3333" y="534"/>
                    <a:pt x="3333" y="534"/>
                  </a:cubicBezTo>
                  <a:cubicBezTo>
                    <a:pt x="3332" y="534"/>
                    <a:pt x="3332" y="534"/>
                    <a:pt x="3331" y="535"/>
                  </a:cubicBezTo>
                  <a:cubicBezTo>
                    <a:pt x="3330" y="536"/>
                    <a:pt x="3329" y="538"/>
                    <a:pt x="3329" y="541"/>
                  </a:cubicBezTo>
                  <a:cubicBezTo>
                    <a:pt x="3329" y="545"/>
                    <a:pt x="3329" y="545"/>
                    <a:pt x="3329" y="545"/>
                  </a:cubicBezTo>
                  <a:cubicBezTo>
                    <a:pt x="3314" y="558"/>
                    <a:pt x="3299" y="571"/>
                    <a:pt x="3285" y="584"/>
                  </a:cubicBezTo>
                  <a:cubicBezTo>
                    <a:pt x="3284" y="585"/>
                    <a:pt x="3284" y="585"/>
                    <a:pt x="3284" y="585"/>
                  </a:cubicBezTo>
                  <a:cubicBezTo>
                    <a:pt x="3276" y="593"/>
                    <a:pt x="3269" y="602"/>
                    <a:pt x="3261" y="610"/>
                  </a:cubicBezTo>
                  <a:cubicBezTo>
                    <a:pt x="3260" y="611"/>
                    <a:pt x="3260" y="611"/>
                    <a:pt x="3259" y="611"/>
                  </a:cubicBezTo>
                  <a:cubicBezTo>
                    <a:pt x="3258" y="611"/>
                    <a:pt x="3256" y="611"/>
                    <a:pt x="3254" y="611"/>
                  </a:cubicBezTo>
                  <a:cubicBezTo>
                    <a:pt x="3254" y="611"/>
                    <a:pt x="3254" y="611"/>
                    <a:pt x="3254" y="611"/>
                  </a:cubicBezTo>
                  <a:cubicBezTo>
                    <a:pt x="3254" y="611"/>
                    <a:pt x="3254" y="611"/>
                    <a:pt x="3254" y="611"/>
                  </a:cubicBezTo>
                  <a:cubicBezTo>
                    <a:pt x="3252" y="611"/>
                    <a:pt x="3249" y="611"/>
                    <a:pt x="3245" y="611"/>
                  </a:cubicBezTo>
                  <a:cubicBezTo>
                    <a:pt x="3241" y="611"/>
                    <a:pt x="3237" y="612"/>
                    <a:pt x="3233" y="613"/>
                  </a:cubicBezTo>
                  <a:cubicBezTo>
                    <a:pt x="3232" y="613"/>
                    <a:pt x="3232" y="613"/>
                    <a:pt x="3232" y="613"/>
                  </a:cubicBezTo>
                  <a:cubicBezTo>
                    <a:pt x="3209" y="621"/>
                    <a:pt x="3185" y="628"/>
                    <a:pt x="3162" y="636"/>
                  </a:cubicBezTo>
                  <a:cubicBezTo>
                    <a:pt x="3160" y="637"/>
                    <a:pt x="3158" y="638"/>
                    <a:pt x="3157" y="640"/>
                  </a:cubicBezTo>
                  <a:cubicBezTo>
                    <a:pt x="3156" y="642"/>
                    <a:pt x="3155" y="644"/>
                    <a:pt x="3154" y="646"/>
                  </a:cubicBezTo>
                  <a:cubicBezTo>
                    <a:pt x="3146" y="652"/>
                    <a:pt x="3139" y="658"/>
                    <a:pt x="3131" y="664"/>
                  </a:cubicBezTo>
                  <a:cubicBezTo>
                    <a:pt x="3129" y="666"/>
                    <a:pt x="3128" y="668"/>
                    <a:pt x="3128" y="671"/>
                  </a:cubicBezTo>
                  <a:cubicBezTo>
                    <a:pt x="3128" y="674"/>
                    <a:pt x="3128" y="674"/>
                    <a:pt x="3128" y="674"/>
                  </a:cubicBezTo>
                  <a:cubicBezTo>
                    <a:pt x="3124" y="677"/>
                    <a:pt x="3120" y="680"/>
                    <a:pt x="3116" y="683"/>
                  </a:cubicBezTo>
                  <a:cubicBezTo>
                    <a:pt x="3114" y="685"/>
                    <a:pt x="3113" y="687"/>
                    <a:pt x="3113" y="690"/>
                  </a:cubicBezTo>
                  <a:cubicBezTo>
                    <a:pt x="3113" y="693"/>
                    <a:pt x="3113" y="693"/>
                    <a:pt x="3113" y="693"/>
                  </a:cubicBezTo>
                  <a:cubicBezTo>
                    <a:pt x="3107" y="698"/>
                    <a:pt x="3102" y="702"/>
                    <a:pt x="3096" y="706"/>
                  </a:cubicBezTo>
                  <a:cubicBezTo>
                    <a:pt x="3094" y="708"/>
                    <a:pt x="3093" y="710"/>
                    <a:pt x="3093" y="713"/>
                  </a:cubicBezTo>
                  <a:cubicBezTo>
                    <a:pt x="3093" y="715"/>
                    <a:pt x="3093" y="715"/>
                    <a:pt x="3093" y="715"/>
                  </a:cubicBezTo>
                  <a:cubicBezTo>
                    <a:pt x="3092" y="716"/>
                    <a:pt x="3090" y="716"/>
                    <a:pt x="3089" y="717"/>
                  </a:cubicBezTo>
                  <a:cubicBezTo>
                    <a:pt x="3087" y="718"/>
                    <a:pt x="3085" y="721"/>
                    <a:pt x="3085" y="724"/>
                  </a:cubicBezTo>
                  <a:cubicBezTo>
                    <a:pt x="3085" y="725"/>
                    <a:pt x="3085" y="725"/>
                    <a:pt x="3085" y="725"/>
                  </a:cubicBezTo>
                  <a:cubicBezTo>
                    <a:pt x="3084" y="725"/>
                    <a:pt x="3083" y="726"/>
                    <a:pt x="3083" y="727"/>
                  </a:cubicBezTo>
                  <a:cubicBezTo>
                    <a:pt x="3081" y="730"/>
                    <a:pt x="3079" y="733"/>
                    <a:pt x="3077" y="735"/>
                  </a:cubicBezTo>
                  <a:cubicBezTo>
                    <a:pt x="3076" y="736"/>
                    <a:pt x="3075" y="736"/>
                    <a:pt x="3074" y="736"/>
                  </a:cubicBezTo>
                  <a:cubicBezTo>
                    <a:pt x="3073" y="737"/>
                    <a:pt x="3071" y="738"/>
                    <a:pt x="3070" y="739"/>
                  </a:cubicBezTo>
                  <a:cubicBezTo>
                    <a:pt x="3070" y="739"/>
                    <a:pt x="3070" y="739"/>
                    <a:pt x="3070" y="739"/>
                  </a:cubicBezTo>
                  <a:cubicBezTo>
                    <a:pt x="3064" y="740"/>
                    <a:pt x="3058" y="741"/>
                    <a:pt x="3053" y="742"/>
                  </a:cubicBezTo>
                  <a:cubicBezTo>
                    <a:pt x="3051" y="740"/>
                    <a:pt x="3049" y="739"/>
                    <a:pt x="3047" y="739"/>
                  </a:cubicBezTo>
                  <a:cubicBezTo>
                    <a:pt x="3030" y="738"/>
                    <a:pt x="3013" y="736"/>
                    <a:pt x="2996" y="735"/>
                  </a:cubicBezTo>
                  <a:cubicBezTo>
                    <a:pt x="2995" y="735"/>
                    <a:pt x="2995" y="735"/>
                    <a:pt x="2995" y="735"/>
                  </a:cubicBezTo>
                  <a:cubicBezTo>
                    <a:pt x="2993" y="735"/>
                    <a:pt x="2991" y="736"/>
                    <a:pt x="2989" y="737"/>
                  </a:cubicBezTo>
                  <a:cubicBezTo>
                    <a:pt x="2989" y="738"/>
                    <a:pt x="2988" y="738"/>
                    <a:pt x="2988" y="739"/>
                  </a:cubicBezTo>
                  <a:cubicBezTo>
                    <a:pt x="2983" y="739"/>
                    <a:pt x="2983" y="739"/>
                    <a:pt x="2983" y="739"/>
                  </a:cubicBezTo>
                  <a:cubicBezTo>
                    <a:pt x="2981" y="739"/>
                    <a:pt x="2978" y="740"/>
                    <a:pt x="2977" y="742"/>
                  </a:cubicBezTo>
                  <a:cubicBezTo>
                    <a:pt x="2974" y="745"/>
                    <a:pt x="2972" y="748"/>
                    <a:pt x="2970" y="751"/>
                  </a:cubicBezTo>
                  <a:cubicBezTo>
                    <a:pt x="2966" y="752"/>
                    <a:pt x="2962" y="753"/>
                    <a:pt x="2958" y="754"/>
                  </a:cubicBezTo>
                  <a:cubicBezTo>
                    <a:pt x="2956" y="755"/>
                    <a:pt x="2953" y="756"/>
                    <a:pt x="2952" y="759"/>
                  </a:cubicBezTo>
                  <a:cubicBezTo>
                    <a:pt x="2952" y="760"/>
                    <a:pt x="2951" y="761"/>
                    <a:pt x="2951" y="762"/>
                  </a:cubicBezTo>
                  <a:cubicBezTo>
                    <a:pt x="2948" y="762"/>
                    <a:pt x="2948" y="762"/>
                    <a:pt x="2948" y="762"/>
                  </a:cubicBezTo>
                  <a:cubicBezTo>
                    <a:pt x="2946" y="762"/>
                    <a:pt x="2944" y="763"/>
                    <a:pt x="2942" y="764"/>
                  </a:cubicBezTo>
                  <a:cubicBezTo>
                    <a:pt x="2942" y="765"/>
                    <a:pt x="2941" y="765"/>
                    <a:pt x="2941" y="766"/>
                  </a:cubicBezTo>
                  <a:cubicBezTo>
                    <a:pt x="2940" y="766"/>
                    <a:pt x="2940" y="766"/>
                    <a:pt x="2940" y="766"/>
                  </a:cubicBezTo>
                  <a:cubicBezTo>
                    <a:pt x="2938" y="766"/>
                    <a:pt x="2936" y="766"/>
                    <a:pt x="2934" y="768"/>
                  </a:cubicBezTo>
                  <a:cubicBezTo>
                    <a:pt x="2934" y="768"/>
                    <a:pt x="2933" y="769"/>
                    <a:pt x="2933" y="769"/>
                  </a:cubicBezTo>
                  <a:cubicBezTo>
                    <a:pt x="2932" y="769"/>
                    <a:pt x="2932" y="769"/>
                    <a:pt x="2932" y="769"/>
                  </a:cubicBezTo>
                  <a:cubicBezTo>
                    <a:pt x="2930" y="769"/>
                    <a:pt x="2928" y="770"/>
                    <a:pt x="2926" y="772"/>
                  </a:cubicBezTo>
                  <a:cubicBezTo>
                    <a:pt x="2926" y="772"/>
                    <a:pt x="2926" y="773"/>
                    <a:pt x="2925" y="773"/>
                  </a:cubicBezTo>
                  <a:cubicBezTo>
                    <a:pt x="2924" y="773"/>
                    <a:pt x="2924" y="773"/>
                    <a:pt x="2924" y="773"/>
                  </a:cubicBezTo>
                  <a:cubicBezTo>
                    <a:pt x="2922" y="773"/>
                    <a:pt x="2920" y="774"/>
                    <a:pt x="2918" y="776"/>
                  </a:cubicBezTo>
                  <a:cubicBezTo>
                    <a:pt x="2918" y="776"/>
                    <a:pt x="2918" y="777"/>
                    <a:pt x="2917" y="777"/>
                  </a:cubicBezTo>
                  <a:cubicBezTo>
                    <a:pt x="2916" y="777"/>
                    <a:pt x="2916" y="777"/>
                    <a:pt x="2916" y="777"/>
                  </a:cubicBezTo>
                  <a:cubicBezTo>
                    <a:pt x="2914" y="777"/>
                    <a:pt x="2912" y="778"/>
                    <a:pt x="2910" y="779"/>
                  </a:cubicBezTo>
                  <a:cubicBezTo>
                    <a:pt x="2910" y="780"/>
                    <a:pt x="2910" y="780"/>
                    <a:pt x="2909" y="781"/>
                  </a:cubicBezTo>
                  <a:cubicBezTo>
                    <a:pt x="2909" y="781"/>
                    <a:pt x="2909" y="781"/>
                    <a:pt x="2909" y="781"/>
                  </a:cubicBezTo>
                  <a:cubicBezTo>
                    <a:pt x="2905" y="781"/>
                    <a:pt x="2903" y="783"/>
                    <a:pt x="2901" y="785"/>
                  </a:cubicBezTo>
                  <a:cubicBezTo>
                    <a:pt x="2901" y="786"/>
                    <a:pt x="2900" y="787"/>
                    <a:pt x="2899" y="788"/>
                  </a:cubicBezTo>
                  <a:cubicBezTo>
                    <a:pt x="2897" y="788"/>
                    <a:pt x="2897" y="788"/>
                    <a:pt x="2897" y="788"/>
                  </a:cubicBezTo>
                  <a:cubicBezTo>
                    <a:pt x="2895" y="788"/>
                    <a:pt x="2892" y="789"/>
                    <a:pt x="2891" y="791"/>
                  </a:cubicBezTo>
                  <a:cubicBezTo>
                    <a:pt x="2890" y="791"/>
                    <a:pt x="2890" y="792"/>
                    <a:pt x="2890" y="792"/>
                  </a:cubicBezTo>
                  <a:cubicBezTo>
                    <a:pt x="2889" y="792"/>
                    <a:pt x="2889" y="792"/>
                    <a:pt x="2889" y="792"/>
                  </a:cubicBezTo>
                  <a:cubicBezTo>
                    <a:pt x="2887" y="792"/>
                    <a:pt x="2885" y="793"/>
                    <a:pt x="2883" y="795"/>
                  </a:cubicBezTo>
                  <a:cubicBezTo>
                    <a:pt x="2883" y="795"/>
                    <a:pt x="2882" y="796"/>
                    <a:pt x="2882" y="796"/>
                  </a:cubicBezTo>
                  <a:cubicBezTo>
                    <a:pt x="2881" y="796"/>
                    <a:pt x="2881" y="796"/>
                    <a:pt x="2881" y="796"/>
                  </a:cubicBezTo>
                  <a:cubicBezTo>
                    <a:pt x="2879" y="796"/>
                    <a:pt x="2877" y="797"/>
                    <a:pt x="2875" y="799"/>
                  </a:cubicBezTo>
                  <a:cubicBezTo>
                    <a:pt x="2875" y="799"/>
                    <a:pt x="2875" y="799"/>
                    <a:pt x="2875" y="799"/>
                  </a:cubicBezTo>
                  <a:cubicBezTo>
                    <a:pt x="2875" y="820"/>
                    <a:pt x="2875" y="820"/>
                    <a:pt x="2875" y="820"/>
                  </a:cubicBezTo>
                  <a:cubicBezTo>
                    <a:pt x="2875" y="820"/>
                    <a:pt x="2875" y="820"/>
                    <a:pt x="2875" y="820"/>
                  </a:cubicBezTo>
                  <a:cubicBezTo>
                    <a:pt x="2877" y="820"/>
                    <a:pt x="2879" y="818"/>
                    <a:pt x="2880" y="816"/>
                  </a:cubicBezTo>
                  <a:cubicBezTo>
                    <a:pt x="2881" y="816"/>
                    <a:pt x="2881" y="816"/>
                    <a:pt x="2881" y="816"/>
                  </a:cubicBezTo>
                  <a:cubicBezTo>
                    <a:pt x="2883" y="816"/>
                    <a:pt x="2885" y="816"/>
                    <a:pt x="2887" y="814"/>
                  </a:cubicBezTo>
                  <a:cubicBezTo>
                    <a:pt x="2887" y="814"/>
                    <a:pt x="2888" y="813"/>
                    <a:pt x="2888" y="813"/>
                  </a:cubicBezTo>
                  <a:cubicBezTo>
                    <a:pt x="2889" y="813"/>
                    <a:pt x="2889" y="813"/>
                    <a:pt x="2889" y="813"/>
                  </a:cubicBezTo>
                  <a:cubicBezTo>
                    <a:pt x="2891" y="813"/>
                    <a:pt x="2893" y="812"/>
                    <a:pt x="2895" y="810"/>
                  </a:cubicBezTo>
                  <a:cubicBezTo>
                    <a:pt x="2895" y="810"/>
                    <a:pt x="2896" y="809"/>
                    <a:pt x="2896" y="809"/>
                  </a:cubicBezTo>
                  <a:cubicBezTo>
                    <a:pt x="2897" y="809"/>
                    <a:pt x="2897" y="809"/>
                    <a:pt x="2897" y="809"/>
                  </a:cubicBezTo>
                  <a:cubicBezTo>
                    <a:pt x="2899" y="809"/>
                    <a:pt x="2901" y="808"/>
                    <a:pt x="2903" y="806"/>
                  </a:cubicBezTo>
                  <a:cubicBezTo>
                    <a:pt x="2903" y="806"/>
                    <a:pt x="2903" y="806"/>
                    <a:pt x="2904" y="805"/>
                  </a:cubicBezTo>
                  <a:cubicBezTo>
                    <a:pt x="2905" y="805"/>
                    <a:pt x="2905" y="805"/>
                    <a:pt x="2905" y="805"/>
                  </a:cubicBezTo>
                  <a:cubicBezTo>
                    <a:pt x="2908" y="805"/>
                    <a:pt x="2911" y="803"/>
                    <a:pt x="2912" y="801"/>
                  </a:cubicBezTo>
                  <a:cubicBezTo>
                    <a:pt x="2912" y="799"/>
                    <a:pt x="2913" y="798"/>
                    <a:pt x="2914" y="797"/>
                  </a:cubicBezTo>
                  <a:cubicBezTo>
                    <a:pt x="2916" y="797"/>
                    <a:pt x="2916" y="797"/>
                    <a:pt x="2916" y="797"/>
                  </a:cubicBezTo>
                  <a:cubicBezTo>
                    <a:pt x="2919" y="797"/>
                    <a:pt x="2921" y="797"/>
                    <a:pt x="2922" y="795"/>
                  </a:cubicBezTo>
                  <a:cubicBezTo>
                    <a:pt x="2923" y="795"/>
                    <a:pt x="2923" y="794"/>
                    <a:pt x="2923" y="794"/>
                  </a:cubicBezTo>
                  <a:cubicBezTo>
                    <a:pt x="2924" y="794"/>
                    <a:pt x="2924" y="794"/>
                    <a:pt x="2924" y="794"/>
                  </a:cubicBezTo>
                  <a:cubicBezTo>
                    <a:pt x="2926" y="794"/>
                    <a:pt x="2929" y="793"/>
                    <a:pt x="2930" y="791"/>
                  </a:cubicBezTo>
                  <a:cubicBezTo>
                    <a:pt x="2931" y="791"/>
                    <a:pt x="2931" y="790"/>
                    <a:pt x="2931" y="790"/>
                  </a:cubicBezTo>
                  <a:cubicBezTo>
                    <a:pt x="2932" y="790"/>
                    <a:pt x="2932" y="790"/>
                    <a:pt x="2932" y="790"/>
                  </a:cubicBezTo>
                  <a:cubicBezTo>
                    <a:pt x="2934" y="790"/>
                    <a:pt x="2937" y="789"/>
                    <a:pt x="2938" y="787"/>
                  </a:cubicBezTo>
                  <a:cubicBezTo>
                    <a:pt x="2938" y="787"/>
                    <a:pt x="2939" y="787"/>
                    <a:pt x="2939" y="786"/>
                  </a:cubicBezTo>
                  <a:cubicBezTo>
                    <a:pt x="2940" y="786"/>
                    <a:pt x="2940" y="786"/>
                    <a:pt x="2940" y="786"/>
                  </a:cubicBezTo>
                  <a:cubicBezTo>
                    <a:pt x="2942" y="786"/>
                    <a:pt x="2944" y="785"/>
                    <a:pt x="2946" y="784"/>
                  </a:cubicBezTo>
                  <a:cubicBezTo>
                    <a:pt x="2946" y="783"/>
                    <a:pt x="2947" y="783"/>
                    <a:pt x="2947" y="782"/>
                  </a:cubicBezTo>
                  <a:cubicBezTo>
                    <a:pt x="2948" y="782"/>
                    <a:pt x="2948" y="782"/>
                    <a:pt x="2948" y="782"/>
                  </a:cubicBezTo>
                  <a:cubicBezTo>
                    <a:pt x="2950" y="782"/>
                    <a:pt x="2952" y="781"/>
                    <a:pt x="2954" y="780"/>
                  </a:cubicBezTo>
                  <a:cubicBezTo>
                    <a:pt x="2954" y="779"/>
                    <a:pt x="2955" y="779"/>
                    <a:pt x="2955" y="778"/>
                  </a:cubicBezTo>
                  <a:cubicBezTo>
                    <a:pt x="2956" y="778"/>
                    <a:pt x="2956" y="778"/>
                    <a:pt x="2956" y="778"/>
                  </a:cubicBezTo>
                  <a:cubicBezTo>
                    <a:pt x="2959" y="778"/>
                    <a:pt x="2962" y="776"/>
                    <a:pt x="2963" y="773"/>
                  </a:cubicBezTo>
                  <a:cubicBezTo>
                    <a:pt x="2964" y="772"/>
                    <a:pt x="2965" y="771"/>
                    <a:pt x="2965" y="770"/>
                  </a:cubicBezTo>
                  <a:cubicBezTo>
                    <a:pt x="2969" y="769"/>
                    <a:pt x="2973" y="768"/>
                    <a:pt x="2977" y="767"/>
                  </a:cubicBezTo>
                  <a:cubicBezTo>
                    <a:pt x="2979" y="766"/>
                    <a:pt x="2981" y="765"/>
                    <a:pt x="2982" y="763"/>
                  </a:cubicBezTo>
                  <a:cubicBezTo>
                    <a:pt x="2984" y="761"/>
                    <a:pt x="2986" y="758"/>
                    <a:pt x="2988" y="755"/>
                  </a:cubicBezTo>
                  <a:cubicBezTo>
                    <a:pt x="2995" y="755"/>
                    <a:pt x="2995" y="755"/>
                    <a:pt x="2995" y="755"/>
                  </a:cubicBezTo>
                  <a:cubicBezTo>
                    <a:pt x="2997" y="755"/>
                    <a:pt x="2999" y="754"/>
                    <a:pt x="3001" y="753"/>
                  </a:cubicBezTo>
                  <a:cubicBezTo>
                    <a:pt x="3001" y="753"/>
                    <a:pt x="3001" y="752"/>
                    <a:pt x="3002" y="752"/>
                  </a:cubicBezTo>
                  <a:cubicBezTo>
                    <a:pt x="3014" y="753"/>
                    <a:pt x="3026" y="754"/>
                    <a:pt x="3039" y="755"/>
                  </a:cubicBezTo>
                  <a:cubicBezTo>
                    <a:pt x="3039" y="756"/>
                    <a:pt x="3040" y="757"/>
                    <a:pt x="3041" y="757"/>
                  </a:cubicBezTo>
                  <a:cubicBezTo>
                    <a:pt x="3042" y="759"/>
                    <a:pt x="3044" y="759"/>
                    <a:pt x="3046" y="759"/>
                  </a:cubicBezTo>
                  <a:cubicBezTo>
                    <a:pt x="3047" y="759"/>
                    <a:pt x="3047" y="759"/>
                    <a:pt x="3047" y="759"/>
                  </a:cubicBezTo>
                  <a:cubicBezTo>
                    <a:pt x="3056" y="758"/>
                    <a:pt x="3066" y="757"/>
                    <a:pt x="3075" y="755"/>
                  </a:cubicBezTo>
                  <a:cubicBezTo>
                    <a:pt x="3077" y="755"/>
                    <a:pt x="3079" y="754"/>
                    <a:pt x="3080" y="752"/>
                  </a:cubicBezTo>
                  <a:cubicBezTo>
                    <a:pt x="3080" y="752"/>
                    <a:pt x="3080" y="752"/>
                    <a:pt x="3080" y="752"/>
                  </a:cubicBezTo>
                  <a:cubicBezTo>
                    <a:pt x="3081" y="752"/>
                    <a:pt x="3083" y="752"/>
                    <a:pt x="3084" y="752"/>
                  </a:cubicBezTo>
                  <a:cubicBezTo>
                    <a:pt x="3085" y="751"/>
                    <a:pt x="3086" y="750"/>
                    <a:pt x="3087" y="750"/>
                  </a:cubicBezTo>
                  <a:cubicBezTo>
                    <a:pt x="3088" y="749"/>
                    <a:pt x="3088" y="748"/>
                    <a:pt x="3089" y="748"/>
                  </a:cubicBezTo>
                  <a:cubicBezTo>
                    <a:pt x="3090" y="745"/>
                    <a:pt x="3092" y="743"/>
                    <a:pt x="3094" y="740"/>
                  </a:cubicBezTo>
                  <a:cubicBezTo>
                    <a:pt x="3096" y="740"/>
                    <a:pt x="3098" y="739"/>
                    <a:pt x="3099" y="738"/>
                  </a:cubicBezTo>
                  <a:cubicBezTo>
                    <a:pt x="3101" y="736"/>
                    <a:pt x="3102" y="734"/>
                    <a:pt x="3102" y="732"/>
                  </a:cubicBezTo>
                  <a:cubicBezTo>
                    <a:pt x="3102" y="729"/>
                    <a:pt x="3102" y="729"/>
                    <a:pt x="3102" y="729"/>
                  </a:cubicBezTo>
                  <a:cubicBezTo>
                    <a:pt x="3103" y="729"/>
                    <a:pt x="3103" y="728"/>
                    <a:pt x="3104" y="728"/>
                  </a:cubicBezTo>
                  <a:cubicBezTo>
                    <a:pt x="3108" y="727"/>
                    <a:pt x="3110" y="724"/>
                    <a:pt x="3110" y="720"/>
                  </a:cubicBezTo>
                  <a:cubicBezTo>
                    <a:pt x="3110" y="717"/>
                    <a:pt x="3110" y="717"/>
                    <a:pt x="3110" y="717"/>
                  </a:cubicBezTo>
                  <a:cubicBezTo>
                    <a:pt x="3115" y="712"/>
                    <a:pt x="3120" y="708"/>
                    <a:pt x="3126" y="704"/>
                  </a:cubicBezTo>
                  <a:cubicBezTo>
                    <a:pt x="3128" y="702"/>
                    <a:pt x="3129" y="700"/>
                    <a:pt x="3129" y="697"/>
                  </a:cubicBezTo>
                  <a:cubicBezTo>
                    <a:pt x="3129" y="694"/>
                    <a:pt x="3129" y="694"/>
                    <a:pt x="3129" y="694"/>
                  </a:cubicBezTo>
                  <a:cubicBezTo>
                    <a:pt x="3133" y="691"/>
                    <a:pt x="3137" y="688"/>
                    <a:pt x="3142" y="685"/>
                  </a:cubicBezTo>
                  <a:cubicBezTo>
                    <a:pt x="3144" y="683"/>
                    <a:pt x="3145" y="681"/>
                    <a:pt x="3145" y="678"/>
                  </a:cubicBezTo>
                  <a:cubicBezTo>
                    <a:pt x="3145" y="675"/>
                    <a:pt x="3145" y="675"/>
                    <a:pt x="3145" y="675"/>
                  </a:cubicBezTo>
                  <a:cubicBezTo>
                    <a:pt x="3152" y="669"/>
                    <a:pt x="3159" y="663"/>
                    <a:pt x="3165" y="658"/>
                  </a:cubicBezTo>
                  <a:cubicBezTo>
                    <a:pt x="3166" y="657"/>
                    <a:pt x="3167" y="656"/>
                    <a:pt x="3168" y="655"/>
                  </a:cubicBezTo>
                  <a:cubicBezTo>
                    <a:pt x="3168" y="654"/>
                    <a:pt x="3169" y="652"/>
                    <a:pt x="3170" y="651"/>
                  </a:cubicBezTo>
                  <a:cubicBezTo>
                    <a:pt x="3192" y="643"/>
                    <a:pt x="3215" y="636"/>
                    <a:pt x="3237" y="629"/>
                  </a:cubicBezTo>
                  <a:cubicBezTo>
                    <a:pt x="3240" y="628"/>
                    <a:pt x="3242" y="628"/>
                    <a:pt x="3245" y="628"/>
                  </a:cubicBezTo>
                  <a:cubicBezTo>
                    <a:pt x="3245" y="628"/>
                    <a:pt x="3245" y="628"/>
                    <a:pt x="3245" y="628"/>
                  </a:cubicBezTo>
                  <a:cubicBezTo>
                    <a:pt x="3248" y="628"/>
                    <a:pt x="3251" y="628"/>
                    <a:pt x="3254" y="628"/>
                  </a:cubicBezTo>
                  <a:cubicBezTo>
                    <a:pt x="3257" y="628"/>
                    <a:pt x="3259" y="628"/>
                    <a:pt x="3262" y="627"/>
                  </a:cubicBezTo>
                  <a:cubicBezTo>
                    <a:pt x="3265" y="627"/>
                    <a:pt x="3268" y="626"/>
                    <a:pt x="3271" y="624"/>
                  </a:cubicBezTo>
                  <a:cubicBezTo>
                    <a:pt x="3271" y="624"/>
                    <a:pt x="3272" y="623"/>
                    <a:pt x="3273" y="623"/>
                  </a:cubicBezTo>
                  <a:cubicBezTo>
                    <a:pt x="3280" y="614"/>
                    <a:pt x="3288" y="605"/>
                    <a:pt x="3296" y="596"/>
                  </a:cubicBezTo>
                  <a:cubicBezTo>
                    <a:pt x="3312" y="582"/>
                    <a:pt x="3327" y="568"/>
                    <a:pt x="3343" y="554"/>
                  </a:cubicBezTo>
                  <a:cubicBezTo>
                    <a:pt x="3345" y="553"/>
                    <a:pt x="3346" y="551"/>
                    <a:pt x="3346" y="548"/>
                  </a:cubicBezTo>
                  <a:cubicBezTo>
                    <a:pt x="3346" y="548"/>
                    <a:pt x="3346" y="548"/>
                    <a:pt x="3346" y="548"/>
                  </a:cubicBezTo>
                  <a:cubicBezTo>
                    <a:pt x="3346" y="547"/>
                    <a:pt x="3347" y="547"/>
                    <a:pt x="3347" y="547"/>
                  </a:cubicBezTo>
                  <a:cubicBezTo>
                    <a:pt x="3349" y="545"/>
                    <a:pt x="3349" y="543"/>
                    <a:pt x="3349" y="541"/>
                  </a:cubicBezTo>
                  <a:cubicBezTo>
                    <a:pt x="3349" y="538"/>
                    <a:pt x="3349" y="538"/>
                    <a:pt x="3349" y="538"/>
                  </a:cubicBezTo>
                  <a:cubicBezTo>
                    <a:pt x="3351" y="538"/>
                    <a:pt x="3352" y="537"/>
                    <a:pt x="3353" y="537"/>
                  </a:cubicBezTo>
                  <a:cubicBezTo>
                    <a:pt x="3355" y="535"/>
                    <a:pt x="3357" y="532"/>
                    <a:pt x="3357" y="529"/>
                  </a:cubicBezTo>
                  <a:cubicBezTo>
                    <a:pt x="3357" y="524"/>
                    <a:pt x="3357" y="524"/>
                    <a:pt x="3357" y="524"/>
                  </a:cubicBezTo>
                  <a:cubicBezTo>
                    <a:pt x="3363" y="516"/>
                    <a:pt x="3369" y="509"/>
                    <a:pt x="3374" y="501"/>
                  </a:cubicBezTo>
                  <a:cubicBezTo>
                    <a:pt x="3377" y="500"/>
                    <a:pt x="3379" y="499"/>
                    <a:pt x="3381" y="498"/>
                  </a:cubicBezTo>
                  <a:cubicBezTo>
                    <a:pt x="3384" y="498"/>
                    <a:pt x="3387" y="498"/>
                    <a:pt x="3390" y="498"/>
                  </a:cubicBezTo>
                  <a:cubicBezTo>
                    <a:pt x="3390" y="498"/>
                    <a:pt x="3390" y="498"/>
                    <a:pt x="3390" y="498"/>
                  </a:cubicBezTo>
                  <a:cubicBezTo>
                    <a:pt x="3390" y="498"/>
                    <a:pt x="3390" y="498"/>
                    <a:pt x="3390" y="498"/>
                  </a:cubicBezTo>
                  <a:cubicBezTo>
                    <a:pt x="3392" y="498"/>
                    <a:pt x="3394" y="498"/>
                    <a:pt x="3397" y="498"/>
                  </a:cubicBezTo>
                  <a:cubicBezTo>
                    <a:pt x="3397" y="498"/>
                    <a:pt x="3397" y="498"/>
                    <a:pt x="3397" y="498"/>
                  </a:cubicBezTo>
                  <a:cubicBezTo>
                    <a:pt x="3403" y="498"/>
                    <a:pt x="3410" y="497"/>
                    <a:pt x="3418" y="495"/>
                  </a:cubicBezTo>
                  <a:cubicBezTo>
                    <a:pt x="3420" y="494"/>
                    <a:pt x="3422" y="493"/>
                    <a:pt x="3423" y="492"/>
                  </a:cubicBezTo>
                  <a:cubicBezTo>
                    <a:pt x="3432" y="492"/>
                    <a:pt x="3432" y="492"/>
                    <a:pt x="3432" y="492"/>
                  </a:cubicBezTo>
                  <a:cubicBezTo>
                    <a:pt x="3434" y="492"/>
                    <a:pt x="3436" y="491"/>
                    <a:pt x="3437" y="489"/>
                  </a:cubicBezTo>
                  <a:cubicBezTo>
                    <a:pt x="3438" y="489"/>
                    <a:pt x="3438" y="488"/>
                    <a:pt x="3439" y="488"/>
                  </a:cubicBezTo>
                  <a:cubicBezTo>
                    <a:pt x="3439" y="488"/>
                    <a:pt x="3439" y="488"/>
                    <a:pt x="3439" y="488"/>
                  </a:cubicBezTo>
                  <a:cubicBezTo>
                    <a:pt x="3442" y="488"/>
                    <a:pt x="3444" y="487"/>
                    <a:pt x="3445" y="485"/>
                  </a:cubicBezTo>
                  <a:cubicBezTo>
                    <a:pt x="3446" y="485"/>
                    <a:pt x="3446" y="484"/>
                    <a:pt x="3446" y="484"/>
                  </a:cubicBezTo>
                  <a:cubicBezTo>
                    <a:pt x="3451" y="484"/>
                    <a:pt x="3451" y="484"/>
                    <a:pt x="3451" y="484"/>
                  </a:cubicBezTo>
                  <a:cubicBezTo>
                    <a:pt x="3453" y="484"/>
                    <a:pt x="3456" y="483"/>
                    <a:pt x="3457" y="481"/>
                  </a:cubicBezTo>
                  <a:cubicBezTo>
                    <a:pt x="3458" y="481"/>
                    <a:pt x="3458" y="480"/>
                    <a:pt x="3459" y="479"/>
                  </a:cubicBezTo>
                  <a:cubicBezTo>
                    <a:pt x="3467" y="478"/>
                    <a:pt x="3475" y="477"/>
                    <a:pt x="3484" y="476"/>
                  </a:cubicBezTo>
                  <a:cubicBezTo>
                    <a:pt x="3486" y="476"/>
                    <a:pt x="3488" y="475"/>
                    <a:pt x="3490" y="473"/>
                  </a:cubicBezTo>
                  <a:cubicBezTo>
                    <a:pt x="3492" y="469"/>
                    <a:pt x="3494" y="465"/>
                    <a:pt x="3497" y="462"/>
                  </a:cubicBezTo>
                  <a:cubicBezTo>
                    <a:pt x="3507" y="453"/>
                    <a:pt x="3517" y="445"/>
                    <a:pt x="3527" y="436"/>
                  </a:cubicBezTo>
                  <a:cubicBezTo>
                    <a:pt x="3529" y="435"/>
                    <a:pt x="3530" y="432"/>
                    <a:pt x="3530" y="430"/>
                  </a:cubicBezTo>
                  <a:cubicBezTo>
                    <a:pt x="3530" y="426"/>
                    <a:pt x="3530" y="426"/>
                    <a:pt x="3530" y="426"/>
                  </a:cubicBezTo>
                  <a:cubicBezTo>
                    <a:pt x="3536" y="422"/>
                    <a:pt x="3541" y="418"/>
                    <a:pt x="3547" y="413"/>
                  </a:cubicBezTo>
                  <a:cubicBezTo>
                    <a:pt x="3549" y="412"/>
                    <a:pt x="3550" y="409"/>
                    <a:pt x="3550" y="407"/>
                  </a:cubicBezTo>
                  <a:cubicBezTo>
                    <a:pt x="3550" y="406"/>
                    <a:pt x="3550" y="406"/>
                    <a:pt x="3550" y="406"/>
                  </a:cubicBezTo>
                  <a:cubicBezTo>
                    <a:pt x="3551" y="406"/>
                    <a:pt x="3552" y="404"/>
                    <a:pt x="3553" y="403"/>
                  </a:cubicBezTo>
                  <a:cubicBezTo>
                    <a:pt x="3554" y="402"/>
                    <a:pt x="3554" y="401"/>
                    <a:pt x="3555" y="400"/>
                  </a:cubicBezTo>
                  <a:cubicBezTo>
                    <a:pt x="3557" y="400"/>
                    <a:pt x="3557" y="400"/>
                    <a:pt x="3557" y="400"/>
                  </a:cubicBezTo>
                  <a:cubicBezTo>
                    <a:pt x="3560" y="400"/>
                    <a:pt x="3562" y="399"/>
                    <a:pt x="3563" y="398"/>
                  </a:cubicBezTo>
                  <a:cubicBezTo>
                    <a:pt x="3564" y="397"/>
                    <a:pt x="3565" y="396"/>
                    <a:pt x="3565" y="395"/>
                  </a:cubicBezTo>
                  <a:cubicBezTo>
                    <a:pt x="3566" y="395"/>
                    <a:pt x="3566" y="395"/>
                    <a:pt x="3567" y="395"/>
                  </a:cubicBezTo>
                  <a:cubicBezTo>
                    <a:pt x="3567" y="395"/>
                    <a:pt x="3567" y="395"/>
                    <a:pt x="3567" y="395"/>
                  </a:cubicBezTo>
                  <a:cubicBezTo>
                    <a:pt x="3573" y="395"/>
                    <a:pt x="3580" y="395"/>
                    <a:pt x="3587" y="396"/>
                  </a:cubicBezTo>
                  <a:cubicBezTo>
                    <a:pt x="3590" y="397"/>
                    <a:pt x="3592" y="398"/>
                    <a:pt x="3594" y="398"/>
                  </a:cubicBezTo>
                  <a:cubicBezTo>
                    <a:pt x="3595" y="398"/>
                    <a:pt x="3596" y="398"/>
                    <a:pt x="3596" y="399"/>
                  </a:cubicBezTo>
                  <a:cubicBezTo>
                    <a:pt x="3597" y="399"/>
                    <a:pt x="3599" y="400"/>
                    <a:pt x="3601" y="400"/>
                  </a:cubicBezTo>
                  <a:cubicBezTo>
                    <a:pt x="3644" y="400"/>
                    <a:pt x="3644" y="400"/>
                    <a:pt x="3644" y="400"/>
                  </a:cubicBezTo>
                  <a:cubicBezTo>
                    <a:pt x="3645" y="400"/>
                    <a:pt x="3647" y="400"/>
                    <a:pt x="3648" y="399"/>
                  </a:cubicBezTo>
                  <a:cubicBezTo>
                    <a:pt x="3649" y="399"/>
                    <a:pt x="3649" y="398"/>
                    <a:pt x="3650" y="398"/>
                  </a:cubicBezTo>
                  <a:cubicBezTo>
                    <a:pt x="3650" y="397"/>
                    <a:pt x="3651" y="397"/>
                    <a:pt x="3651" y="396"/>
                  </a:cubicBezTo>
                  <a:cubicBezTo>
                    <a:pt x="3652" y="396"/>
                    <a:pt x="3652" y="395"/>
                    <a:pt x="3653" y="394"/>
                  </a:cubicBezTo>
                  <a:cubicBezTo>
                    <a:pt x="3655" y="391"/>
                    <a:pt x="3658" y="386"/>
                    <a:pt x="3661" y="382"/>
                  </a:cubicBezTo>
                  <a:cubicBezTo>
                    <a:pt x="3662" y="380"/>
                    <a:pt x="3664" y="378"/>
                    <a:pt x="3665" y="376"/>
                  </a:cubicBezTo>
                  <a:cubicBezTo>
                    <a:pt x="3666" y="375"/>
                    <a:pt x="3667" y="373"/>
                    <a:pt x="3667" y="373"/>
                  </a:cubicBezTo>
                  <a:cubicBezTo>
                    <a:pt x="3668" y="371"/>
                    <a:pt x="3668" y="370"/>
                    <a:pt x="3668" y="369"/>
                  </a:cubicBezTo>
                  <a:cubicBezTo>
                    <a:pt x="3668" y="365"/>
                    <a:pt x="3668" y="365"/>
                    <a:pt x="3668" y="365"/>
                  </a:cubicBezTo>
                  <a:cubicBezTo>
                    <a:pt x="3671" y="364"/>
                    <a:pt x="3673" y="362"/>
                    <a:pt x="3676" y="360"/>
                  </a:cubicBezTo>
                  <a:cubicBezTo>
                    <a:pt x="3677" y="360"/>
                    <a:pt x="3677" y="359"/>
                    <a:pt x="3678" y="359"/>
                  </a:cubicBezTo>
                  <a:cubicBezTo>
                    <a:pt x="3686" y="350"/>
                    <a:pt x="3694" y="340"/>
                    <a:pt x="3703" y="331"/>
                  </a:cubicBezTo>
                  <a:cubicBezTo>
                    <a:pt x="3703" y="331"/>
                    <a:pt x="3703" y="331"/>
                    <a:pt x="3703" y="331"/>
                  </a:cubicBezTo>
                  <a:cubicBezTo>
                    <a:pt x="3706" y="331"/>
                    <a:pt x="3709" y="329"/>
                    <a:pt x="3710" y="327"/>
                  </a:cubicBezTo>
                  <a:cubicBezTo>
                    <a:pt x="3711" y="326"/>
                    <a:pt x="3711" y="324"/>
                    <a:pt x="3712" y="323"/>
                  </a:cubicBezTo>
                  <a:cubicBezTo>
                    <a:pt x="3715" y="323"/>
                    <a:pt x="3715" y="323"/>
                    <a:pt x="3715" y="323"/>
                  </a:cubicBezTo>
                  <a:cubicBezTo>
                    <a:pt x="3717" y="323"/>
                    <a:pt x="3719" y="322"/>
                    <a:pt x="3721" y="321"/>
                  </a:cubicBezTo>
                  <a:cubicBezTo>
                    <a:pt x="3729" y="311"/>
                    <a:pt x="3738" y="302"/>
                    <a:pt x="3746" y="293"/>
                  </a:cubicBezTo>
                  <a:cubicBezTo>
                    <a:pt x="3750" y="293"/>
                    <a:pt x="3750" y="293"/>
                    <a:pt x="3750" y="293"/>
                  </a:cubicBezTo>
                  <a:cubicBezTo>
                    <a:pt x="3752" y="293"/>
                    <a:pt x="3754" y="292"/>
                    <a:pt x="3756" y="290"/>
                  </a:cubicBezTo>
                  <a:cubicBezTo>
                    <a:pt x="3779" y="267"/>
                    <a:pt x="3802" y="244"/>
                    <a:pt x="3824" y="220"/>
                  </a:cubicBezTo>
                  <a:cubicBezTo>
                    <a:pt x="3829" y="220"/>
                    <a:pt x="3829" y="220"/>
                    <a:pt x="3829" y="220"/>
                  </a:cubicBezTo>
                  <a:cubicBezTo>
                    <a:pt x="3831" y="220"/>
                    <a:pt x="3833" y="219"/>
                    <a:pt x="3835" y="217"/>
                  </a:cubicBezTo>
                  <a:cubicBezTo>
                    <a:pt x="3845" y="207"/>
                    <a:pt x="3855" y="196"/>
                    <a:pt x="3865" y="185"/>
                  </a:cubicBezTo>
                  <a:cubicBezTo>
                    <a:pt x="3868" y="184"/>
                    <a:pt x="3871" y="182"/>
                    <a:pt x="3875" y="182"/>
                  </a:cubicBezTo>
                  <a:cubicBezTo>
                    <a:pt x="3876" y="181"/>
                    <a:pt x="3878" y="180"/>
                    <a:pt x="3879" y="179"/>
                  </a:cubicBezTo>
                  <a:cubicBezTo>
                    <a:pt x="3882" y="175"/>
                    <a:pt x="3885" y="171"/>
                    <a:pt x="3888" y="167"/>
                  </a:cubicBezTo>
                  <a:cubicBezTo>
                    <a:pt x="3900" y="167"/>
                    <a:pt x="3900" y="167"/>
                    <a:pt x="3900" y="167"/>
                  </a:cubicBezTo>
                  <a:cubicBezTo>
                    <a:pt x="3901" y="167"/>
                    <a:pt x="3901" y="167"/>
                    <a:pt x="3902" y="166"/>
                  </a:cubicBezTo>
                  <a:cubicBezTo>
                    <a:pt x="3926" y="159"/>
                    <a:pt x="3949" y="151"/>
                    <a:pt x="3973" y="143"/>
                  </a:cubicBezTo>
                  <a:cubicBezTo>
                    <a:pt x="3975" y="143"/>
                    <a:pt x="3976" y="142"/>
                    <a:pt x="3977" y="140"/>
                  </a:cubicBezTo>
                  <a:cubicBezTo>
                    <a:pt x="3980" y="136"/>
                    <a:pt x="3983" y="132"/>
                    <a:pt x="3986" y="128"/>
                  </a:cubicBezTo>
                  <a:cubicBezTo>
                    <a:pt x="3988" y="128"/>
                    <a:pt x="3990" y="127"/>
                    <a:pt x="3992" y="126"/>
                  </a:cubicBezTo>
                  <a:cubicBezTo>
                    <a:pt x="3994" y="124"/>
                    <a:pt x="3994" y="122"/>
                    <a:pt x="3994" y="120"/>
                  </a:cubicBezTo>
                  <a:cubicBezTo>
                    <a:pt x="3994" y="118"/>
                    <a:pt x="3994" y="118"/>
                    <a:pt x="3994" y="118"/>
                  </a:cubicBezTo>
                  <a:cubicBezTo>
                    <a:pt x="3995" y="117"/>
                    <a:pt x="3997" y="117"/>
                    <a:pt x="3998" y="116"/>
                  </a:cubicBezTo>
                  <a:cubicBezTo>
                    <a:pt x="4000" y="115"/>
                    <a:pt x="4002" y="112"/>
                    <a:pt x="4002" y="109"/>
                  </a:cubicBezTo>
                  <a:cubicBezTo>
                    <a:pt x="4002" y="108"/>
                    <a:pt x="4002" y="108"/>
                    <a:pt x="4002" y="108"/>
                  </a:cubicBezTo>
                  <a:cubicBezTo>
                    <a:pt x="4003" y="108"/>
                    <a:pt x="4003" y="107"/>
                    <a:pt x="4004" y="107"/>
                  </a:cubicBezTo>
                  <a:cubicBezTo>
                    <a:pt x="4005" y="105"/>
                    <a:pt x="4006" y="103"/>
                    <a:pt x="4006" y="101"/>
                  </a:cubicBezTo>
                  <a:cubicBezTo>
                    <a:pt x="4006" y="100"/>
                    <a:pt x="4006" y="100"/>
                    <a:pt x="4006" y="100"/>
                  </a:cubicBezTo>
                  <a:cubicBezTo>
                    <a:pt x="4007" y="100"/>
                    <a:pt x="4007" y="100"/>
                    <a:pt x="4008" y="99"/>
                  </a:cubicBezTo>
                  <a:cubicBezTo>
                    <a:pt x="4009" y="98"/>
                    <a:pt x="4010" y="95"/>
                    <a:pt x="4010" y="93"/>
                  </a:cubicBezTo>
                  <a:cubicBezTo>
                    <a:pt x="4010" y="91"/>
                    <a:pt x="4010" y="91"/>
                    <a:pt x="4010" y="91"/>
                  </a:cubicBezTo>
                  <a:cubicBezTo>
                    <a:pt x="4011" y="90"/>
                    <a:pt x="4012" y="90"/>
                    <a:pt x="4013" y="89"/>
                  </a:cubicBezTo>
                  <a:cubicBezTo>
                    <a:pt x="4016" y="88"/>
                    <a:pt x="4018" y="85"/>
                    <a:pt x="4018" y="82"/>
                  </a:cubicBezTo>
                  <a:cubicBezTo>
                    <a:pt x="4018" y="78"/>
                    <a:pt x="4018" y="78"/>
                    <a:pt x="4018" y="78"/>
                  </a:cubicBezTo>
                  <a:cubicBezTo>
                    <a:pt x="4018" y="78"/>
                    <a:pt x="4019" y="77"/>
                    <a:pt x="4019" y="77"/>
                  </a:cubicBezTo>
                  <a:cubicBezTo>
                    <a:pt x="4020" y="76"/>
                    <a:pt x="4021" y="75"/>
                    <a:pt x="4022" y="74"/>
                  </a:cubicBezTo>
                  <a:cubicBezTo>
                    <a:pt x="4026" y="74"/>
                    <a:pt x="4030" y="73"/>
                    <a:pt x="4034" y="72"/>
                  </a:cubicBezTo>
                  <a:cubicBezTo>
                    <a:pt x="4045" y="71"/>
                    <a:pt x="4057" y="69"/>
                    <a:pt x="4068" y="66"/>
                  </a:cubicBezTo>
                  <a:cubicBezTo>
                    <a:pt x="4073" y="65"/>
                    <a:pt x="4078" y="64"/>
                    <a:pt x="4083" y="63"/>
                  </a:cubicBezTo>
                  <a:cubicBezTo>
                    <a:pt x="4085" y="62"/>
                    <a:pt x="4087" y="61"/>
                    <a:pt x="4089" y="61"/>
                  </a:cubicBezTo>
                  <a:cubicBezTo>
                    <a:pt x="4090" y="60"/>
                    <a:pt x="4091" y="60"/>
                    <a:pt x="4092" y="59"/>
                  </a:cubicBezTo>
                  <a:cubicBezTo>
                    <a:pt x="4097" y="57"/>
                    <a:pt x="4101" y="55"/>
                    <a:pt x="4105" y="52"/>
                  </a:cubicBezTo>
                  <a:cubicBezTo>
                    <a:pt x="4112" y="47"/>
                    <a:pt x="4117" y="40"/>
                    <a:pt x="4122" y="33"/>
                  </a:cubicBezTo>
                  <a:cubicBezTo>
                    <a:pt x="4126" y="27"/>
                    <a:pt x="4129" y="21"/>
                    <a:pt x="4131" y="16"/>
                  </a:cubicBezTo>
                  <a:cubicBezTo>
                    <a:pt x="4140" y="13"/>
                    <a:pt x="4147" y="7"/>
                    <a:pt x="4154" y="2"/>
                  </a:cubicBezTo>
                  <a:cubicBezTo>
                    <a:pt x="4155" y="2"/>
                    <a:pt x="4156" y="1"/>
                    <a:pt x="4156" y="0"/>
                  </a:cubicBezTo>
                  <a:moveTo>
                    <a:pt x="3518" y="769"/>
                  </a:moveTo>
                  <a:cubicBezTo>
                    <a:pt x="3534" y="753"/>
                    <a:pt x="3549" y="737"/>
                    <a:pt x="3565" y="721"/>
                  </a:cubicBezTo>
                  <a:cubicBezTo>
                    <a:pt x="3569" y="721"/>
                    <a:pt x="3569" y="721"/>
                    <a:pt x="3569" y="721"/>
                  </a:cubicBezTo>
                  <a:cubicBezTo>
                    <a:pt x="3572" y="721"/>
                    <a:pt x="3575" y="719"/>
                    <a:pt x="3577" y="716"/>
                  </a:cubicBezTo>
                  <a:cubicBezTo>
                    <a:pt x="3577" y="715"/>
                    <a:pt x="3578" y="713"/>
                    <a:pt x="3579" y="712"/>
                  </a:cubicBezTo>
                  <a:cubicBezTo>
                    <a:pt x="3586" y="710"/>
                    <a:pt x="3592" y="708"/>
                    <a:pt x="3599" y="705"/>
                  </a:cubicBezTo>
                  <a:cubicBezTo>
                    <a:pt x="3601" y="705"/>
                    <a:pt x="3603" y="704"/>
                    <a:pt x="3604" y="702"/>
                  </a:cubicBezTo>
                  <a:cubicBezTo>
                    <a:pt x="3605" y="699"/>
                    <a:pt x="3607" y="697"/>
                    <a:pt x="3609" y="694"/>
                  </a:cubicBezTo>
                  <a:cubicBezTo>
                    <a:pt x="3613" y="694"/>
                    <a:pt x="3613" y="694"/>
                    <a:pt x="3613" y="694"/>
                  </a:cubicBezTo>
                  <a:cubicBezTo>
                    <a:pt x="3615" y="694"/>
                    <a:pt x="3618" y="693"/>
                    <a:pt x="3619" y="691"/>
                  </a:cubicBezTo>
                  <a:cubicBezTo>
                    <a:pt x="3621" y="688"/>
                    <a:pt x="3623" y="685"/>
                    <a:pt x="3625" y="683"/>
                  </a:cubicBezTo>
                  <a:cubicBezTo>
                    <a:pt x="3628" y="683"/>
                    <a:pt x="3628" y="683"/>
                    <a:pt x="3628" y="683"/>
                  </a:cubicBezTo>
                  <a:cubicBezTo>
                    <a:pt x="3631" y="683"/>
                    <a:pt x="3633" y="681"/>
                    <a:pt x="3635" y="679"/>
                  </a:cubicBezTo>
                  <a:cubicBezTo>
                    <a:pt x="3637" y="676"/>
                    <a:pt x="3639" y="673"/>
                    <a:pt x="3641" y="670"/>
                  </a:cubicBezTo>
                  <a:cubicBezTo>
                    <a:pt x="3645" y="669"/>
                    <a:pt x="3650" y="668"/>
                    <a:pt x="3654" y="667"/>
                  </a:cubicBezTo>
                  <a:cubicBezTo>
                    <a:pt x="3656" y="667"/>
                    <a:pt x="3658" y="665"/>
                    <a:pt x="3659" y="663"/>
                  </a:cubicBezTo>
                  <a:cubicBezTo>
                    <a:pt x="3660" y="662"/>
                    <a:pt x="3661" y="660"/>
                    <a:pt x="3661" y="659"/>
                  </a:cubicBezTo>
                  <a:cubicBezTo>
                    <a:pt x="3672" y="656"/>
                    <a:pt x="3682" y="654"/>
                    <a:pt x="3693" y="652"/>
                  </a:cubicBezTo>
                  <a:cubicBezTo>
                    <a:pt x="3695" y="652"/>
                    <a:pt x="3697" y="650"/>
                    <a:pt x="3698" y="648"/>
                  </a:cubicBezTo>
                  <a:cubicBezTo>
                    <a:pt x="3699" y="648"/>
                    <a:pt x="3699" y="648"/>
                    <a:pt x="3699" y="648"/>
                  </a:cubicBezTo>
                  <a:cubicBezTo>
                    <a:pt x="3702" y="648"/>
                    <a:pt x="3705" y="647"/>
                    <a:pt x="3706" y="644"/>
                  </a:cubicBezTo>
                  <a:cubicBezTo>
                    <a:pt x="3707" y="643"/>
                    <a:pt x="3708" y="641"/>
                    <a:pt x="3709" y="640"/>
                  </a:cubicBezTo>
                  <a:cubicBezTo>
                    <a:pt x="3713" y="639"/>
                    <a:pt x="3717" y="638"/>
                    <a:pt x="3721" y="637"/>
                  </a:cubicBezTo>
                  <a:cubicBezTo>
                    <a:pt x="3723" y="636"/>
                    <a:pt x="3725" y="635"/>
                    <a:pt x="3726" y="632"/>
                  </a:cubicBezTo>
                  <a:cubicBezTo>
                    <a:pt x="3727" y="631"/>
                    <a:pt x="3727" y="630"/>
                    <a:pt x="3728" y="629"/>
                  </a:cubicBezTo>
                  <a:cubicBezTo>
                    <a:pt x="3730" y="629"/>
                    <a:pt x="3730" y="629"/>
                    <a:pt x="3730" y="629"/>
                  </a:cubicBezTo>
                  <a:cubicBezTo>
                    <a:pt x="3734" y="629"/>
                    <a:pt x="3737" y="627"/>
                    <a:pt x="3738" y="625"/>
                  </a:cubicBezTo>
                  <a:cubicBezTo>
                    <a:pt x="3738" y="624"/>
                    <a:pt x="3739" y="623"/>
                    <a:pt x="3739" y="622"/>
                  </a:cubicBezTo>
                  <a:cubicBezTo>
                    <a:pt x="3742" y="622"/>
                    <a:pt x="3742" y="622"/>
                    <a:pt x="3742" y="622"/>
                  </a:cubicBezTo>
                  <a:cubicBezTo>
                    <a:pt x="3745" y="622"/>
                    <a:pt x="3747" y="621"/>
                    <a:pt x="3748" y="619"/>
                  </a:cubicBezTo>
                  <a:cubicBezTo>
                    <a:pt x="3749" y="619"/>
                    <a:pt x="3749" y="618"/>
                    <a:pt x="3749" y="618"/>
                  </a:cubicBezTo>
                  <a:cubicBezTo>
                    <a:pt x="3750" y="618"/>
                    <a:pt x="3750" y="618"/>
                    <a:pt x="3750" y="618"/>
                  </a:cubicBezTo>
                  <a:cubicBezTo>
                    <a:pt x="3752" y="618"/>
                    <a:pt x="3754" y="617"/>
                    <a:pt x="3756" y="615"/>
                  </a:cubicBezTo>
                  <a:cubicBezTo>
                    <a:pt x="3756" y="615"/>
                    <a:pt x="3757" y="614"/>
                    <a:pt x="3757" y="614"/>
                  </a:cubicBezTo>
                  <a:cubicBezTo>
                    <a:pt x="3758" y="614"/>
                    <a:pt x="3758" y="614"/>
                    <a:pt x="3758" y="614"/>
                  </a:cubicBezTo>
                  <a:cubicBezTo>
                    <a:pt x="3760" y="614"/>
                    <a:pt x="3762" y="613"/>
                    <a:pt x="3764" y="611"/>
                  </a:cubicBezTo>
                  <a:cubicBezTo>
                    <a:pt x="3764" y="611"/>
                    <a:pt x="3765" y="611"/>
                    <a:pt x="3765" y="610"/>
                  </a:cubicBezTo>
                  <a:cubicBezTo>
                    <a:pt x="3766" y="610"/>
                    <a:pt x="3766" y="610"/>
                    <a:pt x="3766" y="610"/>
                  </a:cubicBezTo>
                  <a:cubicBezTo>
                    <a:pt x="3768" y="610"/>
                    <a:pt x="3770" y="609"/>
                    <a:pt x="3772" y="608"/>
                  </a:cubicBezTo>
                  <a:cubicBezTo>
                    <a:pt x="3772" y="607"/>
                    <a:pt x="3773" y="607"/>
                    <a:pt x="3773" y="606"/>
                  </a:cubicBezTo>
                  <a:cubicBezTo>
                    <a:pt x="3774" y="606"/>
                    <a:pt x="3774" y="606"/>
                    <a:pt x="3774" y="606"/>
                  </a:cubicBezTo>
                  <a:cubicBezTo>
                    <a:pt x="3777" y="606"/>
                    <a:pt x="3780" y="604"/>
                    <a:pt x="3781" y="601"/>
                  </a:cubicBezTo>
                  <a:cubicBezTo>
                    <a:pt x="3782" y="601"/>
                    <a:pt x="3782" y="600"/>
                    <a:pt x="3783" y="599"/>
                  </a:cubicBezTo>
                  <a:cubicBezTo>
                    <a:pt x="3786" y="599"/>
                    <a:pt x="3786" y="599"/>
                    <a:pt x="3786" y="599"/>
                  </a:cubicBezTo>
                  <a:cubicBezTo>
                    <a:pt x="3788" y="599"/>
                    <a:pt x="3791" y="597"/>
                    <a:pt x="3792" y="595"/>
                  </a:cubicBezTo>
                  <a:cubicBezTo>
                    <a:pt x="3795" y="591"/>
                    <a:pt x="3798" y="587"/>
                    <a:pt x="3801" y="583"/>
                  </a:cubicBezTo>
                  <a:cubicBezTo>
                    <a:pt x="3805" y="583"/>
                    <a:pt x="3805" y="583"/>
                    <a:pt x="3805" y="583"/>
                  </a:cubicBezTo>
                  <a:cubicBezTo>
                    <a:pt x="3808" y="583"/>
                    <a:pt x="3810" y="582"/>
                    <a:pt x="3812" y="580"/>
                  </a:cubicBezTo>
                  <a:cubicBezTo>
                    <a:pt x="3815" y="576"/>
                    <a:pt x="3818" y="572"/>
                    <a:pt x="3821" y="568"/>
                  </a:cubicBezTo>
                  <a:cubicBezTo>
                    <a:pt x="3825" y="568"/>
                    <a:pt x="3825" y="568"/>
                    <a:pt x="3825" y="568"/>
                  </a:cubicBezTo>
                  <a:cubicBezTo>
                    <a:pt x="3827" y="568"/>
                    <a:pt x="3830" y="567"/>
                    <a:pt x="3831" y="565"/>
                  </a:cubicBezTo>
                  <a:cubicBezTo>
                    <a:pt x="3836" y="560"/>
                    <a:pt x="3840" y="554"/>
                    <a:pt x="3845" y="549"/>
                  </a:cubicBezTo>
                  <a:cubicBezTo>
                    <a:pt x="3848" y="549"/>
                    <a:pt x="3848" y="549"/>
                    <a:pt x="3848" y="549"/>
                  </a:cubicBezTo>
                  <a:cubicBezTo>
                    <a:pt x="3851" y="549"/>
                    <a:pt x="3854" y="548"/>
                    <a:pt x="3855" y="546"/>
                  </a:cubicBezTo>
                  <a:cubicBezTo>
                    <a:pt x="3858" y="542"/>
                    <a:pt x="3861" y="538"/>
                    <a:pt x="3864" y="534"/>
                  </a:cubicBezTo>
                  <a:cubicBezTo>
                    <a:pt x="3868" y="534"/>
                    <a:pt x="3868" y="534"/>
                    <a:pt x="3868" y="534"/>
                  </a:cubicBezTo>
                  <a:cubicBezTo>
                    <a:pt x="3871" y="534"/>
                    <a:pt x="3874" y="532"/>
                    <a:pt x="3876" y="529"/>
                  </a:cubicBezTo>
                  <a:cubicBezTo>
                    <a:pt x="3876" y="528"/>
                    <a:pt x="3877" y="527"/>
                    <a:pt x="3877" y="526"/>
                  </a:cubicBezTo>
                  <a:cubicBezTo>
                    <a:pt x="3884" y="526"/>
                    <a:pt x="3884" y="526"/>
                    <a:pt x="3884" y="526"/>
                  </a:cubicBezTo>
                  <a:cubicBezTo>
                    <a:pt x="3886" y="526"/>
                    <a:pt x="3888" y="525"/>
                    <a:pt x="3890" y="524"/>
                  </a:cubicBezTo>
                  <a:cubicBezTo>
                    <a:pt x="3890" y="523"/>
                    <a:pt x="3891" y="523"/>
                    <a:pt x="3891" y="522"/>
                  </a:cubicBezTo>
                  <a:cubicBezTo>
                    <a:pt x="3892" y="522"/>
                    <a:pt x="3892" y="522"/>
                    <a:pt x="3892" y="522"/>
                  </a:cubicBezTo>
                  <a:cubicBezTo>
                    <a:pt x="3894" y="522"/>
                    <a:pt x="3896" y="521"/>
                    <a:pt x="3898" y="520"/>
                  </a:cubicBezTo>
                  <a:cubicBezTo>
                    <a:pt x="3898" y="519"/>
                    <a:pt x="3898" y="519"/>
                    <a:pt x="3899" y="518"/>
                  </a:cubicBezTo>
                  <a:cubicBezTo>
                    <a:pt x="3900" y="518"/>
                    <a:pt x="3900" y="518"/>
                    <a:pt x="3900" y="518"/>
                  </a:cubicBezTo>
                  <a:cubicBezTo>
                    <a:pt x="3903" y="518"/>
                    <a:pt x="3906" y="517"/>
                    <a:pt x="3907" y="514"/>
                  </a:cubicBezTo>
                  <a:cubicBezTo>
                    <a:pt x="3908" y="512"/>
                    <a:pt x="3908" y="511"/>
                    <a:pt x="3909" y="510"/>
                  </a:cubicBezTo>
                  <a:cubicBezTo>
                    <a:pt x="3913" y="509"/>
                    <a:pt x="3917" y="508"/>
                    <a:pt x="3921" y="507"/>
                  </a:cubicBezTo>
                  <a:cubicBezTo>
                    <a:pt x="3923" y="506"/>
                    <a:pt x="3925" y="505"/>
                    <a:pt x="3926" y="503"/>
                  </a:cubicBezTo>
                  <a:cubicBezTo>
                    <a:pt x="3927" y="503"/>
                    <a:pt x="3927" y="503"/>
                    <a:pt x="3927" y="503"/>
                  </a:cubicBezTo>
                  <a:cubicBezTo>
                    <a:pt x="3929" y="503"/>
                    <a:pt x="3931" y="502"/>
                    <a:pt x="3933" y="500"/>
                  </a:cubicBezTo>
                  <a:cubicBezTo>
                    <a:pt x="3933" y="500"/>
                    <a:pt x="3934" y="500"/>
                    <a:pt x="3934" y="499"/>
                  </a:cubicBezTo>
                  <a:cubicBezTo>
                    <a:pt x="3935" y="499"/>
                    <a:pt x="3935" y="499"/>
                    <a:pt x="3935" y="499"/>
                  </a:cubicBezTo>
                  <a:cubicBezTo>
                    <a:pt x="3937" y="499"/>
                    <a:pt x="3939" y="498"/>
                    <a:pt x="3941" y="497"/>
                  </a:cubicBezTo>
                  <a:cubicBezTo>
                    <a:pt x="3941" y="496"/>
                    <a:pt x="3942" y="496"/>
                    <a:pt x="3942" y="495"/>
                  </a:cubicBezTo>
                  <a:cubicBezTo>
                    <a:pt x="3943" y="495"/>
                    <a:pt x="3943" y="495"/>
                    <a:pt x="3943" y="495"/>
                  </a:cubicBezTo>
                  <a:cubicBezTo>
                    <a:pt x="3945" y="495"/>
                    <a:pt x="3947" y="494"/>
                    <a:pt x="3949" y="493"/>
                  </a:cubicBezTo>
                  <a:cubicBezTo>
                    <a:pt x="3949" y="493"/>
                    <a:pt x="3950" y="492"/>
                    <a:pt x="3950" y="492"/>
                  </a:cubicBezTo>
                  <a:cubicBezTo>
                    <a:pt x="3951" y="492"/>
                    <a:pt x="3951" y="492"/>
                    <a:pt x="3951" y="492"/>
                  </a:cubicBezTo>
                  <a:cubicBezTo>
                    <a:pt x="3951" y="492"/>
                    <a:pt x="3951" y="492"/>
                    <a:pt x="3951" y="491"/>
                  </a:cubicBezTo>
                  <a:cubicBezTo>
                    <a:pt x="3945" y="497"/>
                    <a:pt x="3939" y="502"/>
                    <a:pt x="3933" y="508"/>
                  </a:cubicBezTo>
                  <a:cubicBezTo>
                    <a:pt x="3932" y="509"/>
                    <a:pt x="3931" y="511"/>
                    <a:pt x="3931" y="514"/>
                  </a:cubicBezTo>
                  <a:cubicBezTo>
                    <a:pt x="3931" y="518"/>
                    <a:pt x="3931" y="518"/>
                    <a:pt x="3931" y="518"/>
                  </a:cubicBezTo>
                  <a:cubicBezTo>
                    <a:pt x="3906" y="541"/>
                    <a:pt x="3881" y="563"/>
                    <a:pt x="3857" y="586"/>
                  </a:cubicBezTo>
                  <a:cubicBezTo>
                    <a:pt x="3852" y="586"/>
                    <a:pt x="3852" y="586"/>
                    <a:pt x="3852" y="586"/>
                  </a:cubicBezTo>
                  <a:cubicBezTo>
                    <a:pt x="3849" y="586"/>
                    <a:pt x="3846" y="588"/>
                    <a:pt x="3845" y="590"/>
                  </a:cubicBezTo>
                  <a:cubicBezTo>
                    <a:pt x="3844" y="591"/>
                    <a:pt x="3844" y="592"/>
                    <a:pt x="3843" y="593"/>
                  </a:cubicBezTo>
                  <a:cubicBezTo>
                    <a:pt x="3837" y="593"/>
                    <a:pt x="3837" y="593"/>
                    <a:pt x="3837" y="593"/>
                  </a:cubicBezTo>
                  <a:cubicBezTo>
                    <a:pt x="3834" y="593"/>
                    <a:pt x="3832" y="594"/>
                    <a:pt x="3831" y="596"/>
                  </a:cubicBezTo>
                  <a:cubicBezTo>
                    <a:pt x="3830" y="596"/>
                    <a:pt x="3830" y="597"/>
                    <a:pt x="3830" y="597"/>
                  </a:cubicBezTo>
                  <a:cubicBezTo>
                    <a:pt x="3829" y="597"/>
                    <a:pt x="3829" y="597"/>
                    <a:pt x="3829" y="597"/>
                  </a:cubicBezTo>
                  <a:cubicBezTo>
                    <a:pt x="3827" y="597"/>
                    <a:pt x="3824" y="598"/>
                    <a:pt x="3823" y="600"/>
                  </a:cubicBezTo>
                  <a:cubicBezTo>
                    <a:pt x="3822" y="600"/>
                    <a:pt x="3822" y="601"/>
                    <a:pt x="3822" y="601"/>
                  </a:cubicBezTo>
                  <a:cubicBezTo>
                    <a:pt x="3817" y="601"/>
                    <a:pt x="3817" y="601"/>
                    <a:pt x="3817" y="601"/>
                  </a:cubicBezTo>
                  <a:cubicBezTo>
                    <a:pt x="3815" y="601"/>
                    <a:pt x="3813" y="602"/>
                    <a:pt x="3811" y="604"/>
                  </a:cubicBezTo>
                  <a:cubicBezTo>
                    <a:pt x="3811" y="604"/>
                    <a:pt x="3810" y="604"/>
                    <a:pt x="3810" y="605"/>
                  </a:cubicBezTo>
                  <a:cubicBezTo>
                    <a:pt x="3809" y="605"/>
                    <a:pt x="3809" y="605"/>
                    <a:pt x="3809" y="605"/>
                  </a:cubicBezTo>
                  <a:cubicBezTo>
                    <a:pt x="3807" y="605"/>
                    <a:pt x="3805" y="606"/>
                    <a:pt x="3803" y="607"/>
                  </a:cubicBezTo>
                  <a:cubicBezTo>
                    <a:pt x="3803" y="608"/>
                    <a:pt x="3803" y="608"/>
                    <a:pt x="3802" y="609"/>
                  </a:cubicBezTo>
                  <a:cubicBezTo>
                    <a:pt x="3801" y="609"/>
                    <a:pt x="3801" y="609"/>
                    <a:pt x="3801" y="609"/>
                  </a:cubicBezTo>
                  <a:cubicBezTo>
                    <a:pt x="3799" y="609"/>
                    <a:pt x="3797" y="610"/>
                    <a:pt x="3795" y="611"/>
                  </a:cubicBezTo>
                  <a:cubicBezTo>
                    <a:pt x="3795" y="612"/>
                    <a:pt x="3795" y="612"/>
                    <a:pt x="3794" y="613"/>
                  </a:cubicBezTo>
                  <a:cubicBezTo>
                    <a:pt x="3793" y="613"/>
                    <a:pt x="3793" y="613"/>
                    <a:pt x="3793" y="613"/>
                  </a:cubicBezTo>
                  <a:cubicBezTo>
                    <a:pt x="3791" y="613"/>
                    <a:pt x="3789" y="613"/>
                    <a:pt x="3787" y="615"/>
                  </a:cubicBezTo>
                  <a:cubicBezTo>
                    <a:pt x="3787" y="615"/>
                    <a:pt x="3787" y="616"/>
                    <a:pt x="3786" y="616"/>
                  </a:cubicBezTo>
                  <a:cubicBezTo>
                    <a:pt x="3786" y="616"/>
                    <a:pt x="3786" y="616"/>
                    <a:pt x="3786" y="616"/>
                  </a:cubicBezTo>
                  <a:cubicBezTo>
                    <a:pt x="3783" y="616"/>
                    <a:pt x="3781" y="617"/>
                    <a:pt x="3780" y="619"/>
                  </a:cubicBezTo>
                  <a:cubicBezTo>
                    <a:pt x="3779" y="619"/>
                    <a:pt x="3779" y="620"/>
                    <a:pt x="3779" y="620"/>
                  </a:cubicBezTo>
                  <a:cubicBezTo>
                    <a:pt x="3778" y="620"/>
                    <a:pt x="3778" y="620"/>
                    <a:pt x="3778" y="620"/>
                  </a:cubicBezTo>
                  <a:cubicBezTo>
                    <a:pt x="3776" y="620"/>
                    <a:pt x="3773" y="621"/>
                    <a:pt x="3772" y="623"/>
                  </a:cubicBezTo>
                  <a:cubicBezTo>
                    <a:pt x="3771" y="623"/>
                    <a:pt x="3771" y="624"/>
                    <a:pt x="3771" y="624"/>
                  </a:cubicBezTo>
                  <a:cubicBezTo>
                    <a:pt x="3770" y="624"/>
                    <a:pt x="3770" y="624"/>
                    <a:pt x="3770" y="624"/>
                  </a:cubicBezTo>
                  <a:cubicBezTo>
                    <a:pt x="3768" y="624"/>
                    <a:pt x="3766" y="625"/>
                    <a:pt x="3765" y="626"/>
                  </a:cubicBezTo>
                  <a:cubicBezTo>
                    <a:pt x="3757" y="632"/>
                    <a:pt x="3749" y="639"/>
                    <a:pt x="3741" y="645"/>
                  </a:cubicBezTo>
                  <a:cubicBezTo>
                    <a:pt x="3739" y="647"/>
                    <a:pt x="3738" y="649"/>
                    <a:pt x="3738" y="651"/>
                  </a:cubicBezTo>
                  <a:cubicBezTo>
                    <a:pt x="3738" y="654"/>
                    <a:pt x="3738" y="654"/>
                    <a:pt x="3738" y="654"/>
                  </a:cubicBezTo>
                  <a:cubicBezTo>
                    <a:pt x="3737" y="654"/>
                    <a:pt x="3736" y="655"/>
                    <a:pt x="3735" y="655"/>
                  </a:cubicBezTo>
                  <a:cubicBezTo>
                    <a:pt x="3733" y="656"/>
                    <a:pt x="3731" y="658"/>
                    <a:pt x="3730" y="660"/>
                  </a:cubicBezTo>
                  <a:cubicBezTo>
                    <a:pt x="3730" y="662"/>
                    <a:pt x="3729" y="664"/>
                    <a:pt x="3728" y="666"/>
                  </a:cubicBezTo>
                  <a:cubicBezTo>
                    <a:pt x="3727" y="667"/>
                    <a:pt x="3726" y="667"/>
                    <a:pt x="3725" y="668"/>
                  </a:cubicBezTo>
                  <a:cubicBezTo>
                    <a:pt x="3723" y="670"/>
                    <a:pt x="3722" y="672"/>
                    <a:pt x="3722" y="674"/>
                  </a:cubicBezTo>
                  <a:cubicBezTo>
                    <a:pt x="3722" y="678"/>
                    <a:pt x="3722" y="678"/>
                    <a:pt x="3722" y="678"/>
                  </a:cubicBezTo>
                  <a:cubicBezTo>
                    <a:pt x="3720" y="679"/>
                    <a:pt x="3717" y="681"/>
                    <a:pt x="3714" y="683"/>
                  </a:cubicBezTo>
                  <a:cubicBezTo>
                    <a:pt x="3712" y="684"/>
                    <a:pt x="3710" y="687"/>
                    <a:pt x="3710" y="690"/>
                  </a:cubicBezTo>
                  <a:cubicBezTo>
                    <a:pt x="3710" y="693"/>
                    <a:pt x="3710" y="693"/>
                    <a:pt x="3710" y="693"/>
                  </a:cubicBezTo>
                  <a:cubicBezTo>
                    <a:pt x="3708" y="695"/>
                    <a:pt x="3705" y="696"/>
                    <a:pt x="3702" y="698"/>
                  </a:cubicBezTo>
                  <a:cubicBezTo>
                    <a:pt x="3700" y="700"/>
                    <a:pt x="3699" y="702"/>
                    <a:pt x="3699" y="705"/>
                  </a:cubicBezTo>
                  <a:cubicBezTo>
                    <a:pt x="3699" y="708"/>
                    <a:pt x="3699" y="708"/>
                    <a:pt x="3699" y="708"/>
                  </a:cubicBezTo>
                  <a:cubicBezTo>
                    <a:pt x="3696" y="710"/>
                    <a:pt x="3693" y="712"/>
                    <a:pt x="3690" y="714"/>
                  </a:cubicBezTo>
                  <a:cubicBezTo>
                    <a:pt x="3688" y="715"/>
                    <a:pt x="3687" y="718"/>
                    <a:pt x="3687" y="720"/>
                  </a:cubicBezTo>
                  <a:cubicBezTo>
                    <a:pt x="3687" y="724"/>
                    <a:pt x="3687" y="724"/>
                    <a:pt x="3687" y="724"/>
                  </a:cubicBezTo>
                  <a:cubicBezTo>
                    <a:pt x="3681" y="728"/>
                    <a:pt x="3676" y="732"/>
                    <a:pt x="3670" y="737"/>
                  </a:cubicBezTo>
                  <a:cubicBezTo>
                    <a:pt x="3669" y="738"/>
                    <a:pt x="3668" y="740"/>
                    <a:pt x="3667" y="742"/>
                  </a:cubicBezTo>
                  <a:cubicBezTo>
                    <a:pt x="3667" y="742"/>
                    <a:pt x="3667" y="742"/>
                    <a:pt x="3666" y="742"/>
                  </a:cubicBezTo>
                  <a:cubicBezTo>
                    <a:pt x="3663" y="743"/>
                    <a:pt x="3659" y="743"/>
                    <a:pt x="3655" y="744"/>
                  </a:cubicBezTo>
                  <a:cubicBezTo>
                    <a:pt x="3651" y="745"/>
                    <a:pt x="3646" y="745"/>
                    <a:pt x="3641" y="747"/>
                  </a:cubicBezTo>
                  <a:cubicBezTo>
                    <a:pt x="3639" y="748"/>
                    <a:pt x="3638" y="749"/>
                    <a:pt x="3637" y="750"/>
                  </a:cubicBezTo>
                  <a:cubicBezTo>
                    <a:pt x="3617" y="750"/>
                    <a:pt x="3617" y="750"/>
                    <a:pt x="3617" y="750"/>
                  </a:cubicBezTo>
                  <a:cubicBezTo>
                    <a:pt x="3614" y="750"/>
                    <a:pt x="3612" y="751"/>
                    <a:pt x="3611" y="753"/>
                  </a:cubicBezTo>
                  <a:cubicBezTo>
                    <a:pt x="3610" y="753"/>
                    <a:pt x="3610" y="754"/>
                    <a:pt x="3610" y="754"/>
                  </a:cubicBezTo>
                  <a:cubicBezTo>
                    <a:pt x="3577" y="754"/>
                    <a:pt x="3577" y="754"/>
                    <a:pt x="3577" y="754"/>
                  </a:cubicBezTo>
                  <a:cubicBezTo>
                    <a:pt x="3575" y="754"/>
                    <a:pt x="3573" y="755"/>
                    <a:pt x="3571" y="756"/>
                  </a:cubicBezTo>
                  <a:cubicBezTo>
                    <a:pt x="3571" y="757"/>
                    <a:pt x="3570" y="757"/>
                    <a:pt x="3570" y="758"/>
                  </a:cubicBezTo>
                  <a:cubicBezTo>
                    <a:pt x="3554" y="758"/>
                    <a:pt x="3554" y="758"/>
                    <a:pt x="3554" y="758"/>
                  </a:cubicBezTo>
                  <a:cubicBezTo>
                    <a:pt x="3551" y="758"/>
                    <a:pt x="3549" y="759"/>
                    <a:pt x="3548" y="760"/>
                  </a:cubicBezTo>
                  <a:cubicBezTo>
                    <a:pt x="3547" y="761"/>
                    <a:pt x="3547" y="761"/>
                    <a:pt x="3547" y="762"/>
                  </a:cubicBezTo>
                  <a:cubicBezTo>
                    <a:pt x="3538" y="762"/>
                    <a:pt x="3538" y="762"/>
                    <a:pt x="3538" y="762"/>
                  </a:cubicBezTo>
                  <a:cubicBezTo>
                    <a:pt x="3536" y="762"/>
                    <a:pt x="3533" y="763"/>
                    <a:pt x="3532" y="764"/>
                  </a:cubicBezTo>
                  <a:cubicBezTo>
                    <a:pt x="3531" y="765"/>
                    <a:pt x="3531" y="765"/>
                    <a:pt x="3531" y="766"/>
                  </a:cubicBezTo>
                  <a:cubicBezTo>
                    <a:pt x="3526" y="766"/>
                    <a:pt x="3526" y="766"/>
                    <a:pt x="3526" y="766"/>
                  </a:cubicBezTo>
                  <a:cubicBezTo>
                    <a:pt x="3524" y="766"/>
                    <a:pt x="3522" y="766"/>
                    <a:pt x="3520" y="768"/>
                  </a:cubicBezTo>
                  <a:cubicBezTo>
                    <a:pt x="3520" y="768"/>
                    <a:pt x="3519" y="769"/>
                    <a:pt x="3519" y="769"/>
                  </a:cubicBezTo>
                  <a:cubicBezTo>
                    <a:pt x="3518" y="769"/>
                    <a:pt x="3518" y="769"/>
                    <a:pt x="3518" y="769"/>
                  </a:cubicBezTo>
                  <a:moveTo>
                    <a:pt x="4212" y="0"/>
                  </a:moveTo>
                  <a:cubicBezTo>
                    <a:pt x="4188" y="0"/>
                    <a:pt x="4188" y="0"/>
                    <a:pt x="4188" y="0"/>
                  </a:cubicBezTo>
                  <a:cubicBezTo>
                    <a:pt x="4168" y="21"/>
                    <a:pt x="4148" y="42"/>
                    <a:pt x="4128" y="62"/>
                  </a:cubicBezTo>
                  <a:cubicBezTo>
                    <a:pt x="4124" y="62"/>
                    <a:pt x="4124" y="62"/>
                    <a:pt x="4124" y="62"/>
                  </a:cubicBezTo>
                  <a:cubicBezTo>
                    <a:pt x="4121" y="62"/>
                    <a:pt x="4119" y="63"/>
                    <a:pt x="4117" y="65"/>
                  </a:cubicBezTo>
                  <a:cubicBezTo>
                    <a:pt x="4113" y="70"/>
                    <a:pt x="4110" y="75"/>
                    <a:pt x="4106" y="80"/>
                  </a:cubicBezTo>
                  <a:cubicBezTo>
                    <a:pt x="4094" y="90"/>
                    <a:pt x="4083" y="100"/>
                    <a:pt x="4071" y="110"/>
                  </a:cubicBezTo>
                  <a:cubicBezTo>
                    <a:pt x="4069" y="111"/>
                    <a:pt x="4068" y="114"/>
                    <a:pt x="4068" y="116"/>
                  </a:cubicBezTo>
                  <a:cubicBezTo>
                    <a:pt x="4068" y="119"/>
                    <a:pt x="4068" y="119"/>
                    <a:pt x="4068" y="119"/>
                  </a:cubicBezTo>
                  <a:cubicBezTo>
                    <a:pt x="4066" y="121"/>
                    <a:pt x="4063" y="123"/>
                    <a:pt x="4060" y="124"/>
                  </a:cubicBezTo>
                  <a:cubicBezTo>
                    <a:pt x="4058" y="126"/>
                    <a:pt x="4057" y="129"/>
                    <a:pt x="4057" y="131"/>
                  </a:cubicBezTo>
                  <a:cubicBezTo>
                    <a:pt x="4057" y="134"/>
                    <a:pt x="4057" y="134"/>
                    <a:pt x="4057" y="134"/>
                  </a:cubicBezTo>
                  <a:cubicBezTo>
                    <a:pt x="4055" y="134"/>
                    <a:pt x="4054" y="135"/>
                    <a:pt x="4053" y="135"/>
                  </a:cubicBezTo>
                  <a:cubicBezTo>
                    <a:pt x="4050" y="137"/>
                    <a:pt x="4049" y="140"/>
                    <a:pt x="4049" y="143"/>
                  </a:cubicBezTo>
                  <a:cubicBezTo>
                    <a:pt x="4049" y="144"/>
                    <a:pt x="4049" y="144"/>
                    <a:pt x="4049" y="144"/>
                  </a:cubicBezTo>
                  <a:cubicBezTo>
                    <a:pt x="4048" y="144"/>
                    <a:pt x="4047" y="144"/>
                    <a:pt x="4047" y="145"/>
                  </a:cubicBezTo>
                  <a:cubicBezTo>
                    <a:pt x="4045" y="146"/>
                    <a:pt x="4045" y="148"/>
                    <a:pt x="4045" y="151"/>
                  </a:cubicBezTo>
                  <a:cubicBezTo>
                    <a:pt x="4045" y="153"/>
                    <a:pt x="4045" y="153"/>
                    <a:pt x="4045" y="153"/>
                  </a:cubicBezTo>
                  <a:cubicBezTo>
                    <a:pt x="4044" y="154"/>
                    <a:pt x="4042" y="154"/>
                    <a:pt x="4041" y="155"/>
                  </a:cubicBezTo>
                  <a:cubicBezTo>
                    <a:pt x="4039" y="156"/>
                    <a:pt x="4038" y="158"/>
                    <a:pt x="4037" y="160"/>
                  </a:cubicBezTo>
                  <a:cubicBezTo>
                    <a:pt x="4036" y="164"/>
                    <a:pt x="4035" y="168"/>
                    <a:pt x="4034" y="172"/>
                  </a:cubicBezTo>
                  <a:cubicBezTo>
                    <a:pt x="4033" y="172"/>
                    <a:pt x="4031" y="173"/>
                    <a:pt x="4030" y="174"/>
                  </a:cubicBezTo>
                  <a:cubicBezTo>
                    <a:pt x="4027" y="175"/>
                    <a:pt x="4026" y="177"/>
                    <a:pt x="4025" y="179"/>
                  </a:cubicBezTo>
                  <a:cubicBezTo>
                    <a:pt x="4024" y="183"/>
                    <a:pt x="4023" y="187"/>
                    <a:pt x="4022" y="191"/>
                  </a:cubicBezTo>
                  <a:cubicBezTo>
                    <a:pt x="4021" y="191"/>
                    <a:pt x="4019" y="192"/>
                    <a:pt x="4018" y="193"/>
                  </a:cubicBezTo>
                  <a:cubicBezTo>
                    <a:pt x="4015" y="194"/>
                    <a:pt x="4013" y="197"/>
                    <a:pt x="4013" y="200"/>
                  </a:cubicBezTo>
                  <a:cubicBezTo>
                    <a:pt x="4013" y="204"/>
                    <a:pt x="4013" y="204"/>
                    <a:pt x="4013" y="204"/>
                  </a:cubicBezTo>
                  <a:cubicBezTo>
                    <a:pt x="4007" y="209"/>
                    <a:pt x="4001" y="214"/>
                    <a:pt x="3995" y="219"/>
                  </a:cubicBezTo>
                  <a:cubicBezTo>
                    <a:pt x="3982" y="219"/>
                    <a:pt x="3982" y="219"/>
                    <a:pt x="3982" y="219"/>
                  </a:cubicBezTo>
                  <a:cubicBezTo>
                    <a:pt x="3980" y="219"/>
                    <a:pt x="3978" y="220"/>
                    <a:pt x="3976" y="221"/>
                  </a:cubicBezTo>
                  <a:cubicBezTo>
                    <a:pt x="3976" y="222"/>
                    <a:pt x="3975" y="222"/>
                    <a:pt x="3975" y="223"/>
                  </a:cubicBezTo>
                  <a:cubicBezTo>
                    <a:pt x="3959" y="223"/>
                    <a:pt x="3959" y="223"/>
                    <a:pt x="3959" y="223"/>
                  </a:cubicBezTo>
                  <a:cubicBezTo>
                    <a:pt x="3958" y="223"/>
                    <a:pt x="3957" y="223"/>
                    <a:pt x="3956" y="223"/>
                  </a:cubicBezTo>
                  <a:cubicBezTo>
                    <a:pt x="3944" y="227"/>
                    <a:pt x="3933" y="231"/>
                    <a:pt x="3921" y="234"/>
                  </a:cubicBezTo>
                  <a:cubicBezTo>
                    <a:pt x="3919" y="235"/>
                    <a:pt x="3918" y="236"/>
                    <a:pt x="3917" y="237"/>
                  </a:cubicBezTo>
                  <a:cubicBezTo>
                    <a:pt x="3911" y="244"/>
                    <a:pt x="3905" y="251"/>
                    <a:pt x="3898" y="259"/>
                  </a:cubicBezTo>
                  <a:cubicBezTo>
                    <a:pt x="3896" y="260"/>
                    <a:pt x="3894" y="261"/>
                    <a:pt x="3892" y="262"/>
                  </a:cubicBezTo>
                  <a:cubicBezTo>
                    <a:pt x="3889" y="263"/>
                    <a:pt x="3887" y="266"/>
                    <a:pt x="3887" y="269"/>
                  </a:cubicBezTo>
                  <a:cubicBezTo>
                    <a:pt x="3887" y="272"/>
                    <a:pt x="3887" y="272"/>
                    <a:pt x="3887" y="272"/>
                  </a:cubicBezTo>
                  <a:cubicBezTo>
                    <a:pt x="3885" y="274"/>
                    <a:pt x="3882" y="276"/>
                    <a:pt x="3879" y="277"/>
                  </a:cubicBezTo>
                  <a:cubicBezTo>
                    <a:pt x="3877" y="279"/>
                    <a:pt x="3876" y="282"/>
                    <a:pt x="3876" y="284"/>
                  </a:cubicBezTo>
                  <a:cubicBezTo>
                    <a:pt x="3876" y="287"/>
                    <a:pt x="3876" y="287"/>
                    <a:pt x="3876" y="287"/>
                  </a:cubicBezTo>
                  <a:cubicBezTo>
                    <a:pt x="3875" y="287"/>
                    <a:pt x="3873" y="288"/>
                    <a:pt x="3872" y="288"/>
                  </a:cubicBezTo>
                  <a:cubicBezTo>
                    <a:pt x="3870" y="290"/>
                    <a:pt x="3868" y="293"/>
                    <a:pt x="3868" y="296"/>
                  </a:cubicBezTo>
                  <a:cubicBezTo>
                    <a:pt x="3868" y="299"/>
                    <a:pt x="3868" y="299"/>
                    <a:pt x="3868" y="299"/>
                  </a:cubicBezTo>
                  <a:cubicBezTo>
                    <a:pt x="3865" y="301"/>
                    <a:pt x="3863" y="302"/>
                    <a:pt x="3860" y="304"/>
                  </a:cubicBezTo>
                  <a:cubicBezTo>
                    <a:pt x="3857" y="305"/>
                    <a:pt x="3856" y="308"/>
                    <a:pt x="3856" y="311"/>
                  </a:cubicBezTo>
                  <a:cubicBezTo>
                    <a:pt x="3856" y="314"/>
                    <a:pt x="3856" y="314"/>
                    <a:pt x="3856" y="314"/>
                  </a:cubicBezTo>
                  <a:cubicBezTo>
                    <a:pt x="3855" y="314"/>
                    <a:pt x="3854" y="314"/>
                    <a:pt x="3853" y="315"/>
                  </a:cubicBezTo>
                  <a:cubicBezTo>
                    <a:pt x="3851" y="316"/>
                    <a:pt x="3849" y="318"/>
                    <a:pt x="3848" y="320"/>
                  </a:cubicBezTo>
                  <a:cubicBezTo>
                    <a:pt x="3848" y="322"/>
                    <a:pt x="3847" y="324"/>
                    <a:pt x="3846" y="326"/>
                  </a:cubicBezTo>
                  <a:cubicBezTo>
                    <a:pt x="3844" y="327"/>
                    <a:pt x="3841" y="329"/>
                    <a:pt x="3840" y="332"/>
                  </a:cubicBezTo>
                  <a:cubicBezTo>
                    <a:pt x="3839" y="336"/>
                    <a:pt x="3838" y="340"/>
                    <a:pt x="3837" y="344"/>
                  </a:cubicBezTo>
                  <a:cubicBezTo>
                    <a:pt x="3836" y="344"/>
                    <a:pt x="3834" y="345"/>
                    <a:pt x="3833" y="346"/>
                  </a:cubicBezTo>
                  <a:cubicBezTo>
                    <a:pt x="3831" y="347"/>
                    <a:pt x="3830" y="349"/>
                    <a:pt x="3829" y="351"/>
                  </a:cubicBezTo>
                  <a:cubicBezTo>
                    <a:pt x="3827" y="357"/>
                    <a:pt x="3824" y="364"/>
                    <a:pt x="3822" y="370"/>
                  </a:cubicBezTo>
                  <a:cubicBezTo>
                    <a:pt x="3820" y="371"/>
                    <a:pt x="3819" y="372"/>
                    <a:pt x="3817" y="373"/>
                  </a:cubicBezTo>
                  <a:cubicBezTo>
                    <a:pt x="3814" y="374"/>
                    <a:pt x="3813" y="377"/>
                    <a:pt x="3813" y="380"/>
                  </a:cubicBezTo>
                  <a:cubicBezTo>
                    <a:pt x="3813" y="381"/>
                    <a:pt x="3813" y="381"/>
                    <a:pt x="3813" y="381"/>
                  </a:cubicBezTo>
                  <a:cubicBezTo>
                    <a:pt x="3811" y="381"/>
                    <a:pt x="3810" y="383"/>
                    <a:pt x="3810" y="384"/>
                  </a:cubicBezTo>
                  <a:cubicBezTo>
                    <a:pt x="3809" y="385"/>
                    <a:pt x="3809" y="386"/>
                    <a:pt x="3808" y="387"/>
                  </a:cubicBezTo>
                  <a:cubicBezTo>
                    <a:pt x="3805" y="387"/>
                    <a:pt x="3805" y="387"/>
                    <a:pt x="3805" y="387"/>
                  </a:cubicBezTo>
                  <a:cubicBezTo>
                    <a:pt x="3803" y="387"/>
                    <a:pt x="3800" y="388"/>
                    <a:pt x="3799" y="390"/>
                  </a:cubicBezTo>
                  <a:cubicBezTo>
                    <a:pt x="3794" y="396"/>
                    <a:pt x="3790" y="401"/>
                    <a:pt x="3786" y="406"/>
                  </a:cubicBezTo>
                  <a:cubicBezTo>
                    <a:pt x="3782" y="406"/>
                    <a:pt x="3782" y="406"/>
                    <a:pt x="3782" y="406"/>
                  </a:cubicBezTo>
                  <a:cubicBezTo>
                    <a:pt x="3779" y="406"/>
                    <a:pt x="3777" y="407"/>
                    <a:pt x="3775" y="409"/>
                  </a:cubicBezTo>
                  <a:cubicBezTo>
                    <a:pt x="3772" y="413"/>
                    <a:pt x="3769" y="417"/>
                    <a:pt x="3766" y="421"/>
                  </a:cubicBezTo>
                  <a:cubicBezTo>
                    <a:pt x="3762" y="421"/>
                    <a:pt x="3762" y="421"/>
                    <a:pt x="3762" y="421"/>
                  </a:cubicBezTo>
                  <a:cubicBezTo>
                    <a:pt x="3759" y="421"/>
                    <a:pt x="3757" y="423"/>
                    <a:pt x="3755" y="425"/>
                  </a:cubicBezTo>
                  <a:cubicBezTo>
                    <a:pt x="3752" y="429"/>
                    <a:pt x="3749" y="433"/>
                    <a:pt x="3746" y="437"/>
                  </a:cubicBezTo>
                  <a:cubicBezTo>
                    <a:pt x="3742" y="437"/>
                    <a:pt x="3742" y="437"/>
                    <a:pt x="3742" y="437"/>
                  </a:cubicBezTo>
                  <a:cubicBezTo>
                    <a:pt x="3739" y="437"/>
                    <a:pt x="3736" y="438"/>
                    <a:pt x="3735" y="441"/>
                  </a:cubicBezTo>
                  <a:cubicBezTo>
                    <a:pt x="3734" y="443"/>
                    <a:pt x="3733" y="445"/>
                    <a:pt x="3732" y="446"/>
                  </a:cubicBezTo>
                  <a:cubicBezTo>
                    <a:pt x="3732" y="447"/>
                    <a:pt x="3731" y="447"/>
                    <a:pt x="3730" y="447"/>
                  </a:cubicBezTo>
                  <a:cubicBezTo>
                    <a:pt x="3728" y="447"/>
                    <a:pt x="3726" y="448"/>
                    <a:pt x="3723" y="448"/>
                  </a:cubicBezTo>
                  <a:cubicBezTo>
                    <a:pt x="3723" y="448"/>
                    <a:pt x="3723" y="448"/>
                    <a:pt x="3723" y="448"/>
                  </a:cubicBezTo>
                  <a:cubicBezTo>
                    <a:pt x="3718" y="448"/>
                    <a:pt x="3711" y="447"/>
                    <a:pt x="3704" y="447"/>
                  </a:cubicBezTo>
                  <a:cubicBezTo>
                    <a:pt x="3699" y="447"/>
                    <a:pt x="3694" y="447"/>
                    <a:pt x="3689" y="449"/>
                  </a:cubicBezTo>
                  <a:cubicBezTo>
                    <a:pt x="3687" y="449"/>
                    <a:pt x="3685" y="450"/>
                    <a:pt x="3684" y="452"/>
                  </a:cubicBezTo>
                  <a:cubicBezTo>
                    <a:pt x="3660" y="452"/>
                    <a:pt x="3660" y="452"/>
                    <a:pt x="3660" y="452"/>
                  </a:cubicBezTo>
                  <a:cubicBezTo>
                    <a:pt x="3659" y="452"/>
                    <a:pt x="3658" y="452"/>
                    <a:pt x="3657" y="452"/>
                  </a:cubicBezTo>
                  <a:cubicBezTo>
                    <a:pt x="3641" y="458"/>
                    <a:pt x="3626" y="463"/>
                    <a:pt x="3610" y="468"/>
                  </a:cubicBezTo>
                  <a:cubicBezTo>
                    <a:pt x="3608" y="468"/>
                    <a:pt x="3606" y="470"/>
                    <a:pt x="3605" y="472"/>
                  </a:cubicBezTo>
                  <a:cubicBezTo>
                    <a:pt x="3605" y="473"/>
                    <a:pt x="3604" y="474"/>
                    <a:pt x="3604" y="475"/>
                  </a:cubicBezTo>
                  <a:cubicBezTo>
                    <a:pt x="3601" y="475"/>
                    <a:pt x="3601" y="475"/>
                    <a:pt x="3601" y="475"/>
                  </a:cubicBezTo>
                  <a:cubicBezTo>
                    <a:pt x="3598" y="475"/>
                    <a:pt x="3596" y="476"/>
                    <a:pt x="3595" y="477"/>
                  </a:cubicBezTo>
                  <a:cubicBezTo>
                    <a:pt x="3594" y="479"/>
                    <a:pt x="3593" y="480"/>
                    <a:pt x="3592" y="482"/>
                  </a:cubicBezTo>
                  <a:cubicBezTo>
                    <a:pt x="3591" y="482"/>
                    <a:pt x="3590" y="483"/>
                    <a:pt x="3589" y="484"/>
                  </a:cubicBezTo>
                  <a:cubicBezTo>
                    <a:pt x="3586" y="485"/>
                    <a:pt x="3585" y="488"/>
                    <a:pt x="3585" y="491"/>
                  </a:cubicBezTo>
                  <a:cubicBezTo>
                    <a:pt x="3585" y="494"/>
                    <a:pt x="3585" y="494"/>
                    <a:pt x="3585" y="494"/>
                  </a:cubicBezTo>
                  <a:cubicBezTo>
                    <a:pt x="3582" y="496"/>
                    <a:pt x="3579" y="498"/>
                    <a:pt x="3576" y="499"/>
                  </a:cubicBezTo>
                  <a:cubicBezTo>
                    <a:pt x="3574" y="501"/>
                    <a:pt x="3573" y="504"/>
                    <a:pt x="3573" y="506"/>
                  </a:cubicBezTo>
                  <a:cubicBezTo>
                    <a:pt x="3573" y="507"/>
                    <a:pt x="3573" y="507"/>
                    <a:pt x="3573" y="507"/>
                  </a:cubicBezTo>
                  <a:cubicBezTo>
                    <a:pt x="3571" y="508"/>
                    <a:pt x="3570" y="510"/>
                    <a:pt x="3569" y="512"/>
                  </a:cubicBezTo>
                  <a:cubicBezTo>
                    <a:pt x="3568" y="515"/>
                    <a:pt x="3567" y="518"/>
                    <a:pt x="3567" y="521"/>
                  </a:cubicBezTo>
                  <a:cubicBezTo>
                    <a:pt x="3565" y="522"/>
                    <a:pt x="3564" y="522"/>
                    <a:pt x="3563" y="523"/>
                  </a:cubicBezTo>
                  <a:cubicBezTo>
                    <a:pt x="3562" y="525"/>
                    <a:pt x="3561" y="527"/>
                    <a:pt x="3561" y="529"/>
                  </a:cubicBezTo>
                  <a:cubicBezTo>
                    <a:pt x="3561" y="534"/>
                    <a:pt x="3561" y="534"/>
                    <a:pt x="3561" y="534"/>
                  </a:cubicBezTo>
                  <a:cubicBezTo>
                    <a:pt x="3559" y="535"/>
                    <a:pt x="3558" y="537"/>
                    <a:pt x="3557" y="539"/>
                  </a:cubicBezTo>
                  <a:cubicBezTo>
                    <a:pt x="3556" y="545"/>
                    <a:pt x="3555" y="550"/>
                    <a:pt x="3554" y="556"/>
                  </a:cubicBezTo>
                  <a:cubicBezTo>
                    <a:pt x="3552" y="557"/>
                    <a:pt x="3550" y="559"/>
                    <a:pt x="3549" y="562"/>
                  </a:cubicBezTo>
                  <a:cubicBezTo>
                    <a:pt x="3549" y="565"/>
                    <a:pt x="3548" y="568"/>
                    <a:pt x="3547" y="571"/>
                  </a:cubicBezTo>
                  <a:cubicBezTo>
                    <a:pt x="3546" y="571"/>
                    <a:pt x="3545" y="572"/>
                    <a:pt x="3544" y="573"/>
                  </a:cubicBezTo>
                  <a:cubicBezTo>
                    <a:pt x="3542" y="574"/>
                    <a:pt x="3541" y="577"/>
                    <a:pt x="3541" y="579"/>
                  </a:cubicBezTo>
                  <a:cubicBezTo>
                    <a:pt x="3541" y="581"/>
                    <a:pt x="3541" y="581"/>
                    <a:pt x="3541" y="581"/>
                  </a:cubicBezTo>
                  <a:cubicBezTo>
                    <a:pt x="3540" y="582"/>
                    <a:pt x="3539" y="582"/>
                    <a:pt x="3538" y="583"/>
                  </a:cubicBezTo>
                  <a:cubicBezTo>
                    <a:pt x="3537" y="583"/>
                    <a:pt x="3536" y="584"/>
                    <a:pt x="3535" y="585"/>
                  </a:cubicBezTo>
                  <a:cubicBezTo>
                    <a:pt x="3530" y="592"/>
                    <a:pt x="3524" y="598"/>
                    <a:pt x="3518" y="605"/>
                  </a:cubicBezTo>
                  <a:cubicBezTo>
                    <a:pt x="3514" y="605"/>
                    <a:pt x="3514" y="605"/>
                    <a:pt x="3514" y="605"/>
                  </a:cubicBezTo>
                  <a:cubicBezTo>
                    <a:pt x="3512" y="605"/>
                    <a:pt x="3509" y="606"/>
                    <a:pt x="3508" y="608"/>
                  </a:cubicBezTo>
                  <a:cubicBezTo>
                    <a:pt x="3505" y="612"/>
                    <a:pt x="3501" y="616"/>
                    <a:pt x="3498" y="620"/>
                  </a:cubicBezTo>
                  <a:cubicBezTo>
                    <a:pt x="3494" y="620"/>
                    <a:pt x="3494" y="620"/>
                    <a:pt x="3494" y="620"/>
                  </a:cubicBezTo>
                  <a:cubicBezTo>
                    <a:pt x="3492" y="620"/>
                    <a:pt x="3489" y="622"/>
                    <a:pt x="3487" y="624"/>
                  </a:cubicBezTo>
                  <a:cubicBezTo>
                    <a:pt x="3486" y="627"/>
                    <a:pt x="3484" y="629"/>
                    <a:pt x="3482" y="632"/>
                  </a:cubicBezTo>
                  <a:cubicBezTo>
                    <a:pt x="3479" y="632"/>
                    <a:pt x="3479" y="632"/>
                    <a:pt x="3479" y="632"/>
                  </a:cubicBezTo>
                  <a:cubicBezTo>
                    <a:pt x="3476" y="632"/>
                    <a:pt x="3473" y="634"/>
                    <a:pt x="3472" y="636"/>
                  </a:cubicBezTo>
                  <a:cubicBezTo>
                    <a:pt x="3471" y="638"/>
                    <a:pt x="3470" y="639"/>
                    <a:pt x="3469" y="641"/>
                  </a:cubicBezTo>
                  <a:cubicBezTo>
                    <a:pt x="3466" y="642"/>
                    <a:pt x="3463" y="643"/>
                    <a:pt x="3461" y="644"/>
                  </a:cubicBezTo>
                  <a:cubicBezTo>
                    <a:pt x="3459" y="644"/>
                    <a:pt x="3457" y="645"/>
                    <a:pt x="3456" y="647"/>
                  </a:cubicBezTo>
                  <a:cubicBezTo>
                    <a:pt x="3455" y="647"/>
                    <a:pt x="3455" y="647"/>
                    <a:pt x="3455" y="647"/>
                  </a:cubicBezTo>
                  <a:cubicBezTo>
                    <a:pt x="3452" y="647"/>
                    <a:pt x="3449" y="649"/>
                    <a:pt x="3448" y="652"/>
                  </a:cubicBezTo>
                  <a:cubicBezTo>
                    <a:pt x="3447" y="653"/>
                    <a:pt x="3446" y="655"/>
                    <a:pt x="3445" y="656"/>
                  </a:cubicBezTo>
                  <a:cubicBezTo>
                    <a:pt x="3443" y="657"/>
                    <a:pt x="3440" y="658"/>
                    <a:pt x="3437" y="659"/>
                  </a:cubicBezTo>
                  <a:cubicBezTo>
                    <a:pt x="3434" y="660"/>
                    <a:pt x="3432" y="662"/>
                    <a:pt x="3431" y="665"/>
                  </a:cubicBezTo>
                  <a:cubicBezTo>
                    <a:pt x="3429" y="666"/>
                    <a:pt x="3428" y="666"/>
                    <a:pt x="3425" y="667"/>
                  </a:cubicBezTo>
                  <a:cubicBezTo>
                    <a:pt x="3422" y="668"/>
                    <a:pt x="3417" y="668"/>
                    <a:pt x="3413" y="668"/>
                  </a:cubicBezTo>
                  <a:cubicBezTo>
                    <a:pt x="3412" y="668"/>
                    <a:pt x="3412" y="668"/>
                    <a:pt x="3412" y="668"/>
                  </a:cubicBezTo>
                  <a:cubicBezTo>
                    <a:pt x="3412" y="668"/>
                    <a:pt x="3412" y="668"/>
                    <a:pt x="3412" y="668"/>
                  </a:cubicBezTo>
                  <a:cubicBezTo>
                    <a:pt x="3404" y="668"/>
                    <a:pt x="3394" y="667"/>
                    <a:pt x="3384" y="666"/>
                  </a:cubicBezTo>
                  <a:cubicBezTo>
                    <a:pt x="3374" y="665"/>
                    <a:pt x="3364" y="664"/>
                    <a:pt x="3354" y="664"/>
                  </a:cubicBezTo>
                  <a:cubicBezTo>
                    <a:pt x="3346" y="664"/>
                    <a:pt x="3338" y="664"/>
                    <a:pt x="3331" y="666"/>
                  </a:cubicBezTo>
                  <a:cubicBezTo>
                    <a:pt x="3331" y="666"/>
                    <a:pt x="3331" y="666"/>
                    <a:pt x="3331" y="666"/>
                  </a:cubicBezTo>
                  <a:cubicBezTo>
                    <a:pt x="3308" y="673"/>
                    <a:pt x="3284" y="679"/>
                    <a:pt x="3260" y="686"/>
                  </a:cubicBezTo>
                  <a:cubicBezTo>
                    <a:pt x="3258" y="686"/>
                    <a:pt x="3257" y="687"/>
                    <a:pt x="3256" y="689"/>
                  </a:cubicBezTo>
                  <a:cubicBezTo>
                    <a:pt x="3255" y="689"/>
                    <a:pt x="3255" y="689"/>
                    <a:pt x="3255" y="689"/>
                  </a:cubicBezTo>
                  <a:cubicBezTo>
                    <a:pt x="3252" y="689"/>
                    <a:pt x="3250" y="690"/>
                    <a:pt x="3249" y="691"/>
                  </a:cubicBezTo>
                  <a:cubicBezTo>
                    <a:pt x="3248" y="692"/>
                    <a:pt x="3247" y="693"/>
                    <a:pt x="3247" y="694"/>
                  </a:cubicBezTo>
                  <a:cubicBezTo>
                    <a:pt x="3242" y="695"/>
                    <a:pt x="3238" y="696"/>
                    <a:pt x="3233" y="697"/>
                  </a:cubicBezTo>
                  <a:cubicBezTo>
                    <a:pt x="3231" y="698"/>
                    <a:pt x="3229" y="699"/>
                    <a:pt x="3228" y="701"/>
                  </a:cubicBezTo>
                  <a:cubicBezTo>
                    <a:pt x="3226" y="702"/>
                    <a:pt x="3224" y="704"/>
                    <a:pt x="3223" y="706"/>
                  </a:cubicBezTo>
                  <a:cubicBezTo>
                    <a:pt x="3223" y="708"/>
                    <a:pt x="3222" y="710"/>
                    <a:pt x="3221" y="712"/>
                  </a:cubicBezTo>
                  <a:cubicBezTo>
                    <a:pt x="3220" y="713"/>
                    <a:pt x="3218" y="713"/>
                    <a:pt x="3217" y="714"/>
                  </a:cubicBezTo>
                  <a:cubicBezTo>
                    <a:pt x="3216" y="716"/>
                    <a:pt x="3215" y="718"/>
                    <a:pt x="3215" y="720"/>
                  </a:cubicBezTo>
                  <a:cubicBezTo>
                    <a:pt x="3215" y="721"/>
                    <a:pt x="3215" y="721"/>
                    <a:pt x="3215" y="721"/>
                  </a:cubicBezTo>
                  <a:cubicBezTo>
                    <a:pt x="3214" y="721"/>
                    <a:pt x="3214" y="722"/>
                    <a:pt x="3213" y="722"/>
                  </a:cubicBezTo>
                  <a:cubicBezTo>
                    <a:pt x="3212" y="724"/>
                    <a:pt x="3211" y="726"/>
                    <a:pt x="3211" y="728"/>
                  </a:cubicBezTo>
                  <a:cubicBezTo>
                    <a:pt x="3211" y="732"/>
                    <a:pt x="3211" y="732"/>
                    <a:pt x="3211" y="732"/>
                  </a:cubicBezTo>
                  <a:cubicBezTo>
                    <a:pt x="3210" y="733"/>
                    <a:pt x="3210" y="733"/>
                    <a:pt x="3210" y="734"/>
                  </a:cubicBezTo>
                  <a:cubicBezTo>
                    <a:pt x="3208" y="735"/>
                    <a:pt x="3207" y="737"/>
                    <a:pt x="3207" y="739"/>
                  </a:cubicBezTo>
                  <a:cubicBezTo>
                    <a:pt x="3207" y="752"/>
                    <a:pt x="3207" y="752"/>
                    <a:pt x="3207" y="752"/>
                  </a:cubicBezTo>
                  <a:cubicBezTo>
                    <a:pt x="3205" y="753"/>
                    <a:pt x="3204" y="754"/>
                    <a:pt x="3203" y="756"/>
                  </a:cubicBezTo>
                  <a:cubicBezTo>
                    <a:pt x="3202" y="762"/>
                    <a:pt x="3201" y="768"/>
                    <a:pt x="3201" y="774"/>
                  </a:cubicBezTo>
                  <a:cubicBezTo>
                    <a:pt x="3200" y="782"/>
                    <a:pt x="3201" y="789"/>
                    <a:pt x="3200" y="794"/>
                  </a:cubicBezTo>
                  <a:cubicBezTo>
                    <a:pt x="3200" y="796"/>
                    <a:pt x="3199" y="799"/>
                    <a:pt x="3198" y="800"/>
                  </a:cubicBezTo>
                  <a:cubicBezTo>
                    <a:pt x="3197" y="802"/>
                    <a:pt x="3196" y="804"/>
                    <a:pt x="3194" y="806"/>
                  </a:cubicBezTo>
                  <a:cubicBezTo>
                    <a:pt x="3194" y="806"/>
                    <a:pt x="3194" y="806"/>
                    <a:pt x="3194" y="806"/>
                  </a:cubicBezTo>
                  <a:cubicBezTo>
                    <a:pt x="3193" y="807"/>
                    <a:pt x="3191" y="808"/>
                    <a:pt x="3189" y="809"/>
                  </a:cubicBezTo>
                  <a:cubicBezTo>
                    <a:pt x="3186" y="810"/>
                    <a:pt x="3181" y="811"/>
                    <a:pt x="3175" y="812"/>
                  </a:cubicBezTo>
                  <a:cubicBezTo>
                    <a:pt x="3167" y="813"/>
                    <a:pt x="3156" y="813"/>
                    <a:pt x="3146" y="815"/>
                  </a:cubicBezTo>
                  <a:cubicBezTo>
                    <a:pt x="3142" y="815"/>
                    <a:pt x="3137" y="816"/>
                    <a:pt x="3132" y="818"/>
                  </a:cubicBezTo>
                  <a:cubicBezTo>
                    <a:pt x="3129" y="819"/>
                    <a:pt x="3125" y="821"/>
                    <a:pt x="3122" y="823"/>
                  </a:cubicBezTo>
                  <a:cubicBezTo>
                    <a:pt x="3117" y="823"/>
                    <a:pt x="3117" y="823"/>
                    <a:pt x="3117" y="823"/>
                  </a:cubicBezTo>
                  <a:cubicBezTo>
                    <a:pt x="3115" y="823"/>
                    <a:pt x="3112" y="824"/>
                    <a:pt x="3111" y="826"/>
                  </a:cubicBezTo>
                  <a:cubicBezTo>
                    <a:pt x="3107" y="831"/>
                    <a:pt x="3103" y="835"/>
                    <a:pt x="3100" y="840"/>
                  </a:cubicBezTo>
                  <a:cubicBezTo>
                    <a:pt x="3098" y="841"/>
                    <a:pt x="3096" y="842"/>
                    <a:pt x="3093" y="843"/>
                  </a:cubicBezTo>
                  <a:cubicBezTo>
                    <a:pt x="3091" y="844"/>
                    <a:pt x="3089" y="847"/>
                    <a:pt x="3089" y="850"/>
                  </a:cubicBezTo>
                  <a:cubicBezTo>
                    <a:pt x="3089" y="855"/>
                    <a:pt x="3089" y="855"/>
                    <a:pt x="3089" y="855"/>
                  </a:cubicBezTo>
                  <a:cubicBezTo>
                    <a:pt x="3088" y="855"/>
                    <a:pt x="3088" y="855"/>
                    <a:pt x="3087" y="856"/>
                  </a:cubicBezTo>
                  <a:cubicBezTo>
                    <a:pt x="3086" y="857"/>
                    <a:pt x="3085" y="860"/>
                    <a:pt x="3085" y="862"/>
                  </a:cubicBezTo>
                  <a:cubicBezTo>
                    <a:pt x="3085" y="885"/>
                    <a:pt x="3085" y="885"/>
                    <a:pt x="3085" y="885"/>
                  </a:cubicBezTo>
                  <a:cubicBezTo>
                    <a:pt x="3085" y="886"/>
                    <a:pt x="3084" y="886"/>
                    <a:pt x="3084" y="887"/>
                  </a:cubicBezTo>
                  <a:cubicBezTo>
                    <a:pt x="3082" y="888"/>
                    <a:pt x="3081" y="890"/>
                    <a:pt x="3081" y="892"/>
                  </a:cubicBezTo>
                  <a:cubicBezTo>
                    <a:pt x="3081" y="893"/>
                    <a:pt x="3081" y="893"/>
                    <a:pt x="3081" y="893"/>
                  </a:cubicBezTo>
                  <a:cubicBezTo>
                    <a:pt x="3080" y="894"/>
                    <a:pt x="3079" y="894"/>
                    <a:pt x="3079" y="895"/>
                  </a:cubicBezTo>
                  <a:cubicBezTo>
                    <a:pt x="3077" y="898"/>
                    <a:pt x="3075" y="901"/>
                    <a:pt x="3073" y="904"/>
                  </a:cubicBezTo>
                  <a:cubicBezTo>
                    <a:pt x="3056" y="906"/>
                    <a:pt x="3037" y="907"/>
                    <a:pt x="3018" y="909"/>
                  </a:cubicBezTo>
                  <a:cubicBezTo>
                    <a:pt x="3008" y="910"/>
                    <a:pt x="2998" y="911"/>
                    <a:pt x="2989" y="913"/>
                  </a:cubicBezTo>
                  <a:cubicBezTo>
                    <a:pt x="2979" y="916"/>
                    <a:pt x="2971" y="919"/>
                    <a:pt x="2963" y="924"/>
                  </a:cubicBezTo>
                  <a:cubicBezTo>
                    <a:pt x="2962" y="924"/>
                    <a:pt x="2962" y="924"/>
                    <a:pt x="2961" y="925"/>
                  </a:cubicBezTo>
                  <a:cubicBezTo>
                    <a:pt x="2954" y="934"/>
                    <a:pt x="2946" y="943"/>
                    <a:pt x="2938" y="952"/>
                  </a:cubicBezTo>
                  <a:cubicBezTo>
                    <a:pt x="2924" y="964"/>
                    <a:pt x="2910" y="977"/>
                    <a:pt x="2895" y="989"/>
                  </a:cubicBezTo>
                  <a:cubicBezTo>
                    <a:pt x="2893" y="991"/>
                    <a:pt x="2892" y="993"/>
                    <a:pt x="2892" y="996"/>
                  </a:cubicBezTo>
                  <a:cubicBezTo>
                    <a:pt x="2892" y="996"/>
                    <a:pt x="2892" y="996"/>
                    <a:pt x="2892" y="996"/>
                  </a:cubicBezTo>
                  <a:cubicBezTo>
                    <a:pt x="2892" y="997"/>
                    <a:pt x="2891" y="997"/>
                    <a:pt x="2890" y="998"/>
                  </a:cubicBezTo>
                  <a:cubicBezTo>
                    <a:pt x="2888" y="1001"/>
                    <a:pt x="2886" y="1004"/>
                    <a:pt x="2886" y="1006"/>
                  </a:cubicBezTo>
                  <a:cubicBezTo>
                    <a:pt x="2885" y="1006"/>
                    <a:pt x="2885" y="1007"/>
                    <a:pt x="2885" y="1007"/>
                  </a:cubicBezTo>
                  <a:cubicBezTo>
                    <a:pt x="2885" y="1007"/>
                    <a:pt x="2884" y="1008"/>
                    <a:pt x="2884" y="1008"/>
                  </a:cubicBezTo>
                  <a:cubicBezTo>
                    <a:pt x="2882" y="1009"/>
                    <a:pt x="2882" y="1011"/>
                    <a:pt x="2881" y="1012"/>
                  </a:cubicBezTo>
                  <a:cubicBezTo>
                    <a:pt x="2880" y="1016"/>
                    <a:pt x="2878" y="1020"/>
                    <a:pt x="2877" y="1024"/>
                  </a:cubicBezTo>
                  <a:cubicBezTo>
                    <a:pt x="2876" y="1027"/>
                    <a:pt x="2877" y="1029"/>
                    <a:pt x="2879" y="1032"/>
                  </a:cubicBezTo>
                  <a:cubicBezTo>
                    <a:pt x="3021" y="1032"/>
                    <a:pt x="3021" y="1032"/>
                    <a:pt x="3021" y="1032"/>
                  </a:cubicBezTo>
                  <a:cubicBezTo>
                    <a:pt x="3021" y="1031"/>
                    <a:pt x="3022" y="1031"/>
                    <a:pt x="3022" y="1031"/>
                  </a:cubicBezTo>
                  <a:cubicBezTo>
                    <a:pt x="3027" y="1031"/>
                    <a:pt x="3027" y="1031"/>
                    <a:pt x="3027" y="1031"/>
                  </a:cubicBezTo>
                  <a:cubicBezTo>
                    <a:pt x="3030" y="1031"/>
                    <a:pt x="3033" y="1029"/>
                    <a:pt x="3034" y="1026"/>
                  </a:cubicBezTo>
                  <a:cubicBezTo>
                    <a:pt x="3035" y="1025"/>
                    <a:pt x="3035" y="1024"/>
                    <a:pt x="3036" y="1023"/>
                  </a:cubicBezTo>
                  <a:cubicBezTo>
                    <a:pt x="3038" y="1023"/>
                    <a:pt x="3038" y="1023"/>
                    <a:pt x="3038" y="1023"/>
                  </a:cubicBezTo>
                  <a:cubicBezTo>
                    <a:pt x="3040" y="1023"/>
                    <a:pt x="3043" y="1022"/>
                    <a:pt x="3044" y="1021"/>
                  </a:cubicBezTo>
                  <a:cubicBezTo>
                    <a:pt x="3045" y="1020"/>
                    <a:pt x="3045" y="1019"/>
                    <a:pt x="3046" y="1018"/>
                  </a:cubicBezTo>
                  <a:cubicBezTo>
                    <a:pt x="3048" y="1018"/>
                    <a:pt x="3051" y="1018"/>
                    <a:pt x="3055" y="1018"/>
                  </a:cubicBezTo>
                  <a:cubicBezTo>
                    <a:pt x="3055" y="1018"/>
                    <a:pt x="3055" y="1018"/>
                    <a:pt x="3055" y="1018"/>
                  </a:cubicBezTo>
                  <a:cubicBezTo>
                    <a:pt x="3055" y="1018"/>
                    <a:pt x="3055" y="1018"/>
                    <a:pt x="3055" y="1018"/>
                  </a:cubicBezTo>
                  <a:cubicBezTo>
                    <a:pt x="3064" y="1018"/>
                    <a:pt x="3076" y="1018"/>
                    <a:pt x="3085" y="1019"/>
                  </a:cubicBezTo>
                  <a:cubicBezTo>
                    <a:pt x="3090" y="1020"/>
                    <a:pt x="3094" y="1020"/>
                    <a:pt x="3097" y="1021"/>
                  </a:cubicBezTo>
                  <a:cubicBezTo>
                    <a:pt x="3099" y="1021"/>
                    <a:pt x="3100" y="1022"/>
                    <a:pt x="3101" y="1022"/>
                  </a:cubicBezTo>
                  <a:cubicBezTo>
                    <a:pt x="3101" y="1022"/>
                    <a:pt x="3101" y="1022"/>
                    <a:pt x="3101" y="1022"/>
                  </a:cubicBezTo>
                  <a:cubicBezTo>
                    <a:pt x="3102" y="1023"/>
                    <a:pt x="3104" y="1023"/>
                    <a:pt x="3105" y="1023"/>
                  </a:cubicBezTo>
                  <a:cubicBezTo>
                    <a:pt x="3133" y="1023"/>
                    <a:pt x="3133" y="1023"/>
                    <a:pt x="3133" y="1023"/>
                  </a:cubicBezTo>
                  <a:cubicBezTo>
                    <a:pt x="3134" y="1023"/>
                    <a:pt x="3135" y="1023"/>
                    <a:pt x="3136" y="1022"/>
                  </a:cubicBezTo>
                  <a:cubicBezTo>
                    <a:pt x="3138" y="1021"/>
                    <a:pt x="3139" y="1020"/>
                    <a:pt x="3141" y="1019"/>
                  </a:cubicBezTo>
                  <a:cubicBezTo>
                    <a:pt x="3143" y="1017"/>
                    <a:pt x="3144" y="1015"/>
                    <a:pt x="3146" y="1012"/>
                  </a:cubicBezTo>
                  <a:cubicBezTo>
                    <a:pt x="3149" y="1007"/>
                    <a:pt x="3153" y="1001"/>
                    <a:pt x="3156" y="994"/>
                  </a:cubicBezTo>
                  <a:cubicBezTo>
                    <a:pt x="3161" y="983"/>
                    <a:pt x="3166" y="971"/>
                    <a:pt x="3170" y="961"/>
                  </a:cubicBezTo>
                  <a:cubicBezTo>
                    <a:pt x="3173" y="953"/>
                    <a:pt x="3176" y="946"/>
                    <a:pt x="3178" y="942"/>
                  </a:cubicBezTo>
                  <a:cubicBezTo>
                    <a:pt x="3203" y="937"/>
                    <a:pt x="3230" y="931"/>
                    <a:pt x="3260" y="931"/>
                  </a:cubicBezTo>
                  <a:cubicBezTo>
                    <a:pt x="3261" y="931"/>
                    <a:pt x="3262" y="931"/>
                    <a:pt x="3262" y="931"/>
                  </a:cubicBezTo>
                  <a:cubicBezTo>
                    <a:pt x="3263" y="931"/>
                    <a:pt x="3263" y="931"/>
                    <a:pt x="3263" y="931"/>
                  </a:cubicBezTo>
                  <a:cubicBezTo>
                    <a:pt x="3266" y="931"/>
                    <a:pt x="3269" y="929"/>
                    <a:pt x="3270" y="926"/>
                  </a:cubicBezTo>
                  <a:cubicBezTo>
                    <a:pt x="3279" y="908"/>
                    <a:pt x="3288" y="890"/>
                    <a:pt x="3297" y="871"/>
                  </a:cubicBezTo>
                  <a:cubicBezTo>
                    <a:pt x="3303" y="866"/>
                    <a:pt x="3309" y="862"/>
                    <a:pt x="3315" y="857"/>
                  </a:cubicBezTo>
                  <a:cubicBezTo>
                    <a:pt x="3316" y="856"/>
                    <a:pt x="3317" y="855"/>
                    <a:pt x="3317" y="854"/>
                  </a:cubicBezTo>
                  <a:cubicBezTo>
                    <a:pt x="3318" y="853"/>
                    <a:pt x="3318" y="852"/>
                    <a:pt x="3319" y="851"/>
                  </a:cubicBezTo>
                  <a:cubicBezTo>
                    <a:pt x="3325" y="851"/>
                    <a:pt x="3325" y="851"/>
                    <a:pt x="3325" y="851"/>
                  </a:cubicBezTo>
                  <a:cubicBezTo>
                    <a:pt x="3328" y="851"/>
                    <a:pt x="3330" y="850"/>
                    <a:pt x="3331" y="849"/>
                  </a:cubicBezTo>
                  <a:cubicBezTo>
                    <a:pt x="3332" y="848"/>
                    <a:pt x="3333" y="847"/>
                    <a:pt x="3333" y="846"/>
                  </a:cubicBezTo>
                  <a:cubicBezTo>
                    <a:pt x="3338" y="845"/>
                    <a:pt x="3342" y="844"/>
                    <a:pt x="3347" y="843"/>
                  </a:cubicBezTo>
                  <a:cubicBezTo>
                    <a:pt x="3349" y="843"/>
                    <a:pt x="3351" y="841"/>
                    <a:pt x="3352" y="839"/>
                  </a:cubicBezTo>
                  <a:cubicBezTo>
                    <a:pt x="3353" y="838"/>
                    <a:pt x="3354" y="837"/>
                    <a:pt x="3354" y="836"/>
                  </a:cubicBezTo>
                  <a:cubicBezTo>
                    <a:pt x="3357" y="836"/>
                    <a:pt x="3357" y="836"/>
                    <a:pt x="3357" y="836"/>
                  </a:cubicBezTo>
                  <a:cubicBezTo>
                    <a:pt x="3359" y="836"/>
                    <a:pt x="3362" y="835"/>
                    <a:pt x="3363" y="833"/>
                  </a:cubicBezTo>
                  <a:cubicBezTo>
                    <a:pt x="3368" y="827"/>
                    <a:pt x="3372" y="822"/>
                    <a:pt x="3377" y="816"/>
                  </a:cubicBezTo>
                  <a:cubicBezTo>
                    <a:pt x="3380" y="816"/>
                    <a:pt x="3380" y="816"/>
                    <a:pt x="3380" y="816"/>
                  </a:cubicBezTo>
                  <a:cubicBezTo>
                    <a:pt x="3383" y="816"/>
                    <a:pt x="3385" y="816"/>
                    <a:pt x="3386" y="814"/>
                  </a:cubicBezTo>
                  <a:cubicBezTo>
                    <a:pt x="3387" y="814"/>
                    <a:pt x="3387" y="813"/>
                    <a:pt x="3387" y="813"/>
                  </a:cubicBezTo>
                  <a:cubicBezTo>
                    <a:pt x="3408" y="813"/>
                    <a:pt x="3408" y="813"/>
                    <a:pt x="3408" y="813"/>
                  </a:cubicBezTo>
                  <a:cubicBezTo>
                    <a:pt x="3410" y="813"/>
                    <a:pt x="3412" y="812"/>
                    <a:pt x="3414" y="810"/>
                  </a:cubicBezTo>
                  <a:cubicBezTo>
                    <a:pt x="3414" y="810"/>
                    <a:pt x="3415" y="809"/>
                    <a:pt x="3415" y="809"/>
                  </a:cubicBezTo>
                  <a:cubicBezTo>
                    <a:pt x="3439" y="809"/>
                    <a:pt x="3439" y="809"/>
                    <a:pt x="3439" y="809"/>
                  </a:cubicBezTo>
                  <a:cubicBezTo>
                    <a:pt x="3442" y="809"/>
                    <a:pt x="3444" y="808"/>
                    <a:pt x="3445" y="806"/>
                  </a:cubicBezTo>
                  <a:cubicBezTo>
                    <a:pt x="3446" y="806"/>
                    <a:pt x="3446" y="806"/>
                    <a:pt x="3446" y="805"/>
                  </a:cubicBezTo>
                  <a:cubicBezTo>
                    <a:pt x="3463" y="805"/>
                    <a:pt x="3463" y="805"/>
                    <a:pt x="3463" y="805"/>
                  </a:cubicBezTo>
                  <a:cubicBezTo>
                    <a:pt x="3465" y="805"/>
                    <a:pt x="3467" y="804"/>
                    <a:pt x="3469" y="803"/>
                  </a:cubicBezTo>
                  <a:cubicBezTo>
                    <a:pt x="3470" y="802"/>
                    <a:pt x="3471" y="800"/>
                    <a:pt x="3471" y="799"/>
                  </a:cubicBezTo>
                  <a:cubicBezTo>
                    <a:pt x="3477" y="797"/>
                    <a:pt x="3482" y="795"/>
                    <a:pt x="3488" y="794"/>
                  </a:cubicBezTo>
                  <a:cubicBezTo>
                    <a:pt x="3480" y="807"/>
                    <a:pt x="3472" y="821"/>
                    <a:pt x="3464" y="834"/>
                  </a:cubicBezTo>
                  <a:cubicBezTo>
                    <a:pt x="3463" y="835"/>
                    <a:pt x="3463" y="836"/>
                    <a:pt x="3463" y="837"/>
                  </a:cubicBezTo>
                  <a:cubicBezTo>
                    <a:pt x="3462" y="842"/>
                    <a:pt x="3461" y="848"/>
                    <a:pt x="3460" y="853"/>
                  </a:cubicBezTo>
                  <a:cubicBezTo>
                    <a:pt x="3451" y="858"/>
                    <a:pt x="3442" y="863"/>
                    <a:pt x="3433" y="869"/>
                  </a:cubicBezTo>
                  <a:cubicBezTo>
                    <a:pt x="3424" y="869"/>
                    <a:pt x="3424" y="869"/>
                    <a:pt x="3424" y="869"/>
                  </a:cubicBezTo>
                  <a:cubicBezTo>
                    <a:pt x="3422" y="869"/>
                    <a:pt x="3419" y="870"/>
                    <a:pt x="3418" y="871"/>
                  </a:cubicBezTo>
                  <a:cubicBezTo>
                    <a:pt x="3417" y="872"/>
                    <a:pt x="3416" y="873"/>
                    <a:pt x="3416" y="874"/>
                  </a:cubicBezTo>
                  <a:cubicBezTo>
                    <a:pt x="3413" y="875"/>
                    <a:pt x="3409" y="876"/>
                    <a:pt x="3406" y="877"/>
                  </a:cubicBezTo>
                  <a:cubicBezTo>
                    <a:pt x="3404" y="877"/>
                    <a:pt x="3402" y="878"/>
                    <a:pt x="3401" y="880"/>
                  </a:cubicBezTo>
                  <a:cubicBezTo>
                    <a:pt x="3396" y="880"/>
                    <a:pt x="3396" y="880"/>
                    <a:pt x="3396" y="880"/>
                  </a:cubicBezTo>
                  <a:cubicBezTo>
                    <a:pt x="3394" y="880"/>
                    <a:pt x="3392" y="881"/>
                    <a:pt x="3390" y="883"/>
                  </a:cubicBezTo>
                  <a:cubicBezTo>
                    <a:pt x="3389" y="884"/>
                    <a:pt x="3389" y="885"/>
                    <a:pt x="3388" y="886"/>
                  </a:cubicBezTo>
                  <a:cubicBezTo>
                    <a:pt x="3382" y="888"/>
                    <a:pt x="3376" y="890"/>
                    <a:pt x="3370" y="892"/>
                  </a:cubicBezTo>
                  <a:cubicBezTo>
                    <a:pt x="3368" y="893"/>
                    <a:pt x="3366" y="895"/>
                    <a:pt x="3365" y="897"/>
                  </a:cubicBezTo>
                  <a:cubicBezTo>
                    <a:pt x="3361" y="909"/>
                    <a:pt x="3357" y="920"/>
                    <a:pt x="3353" y="932"/>
                  </a:cubicBezTo>
                  <a:cubicBezTo>
                    <a:pt x="3353" y="933"/>
                    <a:pt x="3353" y="933"/>
                    <a:pt x="3353" y="934"/>
                  </a:cubicBezTo>
                  <a:cubicBezTo>
                    <a:pt x="3353" y="954"/>
                    <a:pt x="3353" y="954"/>
                    <a:pt x="3353" y="954"/>
                  </a:cubicBezTo>
                  <a:cubicBezTo>
                    <a:pt x="3352" y="955"/>
                    <a:pt x="3352" y="955"/>
                    <a:pt x="3351" y="955"/>
                  </a:cubicBezTo>
                  <a:cubicBezTo>
                    <a:pt x="3350" y="957"/>
                    <a:pt x="3349" y="959"/>
                    <a:pt x="3349" y="961"/>
                  </a:cubicBezTo>
                  <a:cubicBezTo>
                    <a:pt x="3349" y="969"/>
                    <a:pt x="3349" y="969"/>
                    <a:pt x="3349" y="969"/>
                  </a:cubicBezTo>
                  <a:cubicBezTo>
                    <a:pt x="3348" y="970"/>
                    <a:pt x="3348" y="970"/>
                    <a:pt x="3347" y="971"/>
                  </a:cubicBezTo>
                  <a:cubicBezTo>
                    <a:pt x="3346" y="972"/>
                    <a:pt x="3345" y="974"/>
                    <a:pt x="3345" y="976"/>
                  </a:cubicBezTo>
                  <a:cubicBezTo>
                    <a:pt x="3345" y="984"/>
                    <a:pt x="3345" y="984"/>
                    <a:pt x="3345" y="984"/>
                  </a:cubicBezTo>
                  <a:cubicBezTo>
                    <a:pt x="3331" y="995"/>
                    <a:pt x="3317" y="1007"/>
                    <a:pt x="3303" y="1018"/>
                  </a:cubicBezTo>
                  <a:cubicBezTo>
                    <a:pt x="3298" y="1018"/>
                    <a:pt x="3298" y="1018"/>
                    <a:pt x="3298" y="1018"/>
                  </a:cubicBezTo>
                  <a:cubicBezTo>
                    <a:pt x="3295" y="1018"/>
                    <a:pt x="3292" y="1020"/>
                    <a:pt x="3290" y="1022"/>
                  </a:cubicBezTo>
                  <a:cubicBezTo>
                    <a:pt x="3290" y="1023"/>
                    <a:pt x="3289" y="1025"/>
                    <a:pt x="3289" y="1026"/>
                  </a:cubicBezTo>
                  <a:cubicBezTo>
                    <a:pt x="3286" y="1026"/>
                    <a:pt x="3286" y="1026"/>
                    <a:pt x="3286" y="1026"/>
                  </a:cubicBezTo>
                  <a:cubicBezTo>
                    <a:pt x="3283" y="1026"/>
                    <a:pt x="3280" y="1027"/>
                    <a:pt x="3279" y="1030"/>
                  </a:cubicBezTo>
                  <a:cubicBezTo>
                    <a:pt x="3279" y="1030"/>
                    <a:pt x="3278" y="1031"/>
                    <a:pt x="3278" y="1032"/>
                  </a:cubicBezTo>
                  <a:cubicBezTo>
                    <a:pt x="3312" y="1032"/>
                    <a:pt x="3312" y="1032"/>
                    <a:pt x="3312" y="1032"/>
                  </a:cubicBezTo>
                  <a:cubicBezTo>
                    <a:pt x="3328" y="1019"/>
                    <a:pt x="3343" y="1007"/>
                    <a:pt x="3358" y="994"/>
                  </a:cubicBezTo>
                  <a:cubicBezTo>
                    <a:pt x="3360" y="993"/>
                    <a:pt x="3361" y="990"/>
                    <a:pt x="3361" y="988"/>
                  </a:cubicBezTo>
                  <a:cubicBezTo>
                    <a:pt x="3361" y="984"/>
                    <a:pt x="3361" y="984"/>
                    <a:pt x="3361" y="984"/>
                  </a:cubicBezTo>
                  <a:cubicBezTo>
                    <a:pt x="3362" y="983"/>
                    <a:pt x="3362" y="983"/>
                    <a:pt x="3363" y="982"/>
                  </a:cubicBezTo>
                  <a:cubicBezTo>
                    <a:pt x="3364" y="981"/>
                    <a:pt x="3365" y="979"/>
                    <a:pt x="3365" y="976"/>
                  </a:cubicBezTo>
                  <a:cubicBezTo>
                    <a:pt x="3365" y="968"/>
                    <a:pt x="3365" y="968"/>
                    <a:pt x="3365" y="968"/>
                  </a:cubicBezTo>
                  <a:cubicBezTo>
                    <a:pt x="3366" y="968"/>
                    <a:pt x="3366" y="968"/>
                    <a:pt x="3367" y="967"/>
                  </a:cubicBezTo>
                  <a:cubicBezTo>
                    <a:pt x="3368" y="966"/>
                    <a:pt x="3369" y="963"/>
                    <a:pt x="3369" y="961"/>
                  </a:cubicBezTo>
                  <a:cubicBezTo>
                    <a:pt x="3369" y="936"/>
                    <a:pt x="3369" y="936"/>
                    <a:pt x="3369" y="936"/>
                  </a:cubicBezTo>
                  <a:cubicBezTo>
                    <a:pt x="3372" y="926"/>
                    <a:pt x="3376" y="916"/>
                    <a:pt x="3379" y="907"/>
                  </a:cubicBezTo>
                  <a:cubicBezTo>
                    <a:pt x="3386" y="905"/>
                    <a:pt x="3392" y="902"/>
                    <a:pt x="3399" y="900"/>
                  </a:cubicBezTo>
                  <a:cubicBezTo>
                    <a:pt x="3401" y="900"/>
                    <a:pt x="3402" y="898"/>
                    <a:pt x="3403" y="897"/>
                  </a:cubicBezTo>
                  <a:cubicBezTo>
                    <a:pt x="3408" y="897"/>
                    <a:pt x="3408" y="897"/>
                    <a:pt x="3408" y="897"/>
                  </a:cubicBezTo>
                  <a:cubicBezTo>
                    <a:pt x="3410" y="897"/>
                    <a:pt x="3412" y="896"/>
                    <a:pt x="3414" y="894"/>
                  </a:cubicBezTo>
                  <a:cubicBezTo>
                    <a:pt x="3415" y="894"/>
                    <a:pt x="3415" y="893"/>
                    <a:pt x="3416" y="891"/>
                  </a:cubicBezTo>
                  <a:cubicBezTo>
                    <a:pt x="3419" y="891"/>
                    <a:pt x="3422" y="890"/>
                    <a:pt x="3426" y="889"/>
                  </a:cubicBezTo>
                  <a:cubicBezTo>
                    <a:pt x="3428" y="889"/>
                    <a:pt x="3430" y="887"/>
                    <a:pt x="3431" y="885"/>
                  </a:cubicBezTo>
                  <a:cubicBezTo>
                    <a:pt x="3436" y="885"/>
                    <a:pt x="3436" y="885"/>
                    <a:pt x="3436" y="885"/>
                  </a:cubicBezTo>
                  <a:cubicBezTo>
                    <a:pt x="3437" y="885"/>
                    <a:pt x="3439" y="885"/>
                    <a:pt x="3440" y="884"/>
                  </a:cubicBezTo>
                  <a:cubicBezTo>
                    <a:pt x="3450" y="878"/>
                    <a:pt x="3461" y="871"/>
                    <a:pt x="3471" y="865"/>
                  </a:cubicBezTo>
                  <a:cubicBezTo>
                    <a:pt x="3473" y="864"/>
                    <a:pt x="3475" y="862"/>
                    <a:pt x="3475" y="860"/>
                  </a:cubicBezTo>
                  <a:cubicBezTo>
                    <a:pt x="3476" y="854"/>
                    <a:pt x="3478" y="848"/>
                    <a:pt x="3479" y="842"/>
                  </a:cubicBezTo>
                  <a:cubicBezTo>
                    <a:pt x="3488" y="826"/>
                    <a:pt x="3498" y="810"/>
                    <a:pt x="3507" y="794"/>
                  </a:cubicBezTo>
                  <a:cubicBezTo>
                    <a:pt x="3510" y="794"/>
                    <a:pt x="3510" y="794"/>
                    <a:pt x="3510" y="794"/>
                  </a:cubicBezTo>
                  <a:cubicBezTo>
                    <a:pt x="3513" y="794"/>
                    <a:pt x="3516" y="792"/>
                    <a:pt x="3518" y="789"/>
                  </a:cubicBezTo>
                  <a:cubicBezTo>
                    <a:pt x="3518" y="788"/>
                    <a:pt x="3519" y="787"/>
                    <a:pt x="3519" y="786"/>
                  </a:cubicBezTo>
                  <a:cubicBezTo>
                    <a:pt x="3526" y="786"/>
                    <a:pt x="3526" y="786"/>
                    <a:pt x="3526" y="786"/>
                  </a:cubicBezTo>
                  <a:cubicBezTo>
                    <a:pt x="3528" y="786"/>
                    <a:pt x="3530" y="785"/>
                    <a:pt x="3532" y="784"/>
                  </a:cubicBezTo>
                  <a:cubicBezTo>
                    <a:pt x="3532" y="783"/>
                    <a:pt x="3533" y="783"/>
                    <a:pt x="3533" y="782"/>
                  </a:cubicBezTo>
                  <a:cubicBezTo>
                    <a:pt x="3538" y="782"/>
                    <a:pt x="3538" y="782"/>
                    <a:pt x="3538" y="782"/>
                  </a:cubicBezTo>
                  <a:cubicBezTo>
                    <a:pt x="3540" y="782"/>
                    <a:pt x="3542" y="781"/>
                    <a:pt x="3544" y="780"/>
                  </a:cubicBezTo>
                  <a:cubicBezTo>
                    <a:pt x="3544" y="779"/>
                    <a:pt x="3544" y="779"/>
                    <a:pt x="3545" y="778"/>
                  </a:cubicBezTo>
                  <a:cubicBezTo>
                    <a:pt x="3554" y="778"/>
                    <a:pt x="3554" y="778"/>
                    <a:pt x="3554" y="778"/>
                  </a:cubicBezTo>
                  <a:cubicBezTo>
                    <a:pt x="3556" y="778"/>
                    <a:pt x="3558" y="778"/>
                    <a:pt x="3559" y="776"/>
                  </a:cubicBezTo>
                  <a:cubicBezTo>
                    <a:pt x="3560" y="776"/>
                    <a:pt x="3560" y="775"/>
                    <a:pt x="3561" y="775"/>
                  </a:cubicBezTo>
                  <a:cubicBezTo>
                    <a:pt x="3577" y="775"/>
                    <a:pt x="3577" y="775"/>
                    <a:pt x="3577" y="775"/>
                  </a:cubicBezTo>
                  <a:cubicBezTo>
                    <a:pt x="3579" y="775"/>
                    <a:pt x="3581" y="774"/>
                    <a:pt x="3583" y="772"/>
                  </a:cubicBezTo>
                  <a:cubicBezTo>
                    <a:pt x="3583" y="772"/>
                    <a:pt x="3584" y="771"/>
                    <a:pt x="3584" y="771"/>
                  </a:cubicBezTo>
                  <a:cubicBezTo>
                    <a:pt x="3617" y="771"/>
                    <a:pt x="3617" y="771"/>
                    <a:pt x="3617" y="771"/>
                  </a:cubicBezTo>
                  <a:cubicBezTo>
                    <a:pt x="3619" y="771"/>
                    <a:pt x="3621" y="770"/>
                    <a:pt x="3622" y="768"/>
                  </a:cubicBezTo>
                  <a:cubicBezTo>
                    <a:pt x="3623" y="768"/>
                    <a:pt x="3623" y="767"/>
                    <a:pt x="3623" y="767"/>
                  </a:cubicBezTo>
                  <a:cubicBezTo>
                    <a:pt x="3644" y="767"/>
                    <a:pt x="3644" y="767"/>
                    <a:pt x="3644" y="767"/>
                  </a:cubicBezTo>
                  <a:cubicBezTo>
                    <a:pt x="3646" y="767"/>
                    <a:pt x="3648" y="766"/>
                    <a:pt x="3650" y="765"/>
                  </a:cubicBezTo>
                  <a:cubicBezTo>
                    <a:pt x="3651" y="764"/>
                    <a:pt x="3651" y="763"/>
                    <a:pt x="3652" y="761"/>
                  </a:cubicBezTo>
                  <a:cubicBezTo>
                    <a:pt x="3655" y="761"/>
                    <a:pt x="3658" y="760"/>
                    <a:pt x="3662" y="760"/>
                  </a:cubicBezTo>
                  <a:cubicBezTo>
                    <a:pt x="3665" y="759"/>
                    <a:pt x="3668" y="759"/>
                    <a:pt x="3671" y="758"/>
                  </a:cubicBezTo>
                  <a:cubicBezTo>
                    <a:pt x="3674" y="757"/>
                    <a:pt x="3677" y="756"/>
                    <a:pt x="3680" y="754"/>
                  </a:cubicBezTo>
                  <a:cubicBezTo>
                    <a:pt x="3682" y="753"/>
                    <a:pt x="3684" y="750"/>
                    <a:pt x="3684" y="747"/>
                  </a:cubicBezTo>
                  <a:cubicBezTo>
                    <a:pt x="3689" y="743"/>
                    <a:pt x="3695" y="739"/>
                    <a:pt x="3700" y="734"/>
                  </a:cubicBezTo>
                  <a:cubicBezTo>
                    <a:pt x="3702" y="733"/>
                    <a:pt x="3703" y="730"/>
                    <a:pt x="3703" y="728"/>
                  </a:cubicBezTo>
                  <a:cubicBezTo>
                    <a:pt x="3703" y="725"/>
                    <a:pt x="3703" y="725"/>
                    <a:pt x="3703" y="725"/>
                  </a:cubicBezTo>
                  <a:cubicBezTo>
                    <a:pt x="3706" y="723"/>
                    <a:pt x="3709" y="722"/>
                    <a:pt x="3711" y="720"/>
                  </a:cubicBezTo>
                  <a:cubicBezTo>
                    <a:pt x="3714" y="718"/>
                    <a:pt x="3715" y="716"/>
                    <a:pt x="3715" y="713"/>
                  </a:cubicBezTo>
                  <a:cubicBezTo>
                    <a:pt x="3715" y="710"/>
                    <a:pt x="3715" y="710"/>
                    <a:pt x="3715" y="710"/>
                  </a:cubicBezTo>
                  <a:cubicBezTo>
                    <a:pt x="3718" y="708"/>
                    <a:pt x="3720" y="706"/>
                    <a:pt x="3723" y="704"/>
                  </a:cubicBezTo>
                  <a:cubicBezTo>
                    <a:pt x="3726" y="703"/>
                    <a:pt x="3727" y="700"/>
                    <a:pt x="3727" y="697"/>
                  </a:cubicBezTo>
                  <a:cubicBezTo>
                    <a:pt x="3727" y="694"/>
                    <a:pt x="3727" y="694"/>
                    <a:pt x="3727" y="694"/>
                  </a:cubicBezTo>
                  <a:cubicBezTo>
                    <a:pt x="3730" y="693"/>
                    <a:pt x="3732" y="691"/>
                    <a:pt x="3735" y="689"/>
                  </a:cubicBezTo>
                  <a:cubicBezTo>
                    <a:pt x="3737" y="687"/>
                    <a:pt x="3739" y="685"/>
                    <a:pt x="3739" y="682"/>
                  </a:cubicBezTo>
                  <a:cubicBezTo>
                    <a:pt x="3739" y="681"/>
                    <a:pt x="3739" y="681"/>
                    <a:pt x="3739" y="681"/>
                  </a:cubicBezTo>
                  <a:cubicBezTo>
                    <a:pt x="3740" y="680"/>
                    <a:pt x="3741" y="679"/>
                    <a:pt x="3742" y="677"/>
                  </a:cubicBezTo>
                  <a:cubicBezTo>
                    <a:pt x="3743" y="675"/>
                    <a:pt x="3744" y="672"/>
                    <a:pt x="3745" y="669"/>
                  </a:cubicBezTo>
                  <a:cubicBezTo>
                    <a:pt x="3747" y="668"/>
                    <a:pt x="3748" y="667"/>
                    <a:pt x="3750" y="667"/>
                  </a:cubicBezTo>
                  <a:cubicBezTo>
                    <a:pt x="3753" y="665"/>
                    <a:pt x="3755" y="662"/>
                    <a:pt x="3755" y="659"/>
                  </a:cubicBezTo>
                  <a:cubicBezTo>
                    <a:pt x="3755" y="655"/>
                    <a:pt x="3755" y="655"/>
                    <a:pt x="3755" y="655"/>
                  </a:cubicBezTo>
                  <a:cubicBezTo>
                    <a:pt x="3761" y="651"/>
                    <a:pt x="3767" y="646"/>
                    <a:pt x="3773" y="641"/>
                  </a:cubicBezTo>
                  <a:cubicBezTo>
                    <a:pt x="3778" y="641"/>
                    <a:pt x="3778" y="641"/>
                    <a:pt x="3778" y="641"/>
                  </a:cubicBezTo>
                  <a:cubicBezTo>
                    <a:pt x="3780" y="641"/>
                    <a:pt x="3782" y="640"/>
                    <a:pt x="3784" y="638"/>
                  </a:cubicBezTo>
                  <a:cubicBezTo>
                    <a:pt x="3784" y="638"/>
                    <a:pt x="3785" y="637"/>
                    <a:pt x="3785" y="637"/>
                  </a:cubicBezTo>
                  <a:cubicBezTo>
                    <a:pt x="3786" y="637"/>
                    <a:pt x="3786" y="637"/>
                    <a:pt x="3786" y="637"/>
                  </a:cubicBezTo>
                  <a:cubicBezTo>
                    <a:pt x="3788" y="637"/>
                    <a:pt x="3790" y="636"/>
                    <a:pt x="3791" y="634"/>
                  </a:cubicBezTo>
                  <a:cubicBezTo>
                    <a:pt x="3792" y="634"/>
                    <a:pt x="3792" y="634"/>
                    <a:pt x="3793" y="633"/>
                  </a:cubicBezTo>
                  <a:cubicBezTo>
                    <a:pt x="3793" y="633"/>
                    <a:pt x="3793" y="633"/>
                    <a:pt x="3793" y="633"/>
                  </a:cubicBezTo>
                  <a:cubicBezTo>
                    <a:pt x="3796" y="633"/>
                    <a:pt x="3798" y="632"/>
                    <a:pt x="3799" y="631"/>
                  </a:cubicBezTo>
                  <a:cubicBezTo>
                    <a:pt x="3800" y="630"/>
                    <a:pt x="3800" y="630"/>
                    <a:pt x="3800" y="629"/>
                  </a:cubicBezTo>
                  <a:cubicBezTo>
                    <a:pt x="3801" y="629"/>
                    <a:pt x="3801" y="629"/>
                    <a:pt x="3801" y="629"/>
                  </a:cubicBezTo>
                  <a:cubicBezTo>
                    <a:pt x="3803" y="629"/>
                    <a:pt x="3806" y="628"/>
                    <a:pt x="3807" y="627"/>
                  </a:cubicBezTo>
                  <a:cubicBezTo>
                    <a:pt x="3808" y="626"/>
                    <a:pt x="3808" y="626"/>
                    <a:pt x="3808" y="625"/>
                  </a:cubicBezTo>
                  <a:cubicBezTo>
                    <a:pt x="3809" y="625"/>
                    <a:pt x="3809" y="625"/>
                    <a:pt x="3809" y="625"/>
                  </a:cubicBezTo>
                  <a:cubicBezTo>
                    <a:pt x="3811" y="625"/>
                    <a:pt x="3813" y="624"/>
                    <a:pt x="3815" y="623"/>
                  </a:cubicBezTo>
                  <a:cubicBezTo>
                    <a:pt x="3815" y="622"/>
                    <a:pt x="3816" y="622"/>
                    <a:pt x="3816" y="622"/>
                  </a:cubicBezTo>
                  <a:cubicBezTo>
                    <a:pt x="3817" y="622"/>
                    <a:pt x="3817" y="622"/>
                    <a:pt x="3817" y="622"/>
                  </a:cubicBezTo>
                  <a:cubicBezTo>
                    <a:pt x="3819" y="622"/>
                    <a:pt x="3821" y="621"/>
                    <a:pt x="3823" y="619"/>
                  </a:cubicBezTo>
                  <a:cubicBezTo>
                    <a:pt x="3823" y="619"/>
                    <a:pt x="3824" y="618"/>
                    <a:pt x="3824" y="618"/>
                  </a:cubicBezTo>
                  <a:cubicBezTo>
                    <a:pt x="3829" y="618"/>
                    <a:pt x="3829" y="618"/>
                    <a:pt x="3829" y="618"/>
                  </a:cubicBezTo>
                  <a:cubicBezTo>
                    <a:pt x="3831" y="618"/>
                    <a:pt x="3833" y="617"/>
                    <a:pt x="3835" y="615"/>
                  </a:cubicBezTo>
                  <a:cubicBezTo>
                    <a:pt x="3835" y="615"/>
                    <a:pt x="3835" y="614"/>
                    <a:pt x="3836" y="614"/>
                  </a:cubicBezTo>
                  <a:cubicBezTo>
                    <a:pt x="3837" y="614"/>
                    <a:pt x="3837" y="614"/>
                    <a:pt x="3837" y="614"/>
                  </a:cubicBezTo>
                  <a:cubicBezTo>
                    <a:pt x="3839" y="614"/>
                    <a:pt x="3841" y="613"/>
                    <a:pt x="3843" y="611"/>
                  </a:cubicBezTo>
                  <a:cubicBezTo>
                    <a:pt x="3843" y="611"/>
                    <a:pt x="3843" y="611"/>
                    <a:pt x="3844" y="610"/>
                  </a:cubicBezTo>
                  <a:cubicBezTo>
                    <a:pt x="3848" y="610"/>
                    <a:pt x="3848" y="610"/>
                    <a:pt x="3848" y="610"/>
                  </a:cubicBezTo>
                  <a:cubicBezTo>
                    <a:pt x="3852" y="610"/>
                    <a:pt x="3855" y="608"/>
                    <a:pt x="3856" y="605"/>
                  </a:cubicBezTo>
                  <a:cubicBezTo>
                    <a:pt x="3856" y="604"/>
                    <a:pt x="3857" y="603"/>
                    <a:pt x="3857" y="602"/>
                  </a:cubicBezTo>
                  <a:cubicBezTo>
                    <a:pt x="3860" y="602"/>
                    <a:pt x="3860" y="602"/>
                    <a:pt x="3860" y="602"/>
                  </a:cubicBezTo>
                  <a:cubicBezTo>
                    <a:pt x="3862" y="602"/>
                    <a:pt x="3864" y="602"/>
                    <a:pt x="3866" y="600"/>
                  </a:cubicBezTo>
                  <a:cubicBezTo>
                    <a:pt x="3892" y="576"/>
                    <a:pt x="3918" y="552"/>
                    <a:pt x="3945" y="528"/>
                  </a:cubicBezTo>
                  <a:cubicBezTo>
                    <a:pt x="3946" y="526"/>
                    <a:pt x="3947" y="524"/>
                    <a:pt x="3947" y="522"/>
                  </a:cubicBezTo>
                  <a:cubicBezTo>
                    <a:pt x="3947" y="518"/>
                    <a:pt x="3947" y="518"/>
                    <a:pt x="3947" y="518"/>
                  </a:cubicBezTo>
                  <a:cubicBezTo>
                    <a:pt x="3963" y="503"/>
                    <a:pt x="3979" y="489"/>
                    <a:pt x="3996" y="474"/>
                  </a:cubicBezTo>
                  <a:cubicBezTo>
                    <a:pt x="3997" y="472"/>
                    <a:pt x="3998" y="470"/>
                    <a:pt x="3998" y="468"/>
                  </a:cubicBezTo>
                  <a:cubicBezTo>
                    <a:pt x="3998" y="464"/>
                    <a:pt x="3998" y="464"/>
                    <a:pt x="3998" y="464"/>
                  </a:cubicBezTo>
                  <a:cubicBezTo>
                    <a:pt x="3998" y="462"/>
                    <a:pt x="3997" y="460"/>
                    <a:pt x="3996" y="458"/>
                  </a:cubicBezTo>
                  <a:cubicBezTo>
                    <a:pt x="3994" y="457"/>
                    <a:pt x="3992" y="456"/>
                    <a:pt x="3990" y="456"/>
                  </a:cubicBezTo>
                  <a:cubicBezTo>
                    <a:pt x="3982" y="456"/>
                    <a:pt x="3982" y="456"/>
                    <a:pt x="3982" y="456"/>
                  </a:cubicBezTo>
                  <a:cubicBezTo>
                    <a:pt x="3980" y="456"/>
                    <a:pt x="3978" y="457"/>
                    <a:pt x="3976" y="459"/>
                  </a:cubicBezTo>
                  <a:cubicBezTo>
                    <a:pt x="3974" y="460"/>
                    <a:pt x="3973" y="461"/>
                    <a:pt x="3971" y="462"/>
                  </a:cubicBezTo>
                  <a:cubicBezTo>
                    <a:pt x="3968" y="464"/>
                    <a:pt x="3965" y="465"/>
                    <a:pt x="3961" y="467"/>
                  </a:cubicBezTo>
                  <a:cubicBezTo>
                    <a:pt x="3957" y="468"/>
                    <a:pt x="3952" y="469"/>
                    <a:pt x="3947" y="472"/>
                  </a:cubicBezTo>
                  <a:cubicBezTo>
                    <a:pt x="3946" y="473"/>
                    <a:pt x="3945" y="474"/>
                    <a:pt x="3944" y="475"/>
                  </a:cubicBezTo>
                  <a:cubicBezTo>
                    <a:pt x="3943" y="475"/>
                    <a:pt x="3943" y="475"/>
                    <a:pt x="3943" y="475"/>
                  </a:cubicBezTo>
                  <a:cubicBezTo>
                    <a:pt x="3941" y="475"/>
                    <a:pt x="3939" y="476"/>
                    <a:pt x="3937" y="477"/>
                  </a:cubicBezTo>
                  <a:cubicBezTo>
                    <a:pt x="3937" y="478"/>
                    <a:pt x="3936" y="478"/>
                    <a:pt x="3936" y="479"/>
                  </a:cubicBezTo>
                  <a:cubicBezTo>
                    <a:pt x="3935" y="479"/>
                    <a:pt x="3935" y="479"/>
                    <a:pt x="3935" y="479"/>
                  </a:cubicBezTo>
                  <a:cubicBezTo>
                    <a:pt x="3933" y="479"/>
                    <a:pt x="3931" y="480"/>
                    <a:pt x="3929" y="481"/>
                  </a:cubicBezTo>
                  <a:cubicBezTo>
                    <a:pt x="3929" y="482"/>
                    <a:pt x="3928" y="482"/>
                    <a:pt x="3928" y="483"/>
                  </a:cubicBezTo>
                  <a:cubicBezTo>
                    <a:pt x="3927" y="483"/>
                    <a:pt x="3927" y="483"/>
                    <a:pt x="3927" y="483"/>
                  </a:cubicBezTo>
                  <a:cubicBezTo>
                    <a:pt x="3925" y="483"/>
                    <a:pt x="3923" y="484"/>
                    <a:pt x="3921" y="485"/>
                  </a:cubicBezTo>
                  <a:cubicBezTo>
                    <a:pt x="3921" y="485"/>
                    <a:pt x="3921" y="486"/>
                    <a:pt x="3920" y="486"/>
                  </a:cubicBezTo>
                  <a:cubicBezTo>
                    <a:pt x="3919" y="486"/>
                    <a:pt x="3919" y="486"/>
                    <a:pt x="3919" y="486"/>
                  </a:cubicBezTo>
                  <a:cubicBezTo>
                    <a:pt x="3917" y="486"/>
                    <a:pt x="3915" y="487"/>
                    <a:pt x="3913" y="489"/>
                  </a:cubicBezTo>
                  <a:cubicBezTo>
                    <a:pt x="3913" y="490"/>
                    <a:pt x="3912" y="491"/>
                    <a:pt x="3911" y="492"/>
                  </a:cubicBezTo>
                  <a:cubicBezTo>
                    <a:pt x="3908" y="493"/>
                    <a:pt x="3905" y="494"/>
                    <a:pt x="3901" y="494"/>
                  </a:cubicBezTo>
                  <a:cubicBezTo>
                    <a:pt x="3899" y="495"/>
                    <a:pt x="3897" y="497"/>
                    <a:pt x="3896" y="499"/>
                  </a:cubicBezTo>
                  <a:cubicBezTo>
                    <a:pt x="3896" y="500"/>
                    <a:pt x="3895" y="501"/>
                    <a:pt x="3895" y="502"/>
                  </a:cubicBezTo>
                  <a:cubicBezTo>
                    <a:pt x="3892" y="502"/>
                    <a:pt x="3892" y="502"/>
                    <a:pt x="3892" y="502"/>
                  </a:cubicBezTo>
                  <a:cubicBezTo>
                    <a:pt x="3890" y="502"/>
                    <a:pt x="3887" y="503"/>
                    <a:pt x="3886" y="504"/>
                  </a:cubicBezTo>
                  <a:cubicBezTo>
                    <a:pt x="3885" y="505"/>
                    <a:pt x="3885" y="505"/>
                    <a:pt x="3885" y="506"/>
                  </a:cubicBezTo>
                  <a:cubicBezTo>
                    <a:pt x="3884" y="506"/>
                    <a:pt x="3884" y="506"/>
                    <a:pt x="3884" y="506"/>
                  </a:cubicBezTo>
                  <a:cubicBezTo>
                    <a:pt x="3882" y="506"/>
                    <a:pt x="3880" y="506"/>
                    <a:pt x="3878" y="508"/>
                  </a:cubicBezTo>
                  <a:cubicBezTo>
                    <a:pt x="3878" y="508"/>
                    <a:pt x="3877" y="509"/>
                    <a:pt x="3877" y="509"/>
                  </a:cubicBezTo>
                  <a:cubicBezTo>
                    <a:pt x="3872" y="509"/>
                    <a:pt x="3872" y="509"/>
                    <a:pt x="3872" y="509"/>
                  </a:cubicBezTo>
                  <a:cubicBezTo>
                    <a:pt x="3869" y="509"/>
                    <a:pt x="3866" y="511"/>
                    <a:pt x="3865" y="514"/>
                  </a:cubicBezTo>
                  <a:cubicBezTo>
                    <a:pt x="3864" y="515"/>
                    <a:pt x="3864" y="516"/>
                    <a:pt x="3863" y="517"/>
                  </a:cubicBezTo>
                  <a:cubicBezTo>
                    <a:pt x="3860" y="517"/>
                    <a:pt x="3860" y="517"/>
                    <a:pt x="3860" y="517"/>
                  </a:cubicBezTo>
                  <a:cubicBezTo>
                    <a:pt x="3858" y="517"/>
                    <a:pt x="3855" y="518"/>
                    <a:pt x="3853" y="520"/>
                  </a:cubicBezTo>
                  <a:cubicBezTo>
                    <a:pt x="3851" y="524"/>
                    <a:pt x="3847" y="528"/>
                    <a:pt x="3844" y="532"/>
                  </a:cubicBezTo>
                  <a:cubicBezTo>
                    <a:pt x="3841" y="532"/>
                    <a:pt x="3841" y="532"/>
                    <a:pt x="3841" y="532"/>
                  </a:cubicBezTo>
                  <a:cubicBezTo>
                    <a:pt x="3838" y="532"/>
                    <a:pt x="3836" y="533"/>
                    <a:pt x="3834" y="535"/>
                  </a:cubicBezTo>
                  <a:cubicBezTo>
                    <a:pt x="3830" y="541"/>
                    <a:pt x="3825" y="546"/>
                    <a:pt x="3821" y="551"/>
                  </a:cubicBezTo>
                  <a:cubicBezTo>
                    <a:pt x="3817" y="551"/>
                    <a:pt x="3817" y="551"/>
                    <a:pt x="3817" y="551"/>
                  </a:cubicBezTo>
                  <a:cubicBezTo>
                    <a:pt x="3814" y="551"/>
                    <a:pt x="3812" y="552"/>
                    <a:pt x="3810" y="555"/>
                  </a:cubicBezTo>
                  <a:cubicBezTo>
                    <a:pt x="3807" y="559"/>
                    <a:pt x="3804" y="563"/>
                    <a:pt x="3801" y="567"/>
                  </a:cubicBezTo>
                  <a:cubicBezTo>
                    <a:pt x="3797" y="567"/>
                    <a:pt x="3797" y="567"/>
                    <a:pt x="3797" y="567"/>
                  </a:cubicBezTo>
                  <a:cubicBezTo>
                    <a:pt x="3795" y="567"/>
                    <a:pt x="3792" y="568"/>
                    <a:pt x="3791" y="570"/>
                  </a:cubicBezTo>
                  <a:cubicBezTo>
                    <a:pt x="3788" y="574"/>
                    <a:pt x="3785" y="578"/>
                    <a:pt x="3782" y="582"/>
                  </a:cubicBezTo>
                  <a:cubicBezTo>
                    <a:pt x="3778" y="582"/>
                    <a:pt x="3778" y="582"/>
                    <a:pt x="3778" y="582"/>
                  </a:cubicBezTo>
                  <a:cubicBezTo>
                    <a:pt x="3775" y="582"/>
                    <a:pt x="3772" y="584"/>
                    <a:pt x="3770" y="586"/>
                  </a:cubicBezTo>
                  <a:cubicBezTo>
                    <a:pt x="3770" y="587"/>
                    <a:pt x="3769" y="589"/>
                    <a:pt x="3769" y="590"/>
                  </a:cubicBezTo>
                  <a:cubicBezTo>
                    <a:pt x="3766" y="590"/>
                    <a:pt x="3766" y="590"/>
                    <a:pt x="3766" y="590"/>
                  </a:cubicBezTo>
                  <a:cubicBezTo>
                    <a:pt x="3764" y="590"/>
                    <a:pt x="3762" y="591"/>
                    <a:pt x="3760" y="592"/>
                  </a:cubicBezTo>
                  <a:cubicBezTo>
                    <a:pt x="3760" y="593"/>
                    <a:pt x="3759" y="593"/>
                    <a:pt x="3759" y="593"/>
                  </a:cubicBezTo>
                  <a:cubicBezTo>
                    <a:pt x="3758" y="593"/>
                    <a:pt x="3758" y="593"/>
                    <a:pt x="3758" y="593"/>
                  </a:cubicBezTo>
                  <a:cubicBezTo>
                    <a:pt x="3756" y="593"/>
                    <a:pt x="3754" y="594"/>
                    <a:pt x="3752" y="596"/>
                  </a:cubicBezTo>
                  <a:cubicBezTo>
                    <a:pt x="3752" y="596"/>
                    <a:pt x="3751" y="597"/>
                    <a:pt x="3751" y="597"/>
                  </a:cubicBezTo>
                  <a:cubicBezTo>
                    <a:pt x="3750" y="597"/>
                    <a:pt x="3750" y="597"/>
                    <a:pt x="3750" y="597"/>
                  </a:cubicBezTo>
                  <a:cubicBezTo>
                    <a:pt x="3748" y="597"/>
                    <a:pt x="3746" y="598"/>
                    <a:pt x="3744" y="600"/>
                  </a:cubicBezTo>
                  <a:cubicBezTo>
                    <a:pt x="3744" y="600"/>
                    <a:pt x="3743" y="601"/>
                    <a:pt x="3743" y="601"/>
                  </a:cubicBezTo>
                  <a:cubicBezTo>
                    <a:pt x="3742" y="601"/>
                    <a:pt x="3742" y="601"/>
                    <a:pt x="3742" y="601"/>
                  </a:cubicBezTo>
                  <a:cubicBezTo>
                    <a:pt x="3740" y="601"/>
                    <a:pt x="3738" y="602"/>
                    <a:pt x="3736" y="604"/>
                  </a:cubicBezTo>
                  <a:cubicBezTo>
                    <a:pt x="3736" y="604"/>
                    <a:pt x="3736" y="604"/>
                    <a:pt x="3735" y="605"/>
                  </a:cubicBezTo>
                  <a:cubicBezTo>
                    <a:pt x="3734" y="605"/>
                    <a:pt x="3734" y="605"/>
                    <a:pt x="3734" y="605"/>
                  </a:cubicBezTo>
                  <a:cubicBezTo>
                    <a:pt x="3731" y="605"/>
                    <a:pt x="3728" y="607"/>
                    <a:pt x="3727" y="610"/>
                  </a:cubicBezTo>
                  <a:cubicBezTo>
                    <a:pt x="3726" y="611"/>
                    <a:pt x="3726" y="612"/>
                    <a:pt x="3725" y="613"/>
                  </a:cubicBezTo>
                  <a:cubicBezTo>
                    <a:pt x="3723" y="613"/>
                    <a:pt x="3723" y="613"/>
                    <a:pt x="3723" y="613"/>
                  </a:cubicBezTo>
                  <a:cubicBezTo>
                    <a:pt x="3719" y="613"/>
                    <a:pt x="3716" y="614"/>
                    <a:pt x="3715" y="617"/>
                  </a:cubicBezTo>
                  <a:cubicBezTo>
                    <a:pt x="3714" y="619"/>
                    <a:pt x="3714" y="620"/>
                    <a:pt x="3713" y="621"/>
                  </a:cubicBezTo>
                  <a:cubicBezTo>
                    <a:pt x="3709" y="622"/>
                    <a:pt x="3705" y="623"/>
                    <a:pt x="3701" y="624"/>
                  </a:cubicBezTo>
                  <a:cubicBezTo>
                    <a:pt x="3699" y="625"/>
                    <a:pt x="3697" y="627"/>
                    <a:pt x="3696" y="629"/>
                  </a:cubicBezTo>
                  <a:cubicBezTo>
                    <a:pt x="3695" y="630"/>
                    <a:pt x="3694" y="631"/>
                    <a:pt x="3694" y="632"/>
                  </a:cubicBezTo>
                  <a:cubicBezTo>
                    <a:pt x="3691" y="632"/>
                    <a:pt x="3691" y="632"/>
                    <a:pt x="3691" y="632"/>
                  </a:cubicBezTo>
                  <a:cubicBezTo>
                    <a:pt x="3689" y="632"/>
                    <a:pt x="3687" y="633"/>
                    <a:pt x="3685" y="634"/>
                  </a:cubicBezTo>
                  <a:cubicBezTo>
                    <a:pt x="3685" y="635"/>
                    <a:pt x="3684" y="636"/>
                    <a:pt x="3683" y="637"/>
                  </a:cubicBezTo>
                  <a:cubicBezTo>
                    <a:pt x="3674" y="639"/>
                    <a:pt x="3664" y="641"/>
                    <a:pt x="3654" y="643"/>
                  </a:cubicBezTo>
                  <a:cubicBezTo>
                    <a:pt x="3651" y="644"/>
                    <a:pt x="3649" y="646"/>
                    <a:pt x="3648" y="648"/>
                  </a:cubicBezTo>
                  <a:cubicBezTo>
                    <a:pt x="3648" y="649"/>
                    <a:pt x="3647" y="651"/>
                    <a:pt x="3646" y="652"/>
                  </a:cubicBezTo>
                  <a:cubicBezTo>
                    <a:pt x="3642" y="653"/>
                    <a:pt x="3638" y="654"/>
                    <a:pt x="3634" y="655"/>
                  </a:cubicBezTo>
                  <a:cubicBezTo>
                    <a:pt x="3632" y="655"/>
                    <a:pt x="3630" y="657"/>
                    <a:pt x="3629" y="658"/>
                  </a:cubicBezTo>
                  <a:cubicBezTo>
                    <a:pt x="3627" y="661"/>
                    <a:pt x="3626" y="664"/>
                    <a:pt x="3624" y="666"/>
                  </a:cubicBezTo>
                  <a:cubicBezTo>
                    <a:pt x="3620" y="666"/>
                    <a:pt x="3620" y="666"/>
                    <a:pt x="3620" y="666"/>
                  </a:cubicBezTo>
                  <a:cubicBezTo>
                    <a:pt x="3618" y="666"/>
                    <a:pt x="3615" y="667"/>
                    <a:pt x="3614" y="670"/>
                  </a:cubicBezTo>
                  <a:cubicBezTo>
                    <a:pt x="3612" y="672"/>
                    <a:pt x="3610" y="675"/>
                    <a:pt x="3608" y="678"/>
                  </a:cubicBezTo>
                  <a:cubicBezTo>
                    <a:pt x="3605" y="678"/>
                    <a:pt x="3605" y="678"/>
                    <a:pt x="3605" y="678"/>
                  </a:cubicBezTo>
                  <a:cubicBezTo>
                    <a:pt x="3602" y="678"/>
                    <a:pt x="3599" y="679"/>
                    <a:pt x="3598" y="681"/>
                  </a:cubicBezTo>
                  <a:cubicBezTo>
                    <a:pt x="3596" y="684"/>
                    <a:pt x="3594" y="687"/>
                    <a:pt x="3592" y="690"/>
                  </a:cubicBezTo>
                  <a:cubicBezTo>
                    <a:pt x="3585" y="693"/>
                    <a:pt x="3578" y="695"/>
                    <a:pt x="3570" y="697"/>
                  </a:cubicBezTo>
                  <a:cubicBezTo>
                    <a:pt x="3568" y="698"/>
                    <a:pt x="3567" y="699"/>
                    <a:pt x="3566" y="701"/>
                  </a:cubicBezTo>
                  <a:cubicBezTo>
                    <a:pt x="3565" y="702"/>
                    <a:pt x="3565" y="703"/>
                    <a:pt x="3564" y="704"/>
                  </a:cubicBezTo>
                  <a:cubicBezTo>
                    <a:pt x="3561" y="704"/>
                    <a:pt x="3561" y="704"/>
                    <a:pt x="3561" y="704"/>
                  </a:cubicBezTo>
                  <a:cubicBezTo>
                    <a:pt x="3559" y="704"/>
                    <a:pt x="3557" y="705"/>
                    <a:pt x="3555" y="707"/>
                  </a:cubicBezTo>
                  <a:cubicBezTo>
                    <a:pt x="3534" y="729"/>
                    <a:pt x="3513" y="751"/>
                    <a:pt x="3491" y="773"/>
                  </a:cubicBezTo>
                  <a:cubicBezTo>
                    <a:pt x="3487" y="773"/>
                    <a:pt x="3487" y="773"/>
                    <a:pt x="3487" y="773"/>
                  </a:cubicBezTo>
                  <a:cubicBezTo>
                    <a:pt x="3485" y="773"/>
                    <a:pt x="3482" y="774"/>
                    <a:pt x="3481" y="776"/>
                  </a:cubicBezTo>
                  <a:cubicBezTo>
                    <a:pt x="3480" y="777"/>
                    <a:pt x="3479" y="778"/>
                    <a:pt x="3479" y="779"/>
                  </a:cubicBezTo>
                  <a:cubicBezTo>
                    <a:pt x="3473" y="781"/>
                    <a:pt x="3467" y="783"/>
                    <a:pt x="3461" y="785"/>
                  </a:cubicBezTo>
                  <a:cubicBezTo>
                    <a:pt x="3459" y="786"/>
                    <a:pt x="3457" y="787"/>
                    <a:pt x="3456" y="788"/>
                  </a:cubicBezTo>
                  <a:cubicBezTo>
                    <a:pt x="3439" y="788"/>
                    <a:pt x="3439" y="788"/>
                    <a:pt x="3439" y="788"/>
                  </a:cubicBezTo>
                  <a:cubicBezTo>
                    <a:pt x="3437" y="788"/>
                    <a:pt x="3435" y="789"/>
                    <a:pt x="3434" y="791"/>
                  </a:cubicBezTo>
                  <a:cubicBezTo>
                    <a:pt x="3433" y="791"/>
                    <a:pt x="3433" y="792"/>
                    <a:pt x="3432" y="792"/>
                  </a:cubicBezTo>
                  <a:cubicBezTo>
                    <a:pt x="3408" y="792"/>
                    <a:pt x="3408" y="792"/>
                    <a:pt x="3408" y="792"/>
                  </a:cubicBezTo>
                  <a:cubicBezTo>
                    <a:pt x="3406" y="792"/>
                    <a:pt x="3404" y="793"/>
                    <a:pt x="3402" y="795"/>
                  </a:cubicBezTo>
                  <a:cubicBezTo>
                    <a:pt x="3402" y="795"/>
                    <a:pt x="3401" y="796"/>
                    <a:pt x="3401" y="796"/>
                  </a:cubicBezTo>
                  <a:cubicBezTo>
                    <a:pt x="3380" y="796"/>
                    <a:pt x="3380" y="796"/>
                    <a:pt x="3380" y="796"/>
                  </a:cubicBezTo>
                  <a:cubicBezTo>
                    <a:pt x="3378" y="796"/>
                    <a:pt x="3376" y="797"/>
                    <a:pt x="3375" y="799"/>
                  </a:cubicBezTo>
                  <a:cubicBezTo>
                    <a:pt x="3374" y="799"/>
                    <a:pt x="3374" y="799"/>
                    <a:pt x="3374" y="800"/>
                  </a:cubicBezTo>
                  <a:cubicBezTo>
                    <a:pt x="3373" y="800"/>
                    <a:pt x="3373" y="800"/>
                    <a:pt x="3373" y="800"/>
                  </a:cubicBezTo>
                  <a:cubicBezTo>
                    <a:pt x="3370" y="800"/>
                    <a:pt x="3368" y="801"/>
                    <a:pt x="3366" y="803"/>
                  </a:cubicBezTo>
                  <a:cubicBezTo>
                    <a:pt x="3362" y="808"/>
                    <a:pt x="3357" y="814"/>
                    <a:pt x="3353" y="819"/>
                  </a:cubicBezTo>
                  <a:cubicBezTo>
                    <a:pt x="3349" y="819"/>
                    <a:pt x="3349" y="819"/>
                    <a:pt x="3349" y="819"/>
                  </a:cubicBezTo>
                  <a:cubicBezTo>
                    <a:pt x="3346" y="819"/>
                    <a:pt x="3343" y="821"/>
                    <a:pt x="3342" y="823"/>
                  </a:cubicBezTo>
                  <a:cubicBezTo>
                    <a:pt x="3341" y="825"/>
                    <a:pt x="3340" y="826"/>
                    <a:pt x="3340" y="828"/>
                  </a:cubicBezTo>
                  <a:cubicBezTo>
                    <a:pt x="3334" y="829"/>
                    <a:pt x="3329" y="830"/>
                    <a:pt x="3324" y="831"/>
                  </a:cubicBezTo>
                  <a:cubicBezTo>
                    <a:pt x="3322" y="831"/>
                    <a:pt x="3320" y="832"/>
                    <a:pt x="3318" y="834"/>
                  </a:cubicBezTo>
                  <a:cubicBezTo>
                    <a:pt x="3314" y="834"/>
                    <a:pt x="3314" y="834"/>
                    <a:pt x="3314" y="834"/>
                  </a:cubicBezTo>
                  <a:cubicBezTo>
                    <a:pt x="3311" y="834"/>
                    <a:pt x="3308" y="836"/>
                    <a:pt x="3306" y="839"/>
                  </a:cubicBezTo>
                  <a:cubicBezTo>
                    <a:pt x="3305" y="841"/>
                    <a:pt x="3304" y="843"/>
                    <a:pt x="3303" y="845"/>
                  </a:cubicBezTo>
                  <a:cubicBezTo>
                    <a:pt x="3297" y="850"/>
                    <a:pt x="3291" y="854"/>
                    <a:pt x="3285" y="859"/>
                  </a:cubicBezTo>
                  <a:cubicBezTo>
                    <a:pt x="3284" y="860"/>
                    <a:pt x="3283" y="861"/>
                    <a:pt x="3283" y="862"/>
                  </a:cubicBezTo>
                  <a:cubicBezTo>
                    <a:pt x="3274" y="880"/>
                    <a:pt x="3266" y="897"/>
                    <a:pt x="3257" y="915"/>
                  </a:cubicBezTo>
                  <a:cubicBezTo>
                    <a:pt x="3225" y="915"/>
                    <a:pt x="3195" y="921"/>
                    <a:pt x="3170" y="926"/>
                  </a:cubicBezTo>
                  <a:cubicBezTo>
                    <a:pt x="3168" y="927"/>
                    <a:pt x="3165" y="929"/>
                    <a:pt x="3164" y="931"/>
                  </a:cubicBezTo>
                  <a:cubicBezTo>
                    <a:pt x="3163" y="935"/>
                    <a:pt x="3160" y="941"/>
                    <a:pt x="3157" y="949"/>
                  </a:cubicBezTo>
                  <a:cubicBezTo>
                    <a:pt x="3152" y="961"/>
                    <a:pt x="3146" y="975"/>
                    <a:pt x="3141" y="987"/>
                  </a:cubicBezTo>
                  <a:cubicBezTo>
                    <a:pt x="3138" y="993"/>
                    <a:pt x="3135" y="999"/>
                    <a:pt x="3133" y="1002"/>
                  </a:cubicBezTo>
                  <a:cubicBezTo>
                    <a:pt x="3131" y="1004"/>
                    <a:pt x="3130" y="1006"/>
                    <a:pt x="3130" y="1006"/>
                  </a:cubicBezTo>
                  <a:cubicBezTo>
                    <a:pt x="3107" y="1006"/>
                    <a:pt x="3107" y="1006"/>
                    <a:pt x="3107" y="1006"/>
                  </a:cubicBezTo>
                  <a:cubicBezTo>
                    <a:pt x="3106" y="1006"/>
                    <a:pt x="3105" y="1006"/>
                    <a:pt x="3103" y="1005"/>
                  </a:cubicBezTo>
                  <a:cubicBezTo>
                    <a:pt x="3101" y="1005"/>
                    <a:pt x="3097" y="1004"/>
                    <a:pt x="3094" y="1004"/>
                  </a:cubicBezTo>
                  <a:cubicBezTo>
                    <a:pt x="3083" y="1002"/>
                    <a:pt x="3067" y="1001"/>
                    <a:pt x="3055" y="1001"/>
                  </a:cubicBezTo>
                  <a:cubicBezTo>
                    <a:pt x="3051" y="1001"/>
                    <a:pt x="3047" y="1001"/>
                    <a:pt x="3044" y="1001"/>
                  </a:cubicBezTo>
                  <a:cubicBezTo>
                    <a:pt x="3042" y="1002"/>
                    <a:pt x="3041" y="1002"/>
                    <a:pt x="3040" y="1002"/>
                  </a:cubicBezTo>
                  <a:cubicBezTo>
                    <a:pt x="3038" y="1002"/>
                    <a:pt x="3037" y="1003"/>
                    <a:pt x="3035" y="1003"/>
                  </a:cubicBezTo>
                  <a:cubicBezTo>
                    <a:pt x="3034" y="1004"/>
                    <a:pt x="3032" y="1005"/>
                    <a:pt x="3031" y="1006"/>
                  </a:cubicBezTo>
                  <a:cubicBezTo>
                    <a:pt x="3030" y="1006"/>
                    <a:pt x="3030" y="1006"/>
                    <a:pt x="3030" y="1006"/>
                  </a:cubicBezTo>
                  <a:cubicBezTo>
                    <a:pt x="3027" y="1006"/>
                    <a:pt x="3025" y="1008"/>
                    <a:pt x="3023" y="1011"/>
                  </a:cubicBezTo>
                  <a:cubicBezTo>
                    <a:pt x="3023" y="1012"/>
                    <a:pt x="3022" y="1013"/>
                    <a:pt x="3021" y="1014"/>
                  </a:cubicBezTo>
                  <a:cubicBezTo>
                    <a:pt x="3015" y="1014"/>
                    <a:pt x="3015" y="1014"/>
                    <a:pt x="3015" y="1014"/>
                  </a:cubicBezTo>
                  <a:cubicBezTo>
                    <a:pt x="3013" y="1014"/>
                    <a:pt x="3010" y="1015"/>
                    <a:pt x="3009" y="1017"/>
                  </a:cubicBezTo>
                  <a:cubicBezTo>
                    <a:pt x="3008" y="1017"/>
                    <a:pt x="3008" y="1017"/>
                    <a:pt x="3008" y="1018"/>
                  </a:cubicBezTo>
                  <a:cubicBezTo>
                    <a:pt x="2991" y="1018"/>
                    <a:pt x="2991" y="1018"/>
                    <a:pt x="2991" y="1018"/>
                  </a:cubicBezTo>
                  <a:cubicBezTo>
                    <a:pt x="2990" y="1018"/>
                    <a:pt x="2990" y="1018"/>
                    <a:pt x="2989" y="1018"/>
                  </a:cubicBezTo>
                  <a:cubicBezTo>
                    <a:pt x="2983" y="1020"/>
                    <a:pt x="2975" y="1021"/>
                    <a:pt x="2966" y="1022"/>
                  </a:cubicBezTo>
                  <a:cubicBezTo>
                    <a:pt x="2956" y="1023"/>
                    <a:pt x="2945" y="1024"/>
                    <a:pt x="2935" y="1024"/>
                  </a:cubicBezTo>
                  <a:cubicBezTo>
                    <a:pt x="2935" y="1024"/>
                    <a:pt x="2935" y="1024"/>
                    <a:pt x="2935" y="1024"/>
                  </a:cubicBezTo>
                  <a:cubicBezTo>
                    <a:pt x="2925" y="1024"/>
                    <a:pt x="2916" y="1023"/>
                    <a:pt x="2908" y="1022"/>
                  </a:cubicBezTo>
                  <a:cubicBezTo>
                    <a:pt x="2903" y="1022"/>
                    <a:pt x="2899" y="1021"/>
                    <a:pt x="2896" y="1020"/>
                  </a:cubicBezTo>
                  <a:cubicBezTo>
                    <a:pt x="2896" y="1020"/>
                    <a:pt x="2896" y="1020"/>
                    <a:pt x="2896" y="1019"/>
                  </a:cubicBezTo>
                  <a:cubicBezTo>
                    <a:pt x="2897" y="1019"/>
                    <a:pt x="2898" y="1018"/>
                    <a:pt x="2898" y="1017"/>
                  </a:cubicBezTo>
                  <a:cubicBezTo>
                    <a:pt x="2900" y="1015"/>
                    <a:pt x="2901" y="1013"/>
                    <a:pt x="2901" y="1012"/>
                  </a:cubicBezTo>
                  <a:cubicBezTo>
                    <a:pt x="2903" y="1011"/>
                    <a:pt x="2905" y="1011"/>
                    <a:pt x="2907" y="1009"/>
                  </a:cubicBezTo>
                  <a:cubicBezTo>
                    <a:pt x="2908" y="1008"/>
                    <a:pt x="2909" y="1005"/>
                    <a:pt x="2909" y="1003"/>
                  </a:cubicBezTo>
                  <a:cubicBezTo>
                    <a:pt x="2909" y="999"/>
                    <a:pt x="2909" y="999"/>
                    <a:pt x="2909" y="999"/>
                  </a:cubicBezTo>
                  <a:cubicBezTo>
                    <a:pt x="2923" y="988"/>
                    <a:pt x="2936" y="976"/>
                    <a:pt x="2949" y="964"/>
                  </a:cubicBezTo>
                  <a:cubicBezTo>
                    <a:pt x="2950" y="963"/>
                    <a:pt x="2950" y="963"/>
                    <a:pt x="2950" y="963"/>
                  </a:cubicBezTo>
                  <a:cubicBezTo>
                    <a:pt x="2958" y="954"/>
                    <a:pt x="2965" y="946"/>
                    <a:pt x="2973" y="937"/>
                  </a:cubicBezTo>
                  <a:cubicBezTo>
                    <a:pt x="2978" y="934"/>
                    <a:pt x="2985" y="931"/>
                    <a:pt x="2992" y="930"/>
                  </a:cubicBezTo>
                  <a:cubicBezTo>
                    <a:pt x="3005" y="927"/>
                    <a:pt x="3019" y="925"/>
                    <a:pt x="3034" y="924"/>
                  </a:cubicBezTo>
                  <a:cubicBezTo>
                    <a:pt x="3049" y="923"/>
                    <a:pt x="3065" y="922"/>
                    <a:pt x="3079" y="920"/>
                  </a:cubicBezTo>
                  <a:cubicBezTo>
                    <a:pt x="3081" y="919"/>
                    <a:pt x="3083" y="918"/>
                    <a:pt x="3084" y="916"/>
                  </a:cubicBezTo>
                  <a:cubicBezTo>
                    <a:pt x="3086" y="914"/>
                    <a:pt x="3088" y="911"/>
                    <a:pt x="3090" y="908"/>
                  </a:cubicBezTo>
                  <a:cubicBezTo>
                    <a:pt x="3092" y="908"/>
                    <a:pt x="3094" y="907"/>
                    <a:pt x="3095" y="906"/>
                  </a:cubicBezTo>
                  <a:cubicBezTo>
                    <a:pt x="3097" y="904"/>
                    <a:pt x="3098" y="902"/>
                    <a:pt x="3098" y="900"/>
                  </a:cubicBezTo>
                  <a:cubicBezTo>
                    <a:pt x="3098" y="899"/>
                    <a:pt x="3098" y="899"/>
                    <a:pt x="3098" y="899"/>
                  </a:cubicBezTo>
                  <a:cubicBezTo>
                    <a:pt x="3098" y="899"/>
                    <a:pt x="3099" y="899"/>
                    <a:pt x="3099" y="898"/>
                  </a:cubicBezTo>
                  <a:cubicBezTo>
                    <a:pt x="3101" y="897"/>
                    <a:pt x="3102" y="895"/>
                    <a:pt x="3102" y="892"/>
                  </a:cubicBezTo>
                  <a:cubicBezTo>
                    <a:pt x="3102" y="869"/>
                    <a:pt x="3102" y="869"/>
                    <a:pt x="3102" y="869"/>
                  </a:cubicBezTo>
                  <a:cubicBezTo>
                    <a:pt x="3102" y="868"/>
                    <a:pt x="3103" y="868"/>
                    <a:pt x="3103" y="868"/>
                  </a:cubicBezTo>
                  <a:cubicBezTo>
                    <a:pt x="3105" y="866"/>
                    <a:pt x="3106" y="864"/>
                    <a:pt x="3106" y="862"/>
                  </a:cubicBezTo>
                  <a:cubicBezTo>
                    <a:pt x="3106" y="855"/>
                    <a:pt x="3106" y="855"/>
                    <a:pt x="3106" y="855"/>
                  </a:cubicBezTo>
                  <a:cubicBezTo>
                    <a:pt x="3107" y="855"/>
                    <a:pt x="3108" y="854"/>
                    <a:pt x="3109" y="854"/>
                  </a:cubicBezTo>
                  <a:cubicBezTo>
                    <a:pt x="3110" y="854"/>
                    <a:pt x="3111" y="853"/>
                    <a:pt x="3112" y="852"/>
                  </a:cubicBezTo>
                  <a:cubicBezTo>
                    <a:pt x="3115" y="847"/>
                    <a:pt x="3118" y="843"/>
                    <a:pt x="3121" y="840"/>
                  </a:cubicBezTo>
                  <a:cubicBezTo>
                    <a:pt x="3125" y="840"/>
                    <a:pt x="3125" y="840"/>
                    <a:pt x="3125" y="840"/>
                  </a:cubicBezTo>
                  <a:cubicBezTo>
                    <a:pt x="3127" y="840"/>
                    <a:pt x="3129" y="839"/>
                    <a:pt x="3131" y="837"/>
                  </a:cubicBezTo>
                  <a:cubicBezTo>
                    <a:pt x="3132" y="836"/>
                    <a:pt x="3133" y="835"/>
                    <a:pt x="3135" y="834"/>
                  </a:cubicBezTo>
                  <a:cubicBezTo>
                    <a:pt x="3139" y="833"/>
                    <a:pt x="3144" y="832"/>
                    <a:pt x="3150" y="831"/>
                  </a:cubicBezTo>
                  <a:cubicBezTo>
                    <a:pt x="3159" y="830"/>
                    <a:pt x="3169" y="830"/>
                    <a:pt x="3179" y="828"/>
                  </a:cubicBezTo>
                  <a:cubicBezTo>
                    <a:pt x="3184" y="828"/>
                    <a:pt x="3188" y="827"/>
                    <a:pt x="3193" y="825"/>
                  </a:cubicBezTo>
                  <a:cubicBezTo>
                    <a:pt x="3197" y="824"/>
                    <a:pt x="3202" y="822"/>
                    <a:pt x="3205" y="818"/>
                  </a:cubicBezTo>
                  <a:cubicBezTo>
                    <a:pt x="3210" y="814"/>
                    <a:pt x="3213" y="809"/>
                    <a:pt x="3215" y="804"/>
                  </a:cubicBezTo>
                  <a:cubicBezTo>
                    <a:pt x="3216" y="800"/>
                    <a:pt x="3216" y="796"/>
                    <a:pt x="3217" y="792"/>
                  </a:cubicBezTo>
                  <a:cubicBezTo>
                    <a:pt x="3217" y="787"/>
                    <a:pt x="3217" y="781"/>
                    <a:pt x="3217" y="776"/>
                  </a:cubicBezTo>
                  <a:cubicBezTo>
                    <a:pt x="3217" y="773"/>
                    <a:pt x="3218" y="770"/>
                    <a:pt x="3218" y="767"/>
                  </a:cubicBezTo>
                  <a:cubicBezTo>
                    <a:pt x="3219" y="766"/>
                    <a:pt x="3220" y="765"/>
                    <a:pt x="3221" y="765"/>
                  </a:cubicBezTo>
                  <a:cubicBezTo>
                    <a:pt x="3223" y="763"/>
                    <a:pt x="3224" y="761"/>
                    <a:pt x="3224" y="759"/>
                  </a:cubicBezTo>
                  <a:cubicBezTo>
                    <a:pt x="3224" y="746"/>
                    <a:pt x="3224" y="746"/>
                    <a:pt x="3224" y="746"/>
                  </a:cubicBezTo>
                  <a:cubicBezTo>
                    <a:pt x="3224" y="746"/>
                    <a:pt x="3225" y="746"/>
                    <a:pt x="3225" y="745"/>
                  </a:cubicBezTo>
                  <a:cubicBezTo>
                    <a:pt x="3227" y="744"/>
                    <a:pt x="3228" y="742"/>
                    <a:pt x="3228" y="739"/>
                  </a:cubicBezTo>
                  <a:cubicBezTo>
                    <a:pt x="3228" y="735"/>
                    <a:pt x="3228" y="735"/>
                    <a:pt x="3228" y="735"/>
                  </a:cubicBezTo>
                  <a:cubicBezTo>
                    <a:pt x="3228" y="735"/>
                    <a:pt x="3229" y="734"/>
                    <a:pt x="3229" y="734"/>
                  </a:cubicBezTo>
                  <a:cubicBezTo>
                    <a:pt x="3231" y="732"/>
                    <a:pt x="3232" y="730"/>
                    <a:pt x="3232" y="728"/>
                  </a:cubicBezTo>
                  <a:cubicBezTo>
                    <a:pt x="3232" y="727"/>
                    <a:pt x="3232" y="727"/>
                    <a:pt x="3232" y="727"/>
                  </a:cubicBezTo>
                  <a:cubicBezTo>
                    <a:pt x="3233" y="726"/>
                    <a:pt x="3234" y="725"/>
                    <a:pt x="3235" y="723"/>
                  </a:cubicBezTo>
                  <a:cubicBezTo>
                    <a:pt x="3236" y="721"/>
                    <a:pt x="3236" y="719"/>
                    <a:pt x="3237" y="717"/>
                  </a:cubicBezTo>
                  <a:cubicBezTo>
                    <a:pt x="3239" y="716"/>
                    <a:pt x="3240" y="716"/>
                    <a:pt x="3241" y="715"/>
                  </a:cubicBezTo>
                  <a:cubicBezTo>
                    <a:pt x="3242" y="714"/>
                    <a:pt x="3242" y="713"/>
                    <a:pt x="3243" y="712"/>
                  </a:cubicBezTo>
                  <a:cubicBezTo>
                    <a:pt x="3247" y="711"/>
                    <a:pt x="3252" y="710"/>
                    <a:pt x="3256" y="709"/>
                  </a:cubicBezTo>
                  <a:cubicBezTo>
                    <a:pt x="3258" y="709"/>
                    <a:pt x="3260" y="708"/>
                    <a:pt x="3262" y="706"/>
                  </a:cubicBezTo>
                  <a:cubicBezTo>
                    <a:pt x="3263" y="706"/>
                    <a:pt x="3263" y="706"/>
                    <a:pt x="3263" y="706"/>
                  </a:cubicBezTo>
                  <a:cubicBezTo>
                    <a:pt x="3265" y="706"/>
                    <a:pt x="3267" y="705"/>
                    <a:pt x="3268" y="703"/>
                  </a:cubicBezTo>
                  <a:cubicBezTo>
                    <a:pt x="3269" y="702"/>
                    <a:pt x="3270" y="701"/>
                    <a:pt x="3270" y="700"/>
                  </a:cubicBezTo>
                  <a:cubicBezTo>
                    <a:pt x="3292" y="694"/>
                    <a:pt x="3314" y="688"/>
                    <a:pt x="3335" y="682"/>
                  </a:cubicBezTo>
                  <a:cubicBezTo>
                    <a:pt x="3335" y="682"/>
                    <a:pt x="3335" y="682"/>
                    <a:pt x="3335" y="682"/>
                  </a:cubicBezTo>
                  <a:cubicBezTo>
                    <a:pt x="3341" y="681"/>
                    <a:pt x="3347" y="680"/>
                    <a:pt x="3354" y="680"/>
                  </a:cubicBezTo>
                  <a:cubicBezTo>
                    <a:pt x="3354" y="680"/>
                    <a:pt x="3354" y="680"/>
                    <a:pt x="3354" y="680"/>
                  </a:cubicBezTo>
                  <a:cubicBezTo>
                    <a:pt x="3354" y="680"/>
                    <a:pt x="3354" y="680"/>
                    <a:pt x="3354" y="680"/>
                  </a:cubicBezTo>
                  <a:cubicBezTo>
                    <a:pt x="3363" y="680"/>
                    <a:pt x="3373" y="681"/>
                    <a:pt x="3383" y="682"/>
                  </a:cubicBezTo>
                  <a:cubicBezTo>
                    <a:pt x="3393" y="683"/>
                    <a:pt x="3403" y="685"/>
                    <a:pt x="3412" y="685"/>
                  </a:cubicBezTo>
                  <a:cubicBezTo>
                    <a:pt x="3418" y="685"/>
                    <a:pt x="3423" y="684"/>
                    <a:pt x="3429" y="683"/>
                  </a:cubicBezTo>
                  <a:cubicBezTo>
                    <a:pt x="3434" y="682"/>
                    <a:pt x="3439" y="681"/>
                    <a:pt x="3444" y="678"/>
                  </a:cubicBezTo>
                  <a:cubicBezTo>
                    <a:pt x="3445" y="677"/>
                    <a:pt x="3447" y="675"/>
                    <a:pt x="3447" y="673"/>
                  </a:cubicBezTo>
                  <a:cubicBezTo>
                    <a:pt x="3450" y="672"/>
                    <a:pt x="3452" y="672"/>
                    <a:pt x="3454" y="671"/>
                  </a:cubicBezTo>
                  <a:cubicBezTo>
                    <a:pt x="3456" y="670"/>
                    <a:pt x="3458" y="669"/>
                    <a:pt x="3459" y="667"/>
                  </a:cubicBezTo>
                  <a:cubicBezTo>
                    <a:pt x="3459" y="666"/>
                    <a:pt x="3460" y="665"/>
                    <a:pt x="3460" y="664"/>
                  </a:cubicBezTo>
                  <a:cubicBezTo>
                    <a:pt x="3463" y="664"/>
                    <a:pt x="3463" y="664"/>
                    <a:pt x="3463" y="664"/>
                  </a:cubicBezTo>
                  <a:cubicBezTo>
                    <a:pt x="3465" y="664"/>
                    <a:pt x="3467" y="663"/>
                    <a:pt x="3469" y="661"/>
                  </a:cubicBezTo>
                  <a:cubicBezTo>
                    <a:pt x="3470" y="660"/>
                    <a:pt x="3471" y="659"/>
                    <a:pt x="3471" y="658"/>
                  </a:cubicBezTo>
                  <a:cubicBezTo>
                    <a:pt x="3473" y="657"/>
                    <a:pt x="3475" y="656"/>
                    <a:pt x="3477" y="656"/>
                  </a:cubicBezTo>
                  <a:cubicBezTo>
                    <a:pt x="3479" y="655"/>
                    <a:pt x="3481" y="654"/>
                    <a:pt x="3482" y="652"/>
                  </a:cubicBezTo>
                  <a:cubicBezTo>
                    <a:pt x="3483" y="651"/>
                    <a:pt x="3483" y="650"/>
                    <a:pt x="3484" y="648"/>
                  </a:cubicBezTo>
                  <a:cubicBezTo>
                    <a:pt x="3487" y="648"/>
                    <a:pt x="3487" y="648"/>
                    <a:pt x="3487" y="648"/>
                  </a:cubicBezTo>
                  <a:cubicBezTo>
                    <a:pt x="3490" y="648"/>
                    <a:pt x="3492" y="647"/>
                    <a:pt x="3494" y="645"/>
                  </a:cubicBezTo>
                  <a:cubicBezTo>
                    <a:pt x="3495" y="642"/>
                    <a:pt x="3497" y="640"/>
                    <a:pt x="3499" y="637"/>
                  </a:cubicBezTo>
                  <a:cubicBezTo>
                    <a:pt x="3502" y="637"/>
                    <a:pt x="3502" y="637"/>
                    <a:pt x="3502" y="637"/>
                  </a:cubicBezTo>
                  <a:cubicBezTo>
                    <a:pt x="3505" y="637"/>
                    <a:pt x="3507" y="636"/>
                    <a:pt x="3509" y="634"/>
                  </a:cubicBezTo>
                  <a:cubicBezTo>
                    <a:pt x="3512" y="630"/>
                    <a:pt x="3515" y="626"/>
                    <a:pt x="3518" y="622"/>
                  </a:cubicBezTo>
                  <a:cubicBezTo>
                    <a:pt x="3522" y="622"/>
                    <a:pt x="3522" y="622"/>
                    <a:pt x="3522" y="622"/>
                  </a:cubicBezTo>
                  <a:cubicBezTo>
                    <a:pt x="3524" y="622"/>
                    <a:pt x="3527" y="621"/>
                    <a:pt x="3528" y="619"/>
                  </a:cubicBezTo>
                  <a:cubicBezTo>
                    <a:pt x="3534" y="611"/>
                    <a:pt x="3541" y="604"/>
                    <a:pt x="3547" y="597"/>
                  </a:cubicBezTo>
                  <a:cubicBezTo>
                    <a:pt x="3549" y="596"/>
                    <a:pt x="3551" y="595"/>
                    <a:pt x="3553" y="594"/>
                  </a:cubicBezTo>
                  <a:cubicBezTo>
                    <a:pt x="3556" y="593"/>
                    <a:pt x="3558" y="590"/>
                    <a:pt x="3558" y="587"/>
                  </a:cubicBezTo>
                  <a:cubicBezTo>
                    <a:pt x="3558" y="586"/>
                    <a:pt x="3558" y="586"/>
                    <a:pt x="3558" y="586"/>
                  </a:cubicBezTo>
                  <a:cubicBezTo>
                    <a:pt x="3560" y="585"/>
                    <a:pt x="3561" y="583"/>
                    <a:pt x="3562" y="581"/>
                  </a:cubicBezTo>
                  <a:cubicBezTo>
                    <a:pt x="3562" y="578"/>
                    <a:pt x="3563" y="575"/>
                    <a:pt x="3564" y="571"/>
                  </a:cubicBezTo>
                  <a:cubicBezTo>
                    <a:pt x="3567" y="570"/>
                    <a:pt x="3569" y="568"/>
                    <a:pt x="3570" y="565"/>
                  </a:cubicBezTo>
                  <a:cubicBezTo>
                    <a:pt x="3570" y="559"/>
                    <a:pt x="3571" y="554"/>
                    <a:pt x="3572" y="548"/>
                  </a:cubicBezTo>
                  <a:cubicBezTo>
                    <a:pt x="3573" y="548"/>
                    <a:pt x="3574" y="547"/>
                    <a:pt x="3575" y="547"/>
                  </a:cubicBezTo>
                  <a:cubicBezTo>
                    <a:pt x="3577" y="545"/>
                    <a:pt x="3578" y="543"/>
                    <a:pt x="3578" y="541"/>
                  </a:cubicBezTo>
                  <a:cubicBezTo>
                    <a:pt x="3578" y="536"/>
                    <a:pt x="3578" y="536"/>
                    <a:pt x="3578" y="536"/>
                  </a:cubicBezTo>
                  <a:cubicBezTo>
                    <a:pt x="3579" y="535"/>
                    <a:pt x="3581" y="533"/>
                    <a:pt x="3581" y="531"/>
                  </a:cubicBezTo>
                  <a:cubicBezTo>
                    <a:pt x="3582" y="528"/>
                    <a:pt x="3583" y="525"/>
                    <a:pt x="3584" y="522"/>
                  </a:cubicBezTo>
                  <a:cubicBezTo>
                    <a:pt x="3585" y="521"/>
                    <a:pt x="3586" y="521"/>
                    <a:pt x="3587" y="520"/>
                  </a:cubicBezTo>
                  <a:cubicBezTo>
                    <a:pt x="3589" y="518"/>
                    <a:pt x="3589" y="516"/>
                    <a:pt x="3589" y="514"/>
                  </a:cubicBezTo>
                  <a:cubicBezTo>
                    <a:pt x="3589" y="511"/>
                    <a:pt x="3589" y="511"/>
                    <a:pt x="3589" y="511"/>
                  </a:cubicBezTo>
                  <a:cubicBezTo>
                    <a:pt x="3592" y="509"/>
                    <a:pt x="3595" y="507"/>
                    <a:pt x="3597" y="506"/>
                  </a:cubicBezTo>
                  <a:cubicBezTo>
                    <a:pt x="3600" y="504"/>
                    <a:pt x="3601" y="501"/>
                    <a:pt x="3601" y="499"/>
                  </a:cubicBezTo>
                  <a:cubicBezTo>
                    <a:pt x="3601" y="496"/>
                    <a:pt x="3601" y="496"/>
                    <a:pt x="3601" y="496"/>
                  </a:cubicBezTo>
                  <a:cubicBezTo>
                    <a:pt x="3602" y="496"/>
                    <a:pt x="3603" y="495"/>
                    <a:pt x="3605" y="494"/>
                  </a:cubicBezTo>
                  <a:cubicBezTo>
                    <a:pt x="3606" y="494"/>
                    <a:pt x="3607" y="493"/>
                    <a:pt x="3608" y="492"/>
                  </a:cubicBezTo>
                  <a:cubicBezTo>
                    <a:pt x="3609" y="492"/>
                    <a:pt x="3609" y="492"/>
                    <a:pt x="3609" y="492"/>
                  </a:cubicBezTo>
                  <a:cubicBezTo>
                    <a:pt x="3612" y="492"/>
                    <a:pt x="3614" y="490"/>
                    <a:pt x="3616" y="487"/>
                  </a:cubicBezTo>
                  <a:cubicBezTo>
                    <a:pt x="3617" y="486"/>
                    <a:pt x="3618" y="484"/>
                    <a:pt x="3618" y="482"/>
                  </a:cubicBezTo>
                  <a:cubicBezTo>
                    <a:pt x="3633" y="478"/>
                    <a:pt x="3647" y="473"/>
                    <a:pt x="3661" y="469"/>
                  </a:cubicBezTo>
                  <a:cubicBezTo>
                    <a:pt x="3691" y="469"/>
                    <a:pt x="3691" y="469"/>
                    <a:pt x="3691" y="469"/>
                  </a:cubicBezTo>
                  <a:cubicBezTo>
                    <a:pt x="3693" y="469"/>
                    <a:pt x="3696" y="468"/>
                    <a:pt x="3697" y="466"/>
                  </a:cubicBezTo>
                  <a:cubicBezTo>
                    <a:pt x="3698" y="465"/>
                    <a:pt x="3698" y="465"/>
                    <a:pt x="3699" y="464"/>
                  </a:cubicBezTo>
                  <a:cubicBezTo>
                    <a:pt x="3701" y="463"/>
                    <a:pt x="3702" y="463"/>
                    <a:pt x="3704" y="463"/>
                  </a:cubicBezTo>
                  <a:cubicBezTo>
                    <a:pt x="3704" y="463"/>
                    <a:pt x="3704" y="463"/>
                    <a:pt x="3705" y="463"/>
                  </a:cubicBezTo>
                  <a:cubicBezTo>
                    <a:pt x="3710" y="463"/>
                    <a:pt x="3717" y="464"/>
                    <a:pt x="3723" y="464"/>
                  </a:cubicBezTo>
                  <a:cubicBezTo>
                    <a:pt x="3727" y="464"/>
                    <a:pt x="3730" y="464"/>
                    <a:pt x="3733" y="463"/>
                  </a:cubicBezTo>
                  <a:cubicBezTo>
                    <a:pt x="3736" y="463"/>
                    <a:pt x="3739" y="462"/>
                    <a:pt x="3743" y="460"/>
                  </a:cubicBezTo>
                  <a:cubicBezTo>
                    <a:pt x="3744" y="459"/>
                    <a:pt x="3745" y="458"/>
                    <a:pt x="3746" y="457"/>
                  </a:cubicBezTo>
                  <a:cubicBezTo>
                    <a:pt x="3746" y="456"/>
                    <a:pt x="3747" y="454"/>
                    <a:pt x="3747" y="453"/>
                  </a:cubicBezTo>
                  <a:cubicBezTo>
                    <a:pt x="3750" y="453"/>
                    <a:pt x="3750" y="453"/>
                    <a:pt x="3750" y="453"/>
                  </a:cubicBezTo>
                  <a:cubicBezTo>
                    <a:pt x="3753" y="453"/>
                    <a:pt x="3755" y="452"/>
                    <a:pt x="3757" y="450"/>
                  </a:cubicBezTo>
                  <a:cubicBezTo>
                    <a:pt x="3760" y="446"/>
                    <a:pt x="3763" y="442"/>
                    <a:pt x="3766" y="438"/>
                  </a:cubicBezTo>
                  <a:cubicBezTo>
                    <a:pt x="3770" y="438"/>
                    <a:pt x="3770" y="438"/>
                    <a:pt x="3770" y="438"/>
                  </a:cubicBezTo>
                  <a:cubicBezTo>
                    <a:pt x="3772" y="438"/>
                    <a:pt x="3775" y="437"/>
                    <a:pt x="3776" y="435"/>
                  </a:cubicBezTo>
                  <a:cubicBezTo>
                    <a:pt x="3779" y="431"/>
                    <a:pt x="3783" y="427"/>
                    <a:pt x="3786" y="423"/>
                  </a:cubicBezTo>
                  <a:cubicBezTo>
                    <a:pt x="3789" y="423"/>
                    <a:pt x="3789" y="423"/>
                    <a:pt x="3789" y="423"/>
                  </a:cubicBezTo>
                  <a:cubicBezTo>
                    <a:pt x="3792" y="423"/>
                    <a:pt x="3794" y="422"/>
                    <a:pt x="3796" y="420"/>
                  </a:cubicBezTo>
                  <a:cubicBezTo>
                    <a:pt x="3800" y="414"/>
                    <a:pt x="3805" y="409"/>
                    <a:pt x="3809" y="404"/>
                  </a:cubicBezTo>
                  <a:cubicBezTo>
                    <a:pt x="3813" y="404"/>
                    <a:pt x="3813" y="404"/>
                    <a:pt x="3813" y="404"/>
                  </a:cubicBezTo>
                  <a:cubicBezTo>
                    <a:pt x="3816" y="404"/>
                    <a:pt x="3819" y="402"/>
                    <a:pt x="3820" y="400"/>
                  </a:cubicBezTo>
                  <a:cubicBezTo>
                    <a:pt x="3821" y="398"/>
                    <a:pt x="3822" y="397"/>
                    <a:pt x="3822" y="396"/>
                  </a:cubicBezTo>
                  <a:cubicBezTo>
                    <a:pt x="3824" y="396"/>
                    <a:pt x="3826" y="395"/>
                    <a:pt x="3827" y="394"/>
                  </a:cubicBezTo>
                  <a:cubicBezTo>
                    <a:pt x="3828" y="392"/>
                    <a:pt x="3829" y="390"/>
                    <a:pt x="3829" y="388"/>
                  </a:cubicBezTo>
                  <a:cubicBezTo>
                    <a:pt x="3829" y="385"/>
                    <a:pt x="3829" y="385"/>
                    <a:pt x="3829" y="385"/>
                  </a:cubicBezTo>
                  <a:cubicBezTo>
                    <a:pt x="3830" y="385"/>
                    <a:pt x="3832" y="384"/>
                    <a:pt x="3833" y="383"/>
                  </a:cubicBezTo>
                  <a:cubicBezTo>
                    <a:pt x="3834" y="382"/>
                    <a:pt x="3836" y="381"/>
                    <a:pt x="3837" y="379"/>
                  </a:cubicBezTo>
                  <a:cubicBezTo>
                    <a:pt x="3839" y="372"/>
                    <a:pt x="3841" y="366"/>
                    <a:pt x="3843" y="359"/>
                  </a:cubicBezTo>
                  <a:cubicBezTo>
                    <a:pt x="3845" y="358"/>
                    <a:pt x="3847" y="358"/>
                    <a:pt x="3848" y="357"/>
                  </a:cubicBezTo>
                  <a:cubicBezTo>
                    <a:pt x="3850" y="356"/>
                    <a:pt x="3852" y="354"/>
                    <a:pt x="3853" y="351"/>
                  </a:cubicBezTo>
                  <a:cubicBezTo>
                    <a:pt x="3853" y="348"/>
                    <a:pt x="3854" y="345"/>
                    <a:pt x="3855" y="342"/>
                  </a:cubicBezTo>
                  <a:cubicBezTo>
                    <a:pt x="3857" y="341"/>
                    <a:pt x="3859" y="339"/>
                    <a:pt x="3860" y="337"/>
                  </a:cubicBezTo>
                  <a:cubicBezTo>
                    <a:pt x="3861" y="334"/>
                    <a:pt x="3862" y="331"/>
                    <a:pt x="3863" y="329"/>
                  </a:cubicBezTo>
                  <a:cubicBezTo>
                    <a:pt x="3865" y="328"/>
                    <a:pt x="3866" y="327"/>
                    <a:pt x="3868" y="326"/>
                  </a:cubicBezTo>
                  <a:cubicBezTo>
                    <a:pt x="3871" y="325"/>
                    <a:pt x="3873" y="322"/>
                    <a:pt x="3873" y="319"/>
                  </a:cubicBezTo>
                  <a:cubicBezTo>
                    <a:pt x="3873" y="316"/>
                    <a:pt x="3873" y="316"/>
                    <a:pt x="3873" y="316"/>
                  </a:cubicBezTo>
                  <a:cubicBezTo>
                    <a:pt x="3875" y="314"/>
                    <a:pt x="3878" y="312"/>
                    <a:pt x="3881" y="310"/>
                  </a:cubicBezTo>
                  <a:cubicBezTo>
                    <a:pt x="3883" y="309"/>
                    <a:pt x="3884" y="306"/>
                    <a:pt x="3884" y="304"/>
                  </a:cubicBezTo>
                  <a:cubicBezTo>
                    <a:pt x="3884" y="301"/>
                    <a:pt x="3884" y="301"/>
                    <a:pt x="3884" y="301"/>
                  </a:cubicBezTo>
                  <a:cubicBezTo>
                    <a:pt x="3885" y="301"/>
                    <a:pt x="3887" y="300"/>
                    <a:pt x="3888" y="299"/>
                  </a:cubicBezTo>
                  <a:cubicBezTo>
                    <a:pt x="3890" y="298"/>
                    <a:pt x="3892" y="295"/>
                    <a:pt x="3892" y="292"/>
                  </a:cubicBezTo>
                  <a:cubicBezTo>
                    <a:pt x="3892" y="289"/>
                    <a:pt x="3892" y="289"/>
                    <a:pt x="3892" y="289"/>
                  </a:cubicBezTo>
                  <a:cubicBezTo>
                    <a:pt x="3895" y="287"/>
                    <a:pt x="3898" y="285"/>
                    <a:pt x="3900" y="284"/>
                  </a:cubicBezTo>
                  <a:cubicBezTo>
                    <a:pt x="3903" y="282"/>
                    <a:pt x="3904" y="279"/>
                    <a:pt x="3904" y="277"/>
                  </a:cubicBezTo>
                  <a:cubicBezTo>
                    <a:pt x="3904" y="274"/>
                    <a:pt x="3904" y="274"/>
                    <a:pt x="3904" y="274"/>
                  </a:cubicBezTo>
                  <a:cubicBezTo>
                    <a:pt x="3905" y="274"/>
                    <a:pt x="3906" y="273"/>
                    <a:pt x="3907" y="273"/>
                  </a:cubicBezTo>
                  <a:cubicBezTo>
                    <a:pt x="3908" y="272"/>
                    <a:pt x="3909" y="272"/>
                    <a:pt x="3910" y="271"/>
                  </a:cubicBezTo>
                  <a:cubicBezTo>
                    <a:pt x="3916" y="264"/>
                    <a:pt x="3922" y="257"/>
                    <a:pt x="3928" y="250"/>
                  </a:cubicBezTo>
                  <a:cubicBezTo>
                    <a:pt x="3939" y="246"/>
                    <a:pt x="3949" y="243"/>
                    <a:pt x="3960" y="239"/>
                  </a:cubicBezTo>
                  <a:cubicBezTo>
                    <a:pt x="3982" y="239"/>
                    <a:pt x="3982" y="239"/>
                    <a:pt x="3982" y="239"/>
                  </a:cubicBezTo>
                  <a:cubicBezTo>
                    <a:pt x="3984" y="239"/>
                    <a:pt x="3986" y="238"/>
                    <a:pt x="3988" y="237"/>
                  </a:cubicBezTo>
                  <a:cubicBezTo>
                    <a:pt x="3988" y="236"/>
                    <a:pt x="3989" y="236"/>
                    <a:pt x="3989" y="235"/>
                  </a:cubicBezTo>
                  <a:cubicBezTo>
                    <a:pt x="3998" y="235"/>
                    <a:pt x="3998" y="235"/>
                    <a:pt x="3998" y="235"/>
                  </a:cubicBezTo>
                  <a:cubicBezTo>
                    <a:pt x="4000" y="235"/>
                    <a:pt x="4002" y="235"/>
                    <a:pt x="4003" y="234"/>
                  </a:cubicBezTo>
                  <a:cubicBezTo>
                    <a:pt x="4011" y="227"/>
                    <a:pt x="4019" y="221"/>
                    <a:pt x="4027" y="214"/>
                  </a:cubicBezTo>
                  <a:cubicBezTo>
                    <a:pt x="4029" y="213"/>
                    <a:pt x="4030" y="210"/>
                    <a:pt x="4030" y="208"/>
                  </a:cubicBezTo>
                  <a:cubicBezTo>
                    <a:pt x="4030" y="206"/>
                    <a:pt x="4030" y="206"/>
                    <a:pt x="4030" y="206"/>
                  </a:cubicBezTo>
                  <a:cubicBezTo>
                    <a:pt x="4031" y="205"/>
                    <a:pt x="4032" y="205"/>
                    <a:pt x="4033" y="204"/>
                  </a:cubicBezTo>
                  <a:cubicBezTo>
                    <a:pt x="4035" y="203"/>
                    <a:pt x="4037" y="201"/>
                    <a:pt x="4038" y="198"/>
                  </a:cubicBezTo>
                  <a:cubicBezTo>
                    <a:pt x="4038" y="195"/>
                    <a:pt x="4039" y="191"/>
                    <a:pt x="4040" y="187"/>
                  </a:cubicBezTo>
                  <a:cubicBezTo>
                    <a:pt x="4042" y="186"/>
                    <a:pt x="4043" y="185"/>
                    <a:pt x="4045" y="185"/>
                  </a:cubicBezTo>
                  <a:cubicBezTo>
                    <a:pt x="4047" y="183"/>
                    <a:pt x="4049" y="182"/>
                    <a:pt x="4049" y="179"/>
                  </a:cubicBezTo>
                  <a:cubicBezTo>
                    <a:pt x="4050" y="176"/>
                    <a:pt x="4051" y="172"/>
                    <a:pt x="4052" y="168"/>
                  </a:cubicBezTo>
                  <a:cubicBezTo>
                    <a:pt x="4054" y="167"/>
                    <a:pt x="4055" y="167"/>
                    <a:pt x="4056" y="166"/>
                  </a:cubicBezTo>
                  <a:cubicBezTo>
                    <a:pt x="4059" y="165"/>
                    <a:pt x="4061" y="162"/>
                    <a:pt x="4061" y="158"/>
                  </a:cubicBezTo>
                  <a:cubicBezTo>
                    <a:pt x="4061" y="158"/>
                    <a:pt x="4061" y="158"/>
                    <a:pt x="4061" y="158"/>
                  </a:cubicBezTo>
                  <a:cubicBezTo>
                    <a:pt x="4062" y="157"/>
                    <a:pt x="4062" y="157"/>
                    <a:pt x="4063" y="156"/>
                  </a:cubicBezTo>
                  <a:cubicBezTo>
                    <a:pt x="4064" y="155"/>
                    <a:pt x="4065" y="153"/>
                    <a:pt x="4065" y="151"/>
                  </a:cubicBezTo>
                  <a:cubicBezTo>
                    <a:pt x="4065" y="148"/>
                    <a:pt x="4065" y="148"/>
                    <a:pt x="4065" y="148"/>
                  </a:cubicBezTo>
                  <a:cubicBezTo>
                    <a:pt x="4066" y="148"/>
                    <a:pt x="4067" y="147"/>
                    <a:pt x="4068" y="147"/>
                  </a:cubicBezTo>
                  <a:cubicBezTo>
                    <a:pt x="4071" y="145"/>
                    <a:pt x="4073" y="142"/>
                    <a:pt x="4073" y="139"/>
                  </a:cubicBezTo>
                  <a:cubicBezTo>
                    <a:pt x="4073" y="136"/>
                    <a:pt x="4073" y="136"/>
                    <a:pt x="4073" y="136"/>
                  </a:cubicBezTo>
                  <a:cubicBezTo>
                    <a:pt x="4076" y="134"/>
                    <a:pt x="4078" y="133"/>
                    <a:pt x="4081" y="131"/>
                  </a:cubicBezTo>
                  <a:cubicBezTo>
                    <a:pt x="4083" y="129"/>
                    <a:pt x="4085" y="127"/>
                    <a:pt x="4085" y="124"/>
                  </a:cubicBezTo>
                  <a:cubicBezTo>
                    <a:pt x="4085" y="120"/>
                    <a:pt x="4085" y="120"/>
                    <a:pt x="4085" y="120"/>
                  </a:cubicBezTo>
                  <a:cubicBezTo>
                    <a:pt x="4096" y="111"/>
                    <a:pt x="4107" y="101"/>
                    <a:pt x="4117" y="92"/>
                  </a:cubicBezTo>
                  <a:cubicBezTo>
                    <a:pt x="4118" y="92"/>
                    <a:pt x="4118" y="91"/>
                    <a:pt x="4119" y="91"/>
                  </a:cubicBezTo>
                  <a:cubicBezTo>
                    <a:pt x="4122" y="87"/>
                    <a:pt x="4125" y="83"/>
                    <a:pt x="4128" y="79"/>
                  </a:cubicBezTo>
                  <a:cubicBezTo>
                    <a:pt x="4132" y="79"/>
                    <a:pt x="4132" y="79"/>
                    <a:pt x="4132" y="79"/>
                  </a:cubicBezTo>
                  <a:cubicBezTo>
                    <a:pt x="4134" y="79"/>
                    <a:pt x="4136" y="78"/>
                    <a:pt x="4138" y="76"/>
                  </a:cubicBezTo>
                  <a:cubicBezTo>
                    <a:pt x="4162" y="51"/>
                    <a:pt x="4187" y="26"/>
                    <a:pt x="42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3024" y="3156"/>
              <a:ext cx="1632" cy="1148"/>
            </a:xfrm>
            <a:custGeom>
              <a:avLst/>
              <a:gdLst>
                <a:gd name="T0" fmla="*/ 1378 w 1441"/>
                <a:gd name="T1" fmla="*/ 525 h 1013"/>
                <a:gd name="T2" fmla="*/ 1289 w 1441"/>
                <a:gd name="T3" fmla="*/ 579 h 1013"/>
                <a:gd name="T4" fmla="*/ 1256 w 1441"/>
                <a:gd name="T5" fmla="*/ 593 h 1013"/>
                <a:gd name="T6" fmla="*/ 1227 w 1441"/>
                <a:gd name="T7" fmla="*/ 609 h 1013"/>
                <a:gd name="T8" fmla="*/ 1196 w 1441"/>
                <a:gd name="T9" fmla="*/ 624 h 1013"/>
                <a:gd name="T10" fmla="*/ 1162 w 1441"/>
                <a:gd name="T11" fmla="*/ 642 h 1013"/>
                <a:gd name="T12" fmla="*/ 1136 w 1441"/>
                <a:gd name="T13" fmla="*/ 655 h 1013"/>
                <a:gd name="T14" fmla="*/ 1105 w 1441"/>
                <a:gd name="T15" fmla="*/ 672 h 1013"/>
                <a:gd name="T16" fmla="*/ 1038 w 1441"/>
                <a:gd name="T17" fmla="*/ 701 h 1013"/>
                <a:gd name="T18" fmla="*/ 973 w 1441"/>
                <a:gd name="T19" fmla="*/ 730 h 1013"/>
                <a:gd name="T20" fmla="*/ 917 w 1441"/>
                <a:gd name="T21" fmla="*/ 754 h 1013"/>
                <a:gd name="T22" fmla="*/ 869 w 1441"/>
                <a:gd name="T23" fmla="*/ 775 h 1013"/>
                <a:gd name="T24" fmla="*/ 819 w 1441"/>
                <a:gd name="T25" fmla="*/ 793 h 1013"/>
                <a:gd name="T26" fmla="*/ 768 w 1441"/>
                <a:gd name="T27" fmla="*/ 812 h 1013"/>
                <a:gd name="T28" fmla="*/ 674 w 1441"/>
                <a:gd name="T29" fmla="*/ 843 h 1013"/>
                <a:gd name="T30" fmla="*/ 629 w 1441"/>
                <a:gd name="T31" fmla="*/ 858 h 1013"/>
                <a:gd name="T32" fmla="*/ 583 w 1441"/>
                <a:gd name="T33" fmla="*/ 873 h 1013"/>
                <a:gd name="T34" fmla="*/ 533 w 1441"/>
                <a:gd name="T35" fmla="*/ 887 h 1013"/>
                <a:gd name="T36" fmla="*/ 351 w 1441"/>
                <a:gd name="T37" fmla="*/ 934 h 1013"/>
                <a:gd name="T38" fmla="*/ 280 w 1441"/>
                <a:gd name="T39" fmla="*/ 946 h 1013"/>
                <a:gd name="T40" fmla="*/ 318 w 1441"/>
                <a:gd name="T41" fmla="*/ 958 h 1013"/>
                <a:gd name="T42" fmla="*/ 437 w 1441"/>
                <a:gd name="T43" fmla="*/ 930 h 1013"/>
                <a:gd name="T44" fmla="*/ 572 w 1441"/>
                <a:gd name="T45" fmla="*/ 895 h 1013"/>
                <a:gd name="T46" fmla="*/ 617 w 1441"/>
                <a:gd name="T47" fmla="*/ 882 h 1013"/>
                <a:gd name="T48" fmla="*/ 660 w 1441"/>
                <a:gd name="T49" fmla="*/ 867 h 1013"/>
                <a:gd name="T50" fmla="*/ 727 w 1441"/>
                <a:gd name="T51" fmla="*/ 843 h 1013"/>
                <a:gd name="T52" fmla="*/ 794 w 1441"/>
                <a:gd name="T53" fmla="*/ 821 h 1013"/>
                <a:gd name="T54" fmla="*/ 845 w 1441"/>
                <a:gd name="T55" fmla="*/ 802 h 1013"/>
                <a:gd name="T56" fmla="*/ 896 w 1441"/>
                <a:gd name="T57" fmla="*/ 783 h 1013"/>
                <a:gd name="T58" fmla="*/ 957 w 1441"/>
                <a:gd name="T59" fmla="*/ 757 h 1013"/>
                <a:gd name="T60" fmla="*/ 1017 w 1441"/>
                <a:gd name="T61" fmla="*/ 729 h 1013"/>
                <a:gd name="T62" fmla="*/ 1062 w 1441"/>
                <a:gd name="T63" fmla="*/ 708 h 1013"/>
                <a:gd name="T64" fmla="*/ 1128 w 1441"/>
                <a:gd name="T65" fmla="*/ 679 h 1013"/>
                <a:gd name="T66" fmla="*/ 1159 w 1441"/>
                <a:gd name="T67" fmla="*/ 664 h 1013"/>
                <a:gd name="T68" fmla="*/ 1191 w 1441"/>
                <a:gd name="T69" fmla="*/ 648 h 1013"/>
                <a:gd name="T70" fmla="*/ 1219 w 1441"/>
                <a:gd name="T71" fmla="*/ 633 h 1013"/>
                <a:gd name="T72" fmla="*/ 1250 w 1441"/>
                <a:gd name="T73" fmla="*/ 618 h 1013"/>
                <a:gd name="T74" fmla="*/ 1284 w 1441"/>
                <a:gd name="T75" fmla="*/ 600 h 1013"/>
                <a:gd name="T76" fmla="*/ 1351 w 1441"/>
                <a:gd name="T77" fmla="*/ 564 h 1013"/>
                <a:gd name="T78" fmla="*/ 1425 w 1441"/>
                <a:gd name="T79" fmla="*/ 518 h 1013"/>
                <a:gd name="T80" fmla="*/ 900 w 1441"/>
                <a:gd name="T81" fmla="*/ 5 h 1013"/>
                <a:gd name="T82" fmla="*/ 832 w 1441"/>
                <a:gd name="T83" fmla="*/ 30 h 1013"/>
                <a:gd name="T84" fmla="*/ 790 w 1441"/>
                <a:gd name="T85" fmla="*/ 43 h 1013"/>
                <a:gd name="T86" fmla="*/ 723 w 1441"/>
                <a:gd name="T87" fmla="*/ 66 h 1013"/>
                <a:gd name="T88" fmla="*/ 681 w 1441"/>
                <a:gd name="T89" fmla="*/ 82 h 1013"/>
                <a:gd name="T90" fmla="*/ 631 w 1441"/>
                <a:gd name="T91" fmla="*/ 95 h 1013"/>
                <a:gd name="T92" fmla="*/ 483 w 1441"/>
                <a:gd name="T93" fmla="*/ 135 h 1013"/>
                <a:gd name="T94" fmla="*/ 400 w 1441"/>
                <a:gd name="T95" fmla="*/ 154 h 1013"/>
                <a:gd name="T96" fmla="*/ 326 w 1441"/>
                <a:gd name="T97" fmla="*/ 169 h 1013"/>
                <a:gd name="T98" fmla="*/ 252 w 1441"/>
                <a:gd name="T99" fmla="*/ 185 h 1013"/>
                <a:gd name="T100" fmla="*/ 0 w 1441"/>
                <a:gd name="T101" fmla="*/ 204 h 1013"/>
                <a:gd name="T102" fmla="*/ 238 w 1441"/>
                <a:gd name="T103" fmla="*/ 203 h 1013"/>
                <a:gd name="T104" fmla="*/ 326 w 1441"/>
                <a:gd name="T105" fmla="*/ 190 h 1013"/>
                <a:gd name="T106" fmla="*/ 388 w 1441"/>
                <a:gd name="T107" fmla="*/ 175 h 1013"/>
                <a:gd name="T108" fmla="*/ 475 w 1441"/>
                <a:gd name="T109" fmla="*/ 155 h 1013"/>
                <a:gd name="T110" fmla="*/ 632 w 1441"/>
                <a:gd name="T111" fmla="*/ 113 h 1013"/>
                <a:gd name="T112" fmla="*/ 682 w 1441"/>
                <a:gd name="T113" fmla="*/ 99 h 1013"/>
                <a:gd name="T114" fmla="*/ 723 w 1441"/>
                <a:gd name="T115" fmla="*/ 87 h 1013"/>
                <a:gd name="T116" fmla="*/ 790 w 1441"/>
                <a:gd name="T117" fmla="*/ 64 h 1013"/>
                <a:gd name="T118" fmla="*/ 833 w 1441"/>
                <a:gd name="T119" fmla="*/ 48 h 1013"/>
                <a:gd name="T120" fmla="*/ 884 w 1441"/>
                <a:gd name="T121" fmla="*/ 28 h 1013"/>
                <a:gd name="T122" fmla="*/ 935 w 1441"/>
                <a:gd name="T123" fmla="*/ 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1" h="1013">
                  <a:moveTo>
                    <a:pt x="1441" y="490"/>
                  </a:moveTo>
                  <a:cubicBezTo>
                    <a:pt x="1440" y="490"/>
                    <a:pt x="1438" y="491"/>
                    <a:pt x="1437" y="491"/>
                  </a:cubicBezTo>
                  <a:cubicBezTo>
                    <a:pt x="1435" y="491"/>
                    <a:pt x="1433" y="493"/>
                    <a:pt x="1432" y="495"/>
                  </a:cubicBezTo>
                  <a:cubicBezTo>
                    <a:pt x="1431" y="497"/>
                    <a:pt x="1430" y="498"/>
                    <a:pt x="1430" y="499"/>
                  </a:cubicBezTo>
                  <a:cubicBezTo>
                    <a:pt x="1426" y="500"/>
                    <a:pt x="1422" y="501"/>
                    <a:pt x="1418" y="502"/>
                  </a:cubicBezTo>
                  <a:cubicBezTo>
                    <a:pt x="1415" y="503"/>
                    <a:pt x="1413" y="504"/>
                    <a:pt x="1412" y="506"/>
                  </a:cubicBezTo>
                  <a:cubicBezTo>
                    <a:pt x="1411" y="508"/>
                    <a:pt x="1411" y="509"/>
                    <a:pt x="1410" y="511"/>
                  </a:cubicBezTo>
                  <a:cubicBezTo>
                    <a:pt x="1406" y="512"/>
                    <a:pt x="1402" y="513"/>
                    <a:pt x="1398" y="514"/>
                  </a:cubicBezTo>
                  <a:cubicBezTo>
                    <a:pt x="1396" y="514"/>
                    <a:pt x="1394" y="516"/>
                    <a:pt x="1393" y="518"/>
                  </a:cubicBezTo>
                  <a:cubicBezTo>
                    <a:pt x="1392" y="519"/>
                    <a:pt x="1391" y="521"/>
                    <a:pt x="1390" y="522"/>
                  </a:cubicBezTo>
                  <a:cubicBezTo>
                    <a:pt x="1386" y="523"/>
                    <a:pt x="1382" y="524"/>
                    <a:pt x="1378" y="525"/>
                  </a:cubicBezTo>
                  <a:cubicBezTo>
                    <a:pt x="1376" y="526"/>
                    <a:pt x="1374" y="528"/>
                    <a:pt x="1373" y="530"/>
                  </a:cubicBezTo>
                  <a:cubicBezTo>
                    <a:pt x="1372" y="531"/>
                    <a:pt x="1371" y="532"/>
                    <a:pt x="1370" y="534"/>
                  </a:cubicBezTo>
                  <a:cubicBezTo>
                    <a:pt x="1364" y="536"/>
                    <a:pt x="1357" y="539"/>
                    <a:pt x="1350" y="541"/>
                  </a:cubicBezTo>
                  <a:cubicBezTo>
                    <a:pt x="1348" y="541"/>
                    <a:pt x="1346" y="543"/>
                    <a:pt x="1345" y="545"/>
                  </a:cubicBezTo>
                  <a:cubicBezTo>
                    <a:pt x="1344" y="546"/>
                    <a:pt x="1344" y="548"/>
                    <a:pt x="1343" y="549"/>
                  </a:cubicBezTo>
                  <a:cubicBezTo>
                    <a:pt x="1336" y="552"/>
                    <a:pt x="1329" y="554"/>
                    <a:pt x="1323" y="556"/>
                  </a:cubicBezTo>
                  <a:cubicBezTo>
                    <a:pt x="1321" y="557"/>
                    <a:pt x="1319" y="558"/>
                    <a:pt x="1318" y="560"/>
                  </a:cubicBezTo>
                  <a:cubicBezTo>
                    <a:pt x="1317" y="561"/>
                    <a:pt x="1316" y="563"/>
                    <a:pt x="1315" y="565"/>
                  </a:cubicBezTo>
                  <a:cubicBezTo>
                    <a:pt x="1309" y="567"/>
                    <a:pt x="1302" y="569"/>
                    <a:pt x="1295" y="571"/>
                  </a:cubicBezTo>
                  <a:cubicBezTo>
                    <a:pt x="1293" y="572"/>
                    <a:pt x="1291" y="573"/>
                    <a:pt x="1290" y="576"/>
                  </a:cubicBezTo>
                  <a:cubicBezTo>
                    <a:pt x="1290" y="577"/>
                    <a:pt x="1289" y="578"/>
                    <a:pt x="1289" y="579"/>
                  </a:cubicBezTo>
                  <a:cubicBezTo>
                    <a:pt x="1286" y="579"/>
                    <a:pt x="1286" y="579"/>
                    <a:pt x="1286" y="579"/>
                  </a:cubicBezTo>
                  <a:cubicBezTo>
                    <a:pt x="1284" y="579"/>
                    <a:pt x="1281" y="579"/>
                    <a:pt x="1280" y="581"/>
                  </a:cubicBezTo>
                  <a:cubicBezTo>
                    <a:pt x="1279" y="581"/>
                    <a:pt x="1279" y="582"/>
                    <a:pt x="1279" y="582"/>
                  </a:cubicBezTo>
                  <a:cubicBezTo>
                    <a:pt x="1278" y="582"/>
                    <a:pt x="1278" y="582"/>
                    <a:pt x="1278" y="582"/>
                  </a:cubicBezTo>
                  <a:cubicBezTo>
                    <a:pt x="1276" y="582"/>
                    <a:pt x="1274" y="583"/>
                    <a:pt x="1272" y="585"/>
                  </a:cubicBezTo>
                  <a:cubicBezTo>
                    <a:pt x="1272" y="585"/>
                    <a:pt x="1271" y="586"/>
                    <a:pt x="1271" y="586"/>
                  </a:cubicBezTo>
                  <a:cubicBezTo>
                    <a:pt x="1270" y="586"/>
                    <a:pt x="1270" y="586"/>
                    <a:pt x="1270" y="586"/>
                  </a:cubicBezTo>
                  <a:cubicBezTo>
                    <a:pt x="1268" y="586"/>
                    <a:pt x="1266" y="587"/>
                    <a:pt x="1264" y="588"/>
                  </a:cubicBezTo>
                  <a:cubicBezTo>
                    <a:pt x="1264" y="589"/>
                    <a:pt x="1263" y="590"/>
                    <a:pt x="1263" y="590"/>
                  </a:cubicBezTo>
                  <a:cubicBezTo>
                    <a:pt x="1262" y="590"/>
                    <a:pt x="1262" y="590"/>
                    <a:pt x="1262" y="590"/>
                  </a:cubicBezTo>
                  <a:cubicBezTo>
                    <a:pt x="1260" y="590"/>
                    <a:pt x="1258" y="591"/>
                    <a:pt x="1256" y="593"/>
                  </a:cubicBezTo>
                  <a:cubicBezTo>
                    <a:pt x="1256" y="593"/>
                    <a:pt x="1256" y="593"/>
                    <a:pt x="1255" y="594"/>
                  </a:cubicBezTo>
                  <a:cubicBezTo>
                    <a:pt x="1254" y="594"/>
                    <a:pt x="1254" y="594"/>
                    <a:pt x="1254" y="594"/>
                  </a:cubicBezTo>
                  <a:cubicBezTo>
                    <a:pt x="1251" y="594"/>
                    <a:pt x="1248" y="596"/>
                    <a:pt x="1247" y="598"/>
                  </a:cubicBezTo>
                  <a:cubicBezTo>
                    <a:pt x="1246" y="599"/>
                    <a:pt x="1246" y="600"/>
                    <a:pt x="1245" y="601"/>
                  </a:cubicBezTo>
                  <a:cubicBezTo>
                    <a:pt x="1243" y="601"/>
                    <a:pt x="1243" y="601"/>
                    <a:pt x="1243" y="601"/>
                  </a:cubicBezTo>
                  <a:cubicBezTo>
                    <a:pt x="1240" y="601"/>
                    <a:pt x="1238" y="602"/>
                    <a:pt x="1237" y="604"/>
                  </a:cubicBezTo>
                  <a:cubicBezTo>
                    <a:pt x="1236" y="604"/>
                    <a:pt x="1236" y="605"/>
                    <a:pt x="1236" y="605"/>
                  </a:cubicBezTo>
                  <a:cubicBezTo>
                    <a:pt x="1235" y="605"/>
                    <a:pt x="1235" y="605"/>
                    <a:pt x="1235" y="605"/>
                  </a:cubicBezTo>
                  <a:cubicBezTo>
                    <a:pt x="1232" y="605"/>
                    <a:pt x="1230" y="606"/>
                    <a:pt x="1229" y="608"/>
                  </a:cubicBezTo>
                  <a:cubicBezTo>
                    <a:pt x="1228" y="608"/>
                    <a:pt x="1228" y="609"/>
                    <a:pt x="1228" y="609"/>
                  </a:cubicBezTo>
                  <a:cubicBezTo>
                    <a:pt x="1227" y="609"/>
                    <a:pt x="1227" y="609"/>
                    <a:pt x="1227" y="609"/>
                  </a:cubicBezTo>
                  <a:cubicBezTo>
                    <a:pt x="1225" y="609"/>
                    <a:pt x="1223" y="610"/>
                    <a:pt x="1221" y="612"/>
                  </a:cubicBezTo>
                  <a:cubicBezTo>
                    <a:pt x="1221" y="612"/>
                    <a:pt x="1220" y="612"/>
                    <a:pt x="1220" y="613"/>
                  </a:cubicBezTo>
                  <a:cubicBezTo>
                    <a:pt x="1219" y="613"/>
                    <a:pt x="1219" y="613"/>
                    <a:pt x="1219" y="613"/>
                  </a:cubicBezTo>
                  <a:cubicBezTo>
                    <a:pt x="1217" y="613"/>
                    <a:pt x="1215" y="614"/>
                    <a:pt x="1213" y="615"/>
                  </a:cubicBezTo>
                  <a:cubicBezTo>
                    <a:pt x="1213" y="616"/>
                    <a:pt x="1212" y="616"/>
                    <a:pt x="1212" y="617"/>
                  </a:cubicBezTo>
                  <a:cubicBezTo>
                    <a:pt x="1211" y="617"/>
                    <a:pt x="1211" y="617"/>
                    <a:pt x="1211" y="617"/>
                  </a:cubicBezTo>
                  <a:cubicBezTo>
                    <a:pt x="1209" y="617"/>
                    <a:pt x="1207" y="618"/>
                    <a:pt x="1205" y="619"/>
                  </a:cubicBezTo>
                  <a:cubicBezTo>
                    <a:pt x="1205" y="620"/>
                    <a:pt x="1204" y="620"/>
                    <a:pt x="1204" y="621"/>
                  </a:cubicBezTo>
                  <a:cubicBezTo>
                    <a:pt x="1203" y="621"/>
                    <a:pt x="1203" y="621"/>
                    <a:pt x="1203" y="621"/>
                  </a:cubicBezTo>
                  <a:cubicBezTo>
                    <a:pt x="1201" y="621"/>
                    <a:pt x="1199" y="621"/>
                    <a:pt x="1197" y="623"/>
                  </a:cubicBezTo>
                  <a:cubicBezTo>
                    <a:pt x="1197" y="623"/>
                    <a:pt x="1197" y="624"/>
                    <a:pt x="1196" y="624"/>
                  </a:cubicBezTo>
                  <a:cubicBezTo>
                    <a:pt x="1195" y="624"/>
                    <a:pt x="1195" y="624"/>
                    <a:pt x="1195" y="624"/>
                  </a:cubicBezTo>
                  <a:cubicBezTo>
                    <a:pt x="1193" y="624"/>
                    <a:pt x="1191" y="625"/>
                    <a:pt x="1190" y="627"/>
                  </a:cubicBezTo>
                  <a:cubicBezTo>
                    <a:pt x="1189" y="627"/>
                    <a:pt x="1189" y="628"/>
                    <a:pt x="1188" y="628"/>
                  </a:cubicBezTo>
                  <a:cubicBezTo>
                    <a:pt x="1187" y="628"/>
                    <a:pt x="1187" y="628"/>
                    <a:pt x="1187" y="628"/>
                  </a:cubicBezTo>
                  <a:cubicBezTo>
                    <a:pt x="1184" y="628"/>
                    <a:pt x="1181" y="630"/>
                    <a:pt x="1180" y="633"/>
                  </a:cubicBezTo>
                  <a:cubicBezTo>
                    <a:pt x="1179" y="634"/>
                    <a:pt x="1179" y="635"/>
                    <a:pt x="1179" y="636"/>
                  </a:cubicBezTo>
                  <a:cubicBezTo>
                    <a:pt x="1176" y="636"/>
                    <a:pt x="1176" y="636"/>
                    <a:pt x="1176" y="636"/>
                  </a:cubicBezTo>
                  <a:cubicBezTo>
                    <a:pt x="1174" y="636"/>
                    <a:pt x="1171" y="637"/>
                    <a:pt x="1170" y="638"/>
                  </a:cubicBezTo>
                  <a:cubicBezTo>
                    <a:pt x="1169" y="639"/>
                    <a:pt x="1169" y="639"/>
                    <a:pt x="1169" y="640"/>
                  </a:cubicBezTo>
                  <a:cubicBezTo>
                    <a:pt x="1168" y="640"/>
                    <a:pt x="1168" y="640"/>
                    <a:pt x="1168" y="640"/>
                  </a:cubicBezTo>
                  <a:cubicBezTo>
                    <a:pt x="1166" y="640"/>
                    <a:pt x="1164" y="641"/>
                    <a:pt x="1162" y="642"/>
                  </a:cubicBezTo>
                  <a:cubicBezTo>
                    <a:pt x="1162" y="643"/>
                    <a:pt x="1161" y="643"/>
                    <a:pt x="1161" y="644"/>
                  </a:cubicBezTo>
                  <a:cubicBezTo>
                    <a:pt x="1160" y="644"/>
                    <a:pt x="1160" y="644"/>
                    <a:pt x="1160" y="644"/>
                  </a:cubicBezTo>
                  <a:cubicBezTo>
                    <a:pt x="1158" y="644"/>
                    <a:pt x="1156" y="644"/>
                    <a:pt x="1154" y="646"/>
                  </a:cubicBezTo>
                  <a:cubicBezTo>
                    <a:pt x="1154" y="646"/>
                    <a:pt x="1153" y="647"/>
                    <a:pt x="1153" y="647"/>
                  </a:cubicBezTo>
                  <a:cubicBezTo>
                    <a:pt x="1152" y="647"/>
                    <a:pt x="1152" y="647"/>
                    <a:pt x="1152" y="647"/>
                  </a:cubicBezTo>
                  <a:cubicBezTo>
                    <a:pt x="1150" y="647"/>
                    <a:pt x="1148" y="648"/>
                    <a:pt x="1146" y="650"/>
                  </a:cubicBezTo>
                  <a:cubicBezTo>
                    <a:pt x="1146" y="650"/>
                    <a:pt x="1145" y="651"/>
                    <a:pt x="1145" y="651"/>
                  </a:cubicBezTo>
                  <a:cubicBezTo>
                    <a:pt x="1144" y="651"/>
                    <a:pt x="1144" y="651"/>
                    <a:pt x="1144" y="651"/>
                  </a:cubicBezTo>
                  <a:cubicBezTo>
                    <a:pt x="1142" y="651"/>
                    <a:pt x="1140" y="652"/>
                    <a:pt x="1138" y="653"/>
                  </a:cubicBezTo>
                  <a:cubicBezTo>
                    <a:pt x="1138" y="654"/>
                    <a:pt x="1137" y="654"/>
                    <a:pt x="1137" y="655"/>
                  </a:cubicBezTo>
                  <a:cubicBezTo>
                    <a:pt x="1136" y="655"/>
                    <a:pt x="1136" y="655"/>
                    <a:pt x="1136" y="655"/>
                  </a:cubicBezTo>
                  <a:cubicBezTo>
                    <a:pt x="1134" y="655"/>
                    <a:pt x="1132" y="656"/>
                    <a:pt x="1131" y="657"/>
                  </a:cubicBezTo>
                  <a:cubicBezTo>
                    <a:pt x="1130" y="658"/>
                    <a:pt x="1130" y="658"/>
                    <a:pt x="1129" y="659"/>
                  </a:cubicBezTo>
                  <a:cubicBezTo>
                    <a:pt x="1128" y="659"/>
                    <a:pt x="1128" y="659"/>
                    <a:pt x="1128" y="659"/>
                  </a:cubicBezTo>
                  <a:cubicBezTo>
                    <a:pt x="1126" y="659"/>
                    <a:pt x="1124" y="660"/>
                    <a:pt x="1123" y="661"/>
                  </a:cubicBezTo>
                  <a:cubicBezTo>
                    <a:pt x="1122" y="662"/>
                    <a:pt x="1122" y="662"/>
                    <a:pt x="1122" y="663"/>
                  </a:cubicBezTo>
                  <a:cubicBezTo>
                    <a:pt x="1121" y="663"/>
                    <a:pt x="1121" y="663"/>
                    <a:pt x="1121" y="663"/>
                  </a:cubicBezTo>
                  <a:cubicBezTo>
                    <a:pt x="1118" y="663"/>
                    <a:pt x="1116" y="663"/>
                    <a:pt x="1115" y="665"/>
                  </a:cubicBezTo>
                  <a:cubicBezTo>
                    <a:pt x="1114" y="665"/>
                    <a:pt x="1114" y="666"/>
                    <a:pt x="1113" y="667"/>
                  </a:cubicBezTo>
                  <a:cubicBezTo>
                    <a:pt x="1113" y="667"/>
                    <a:pt x="1113" y="667"/>
                    <a:pt x="1113" y="667"/>
                  </a:cubicBezTo>
                  <a:cubicBezTo>
                    <a:pt x="1111" y="667"/>
                    <a:pt x="1108" y="667"/>
                    <a:pt x="1107" y="669"/>
                  </a:cubicBezTo>
                  <a:cubicBezTo>
                    <a:pt x="1106" y="670"/>
                    <a:pt x="1105" y="671"/>
                    <a:pt x="1105" y="672"/>
                  </a:cubicBezTo>
                  <a:cubicBezTo>
                    <a:pt x="1099" y="674"/>
                    <a:pt x="1093" y="676"/>
                    <a:pt x="1087" y="678"/>
                  </a:cubicBezTo>
                  <a:cubicBezTo>
                    <a:pt x="1085" y="679"/>
                    <a:pt x="1083" y="680"/>
                    <a:pt x="1082" y="682"/>
                  </a:cubicBezTo>
                  <a:cubicBezTo>
                    <a:pt x="1077" y="682"/>
                    <a:pt x="1077" y="682"/>
                    <a:pt x="1077" y="682"/>
                  </a:cubicBezTo>
                  <a:cubicBezTo>
                    <a:pt x="1075" y="682"/>
                    <a:pt x="1073" y="683"/>
                    <a:pt x="1071" y="684"/>
                  </a:cubicBezTo>
                  <a:cubicBezTo>
                    <a:pt x="1071" y="685"/>
                    <a:pt x="1070" y="686"/>
                    <a:pt x="1069" y="688"/>
                  </a:cubicBezTo>
                  <a:cubicBezTo>
                    <a:pt x="1063" y="690"/>
                    <a:pt x="1057" y="692"/>
                    <a:pt x="1051" y="693"/>
                  </a:cubicBezTo>
                  <a:cubicBezTo>
                    <a:pt x="1049" y="694"/>
                    <a:pt x="1048" y="695"/>
                    <a:pt x="1047" y="697"/>
                  </a:cubicBezTo>
                  <a:cubicBezTo>
                    <a:pt x="1046" y="697"/>
                    <a:pt x="1046" y="697"/>
                    <a:pt x="1046" y="697"/>
                  </a:cubicBezTo>
                  <a:cubicBezTo>
                    <a:pt x="1044" y="697"/>
                    <a:pt x="1042" y="698"/>
                    <a:pt x="1040" y="699"/>
                  </a:cubicBezTo>
                  <a:cubicBezTo>
                    <a:pt x="1040" y="700"/>
                    <a:pt x="1039" y="700"/>
                    <a:pt x="1039" y="701"/>
                  </a:cubicBezTo>
                  <a:cubicBezTo>
                    <a:pt x="1038" y="701"/>
                    <a:pt x="1038" y="701"/>
                    <a:pt x="1038" y="701"/>
                  </a:cubicBezTo>
                  <a:cubicBezTo>
                    <a:pt x="1036" y="701"/>
                    <a:pt x="1034" y="702"/>
                    <a:pt x="1032" y="703"/>
                  </a:cubicBezTo>
                  <a:cubicBezTo>
                    <a:pt x="1031" y="704"/>
                    <a:pt x="1031" y="705"/>
                    <a:pt x="1030" y="706"/>
                  </a:cubicBezTo>
                  <a:cubicBezTo>
                    <a:pt x="1027" y="707"/>
                    <a:pt x="1024" y="708"/>
                    <a:pt x="1020" y="709"/>
                  </a:cubicBezTo>
                  <a:cubicBezTo>
                    <a:pt x="1018" y="709"/>
                    <a:pt x="1016" y="711"/>
                    <a:pt x="1015" y="712"/>
                  </a:cubicBezTo>
                  <a:cubicBezTo>
                    <a:pt x="1010" y="712"/>
                    <a:pt x="1010" y="712"/>
                    <a:pt x="1010" y="712"/>
                  </a:cubicBezTo>
                  <a:cubicBezTo>
                    <a:pt x="1008" y="712"/>
                    <a:pt x="1006" y="713"/>
                    <a:pt x="1005" y="715"/>
                  </a:cubicBezTo>
                  <a:cubicBezTo>
                    <a:pt x="1004" y="716"/>
                    <a:pt x="1003" y="717"/>
                    <a:pt x="1002" y="718"/>
                  </a:cubicBezTo>
                  <a:cubicBezTo>
                    <a:pt x="996" y="720"/>
                    <a:pt x="990" y="722"/>
                    <a:pt x="984" y="724"/>
                  </a:cubicBezTo>
                  <a:cubicBezTo>
                    <a:pt x="982" y="725"/>
                    <a:pt x="981" y="726"/>
                    <a:pt x="980" y="728"/>
                  </a:cubicBezTo>
                  <a:cubicBezTo>
                    <a:pt x="979" y="728"/>
                    <a:pt x="979" y="728"/>
                    <a:pt x="979" y="728"/>
                  </a:cubicBezTo>
                  <a:cubicBezTo>
                    <a:pt x="977" y="728"/>
                    <a:pt x="975" y="728"/>
                    <a:pt x="973" y="730"/>
                  </a:cubicBezTo>
                  <a:cubicBezTo>
                    <a:pt x="973" y="730"/>
                    <a:pt x="972" y="731"/>
                    <a:pt x="972" y="731"/>
                  </a:cubicBezTo>
                  <a:cubicBezTo>
                    <a:pt x="967" y="731"/>
                    <a:pt x="967" y="731"/>
                    <a:pt x="967" y="731"/>
                  </a:cubicBezTo>
                  <a:cubicBezTo>
                    <a:pt x="965" y="731"/>
                    <a:pt x="963" y="732"/>
                    <a:pt x="961" y="734"/>
                  </a:cubicBezTo>
                  <a:cubicBezTo>
                    <a:pt x="961" y="735"/>
                    <a:pt x="960" y="736"/>
                    <a:pt x="959" y="737"/>
                  </a:cubicBezTo>
                  <a:cubicBezTo>
                    <a:pt x="956" y="738"/>
                    <a:pt x="953" y="739"/>
                    <a:pt x="949" y="739"/>
                  </a:cubicBezTo>
                  <a:cubicBezTo>
                    <a:pt x="947" y="740"/>
                    <a:pt x="946" y="741"/>
                    <a:pt x="945" y="743"/>
                  </a:cubicBezTo>
                  <a:cubicBezTo>
                    <a:pt x="940" y="743"/>
                    <a:pt x="940" y="743"/>
                    <a:pt x="940" y="743"/>
                  </a:cubicBezTo>
                  <a:cubicBezTo>
                    <a:pt x="938" y="743"/>
                    <a:pt x="935" y="744"/>
                    <a:pt x="934" y="745"/>
                  </a:cubicBezTo>
                  <a:cubicBezTo>
                    <a:pt x="933" y="746"/>
                    <a:pt x="932" y="747"/>
                    <a:pt x="932" y="748"/>
                  </a:cubicBezTo>
                  <a:cubicBezTo>
                    <a:pt x="929" y="749"/>
                    <a:pt x="925" y="750"/>
                    <a:pt x="922" y="751"/>
                  </a:cubicBezTo>
                  <a:cubicBezTo>
                    <a:pt x="920" y="751"/>
                    <a:pt x="918" y="753"/>
                    <a:pt x="917" y="754"/>
                  </a:cubicBezTo>
                  <a:cubicBezTo>
                    <a:pt x="912" y="754"/>
                    <a:pt x="912" y="754"/>
                    <a:pt x="912" y="754"/>
                  </a:cubicBezTo>
                  <a:cubicBezTo>
                    <a:pt x="910" y="754"/>
                    <a:pt x="908" y="755"/>
                    <a:pt x="906" y="757"/>
                  </a:cubicBezTo>
                  <a:cubicBezTo>
                    <a:pt x="905" y="758"/>
                    <a:pt x="905" y="759"/>
                    <a:pt x="904" y="760"/>
                  </a:cubicBezTo>
                  <a:cubicBezTo>
                    <a:pt x="901" y="761"/>
                    <a:pt x="898" y="761"/>
                    <a:pt x="894" y="762"/>
                  </a:cubicBezTo>
                  <a:cubicBezTo>
                    <a:pt x="892" y="763"/>
                    <a:pt x="891" y="764"/>
                    <a:pt x="889" y="766"/>
                  </a:cubicBezTo>
                  <a:cubicBezTo>
                    <a:pt x="885" y="766"/>
                    <a:pt x="885" y="766"/>
                    <a:pt x="885" y="766"/>
                  </a:cubicBezTo>
                  <a:cubicBezTo>
                    <a:pt x="882" y="766"/>
                    <a:pt x="880" y="767"/>
                    <a:pt x="879" y="768"/>
                  </a:cubicBezTo>
                  <a:cubicBezTo>
                    <a:pt x="878" y="769"/>
                    <a:pt x="878" y="769"/>
                    <a:pt x="878" y="770"/>
                  </a:cubicBezTo>
                  <a:cubicBezTo>
                    <a:pt x="877" y="770"/>
                    <a:pt x="877" y="770"/>
                    <a:pt x="877" y="770"/>
                  </a:cubicBezTo>
                  <a:cubicBezTo>
                    <a:pt x="875" y="770"/>
                    <a:pt x="872" y="770"/>
                    <a:pt x="871" y="772"/>
                  </a:cubicBezTo>
                  <a:cubicBezTo>
                    <a:pt x="870" y="773"/>
                    <a:pt x="869" y="774"/>
                    <a:pt x="869" y="775"/>
                  </a:cubicBezTo>
                  <a:cubicBezTo>
                    <a:pt x="865" y="776"/>
                    <a:pt x="860" y="777"/>
                    <a:pt x="856" y="778"/>
                  </a:cubicBezTo>
                  <a:cubicBezTo>
                    <a:pt x="853" y="778"/>
                    <a:pt x="851" y="779"/>
                    <a:pt x="850" y="781"/>
                  </a:cubicBezTo>
                  <a:cubicBezTo>
                    <a:pt x="845" y="781"/>
                    <a:pt x="845" y="781"/>
                    <a:pt x="845" y="781"/>
                  </a:cubicBezTo>
                  <a:cubicBezTo>
                    <a:pt x="843" y="781"/>
                    <a:pt x="841" y="782"/>
                    <a:pt x="839" y="784"/>
                  </a:cubicBezTo>
                  <a:cubicBezTo>
                    <a:pt x="839" y="784"/>
                    <a:pt x="839" y="785"/>
                    <a:pt x="838" y="785"/>
                  </a:cubicBezTo>
                  <a:cubicBezTo>
                    <a:pt x="837" y="785"/>
                    <a:pt x="837" y="785"/>
                    <a:pt x="837" y="785"/>
                  </a:cubicBezTo>
                  <a:cubicBezTo>
                    <a:pt x="835" y="785"/>
                    <a:pt x="833" y="786"/>
                    <a:pt x="832" y="787"/>
                  </a:cubicBezTo>
                  <a:cubicBezTo>
                    <a:pt x="831" y="788"/>
                    <a:pt x="831" y="788"/>
                    <a:pt x="831" y="789"/>
                  </a:cubicBezTo>
                  <a:cubicBezTo>
                    <a:pt x="826" y="789"/>
                    <a:pt x="826" y="789"/>
                    <a:pt x="826" y="789"/>
                  </a:cubicBezTo>
                  <a:cubicBezTo>
                    <a:pt x="824" y="789"/>
                    <a:pt x="821" y="790"/>
                    <a:pt x="820" y="791"/>
                  </a:cubicBezTo>
                  <a:cubicBezTo>
                    <a:pt x="819" y="792"/>
                    <a:pt x="819" y="792"/>
                    <a:pt x="819" y="793"/>
                  </a:cubicBezTo>
                  <a:cubicBezTo>
                    <a:pt x="818" y="793"/>
                    <a:pt x="818" y="793"/>
                    <a:pt x="818" y="793"/>
                  </a:cubicBezTo>
                  <a:cubicBezTo>
                    <a:pt x="816" y="793"/>
                    <a:pt x="813" y="793"/>
                    <a:pt x="812" y="795"/>
                  </a:cubicBezTo>
                  <a:cubicBezTo>
                    <a:pt x="811" y="796"/>
                    <a:pt x="811" y="797"/>
                    <a:pt x="810" y="798"/>
                  </a:cubicBezTo>
                  <a:cubicBezTo>
                    <a:pt x="804" y="798"/>
                    <a:pt x="799" y="799"/>
                    <a:pt x="793" y="800"/>
                  </a:cubicBezTo>
                  <a:cubicBezTo>
                    <a:pt x="790" y="801"/>
                    <a:pt x="788" y="802"/>
                    <a:pt x="787" y="804"/>
                  </a:cubicBezTo>
                  <a:cubicBezTo>
                    <a:pt x="786" y="804"/>
                    <a:pt x="786" y="804"/>
                    <a:pt x="786" y="804"/>
                  </a:cubicBezTo>
                  <a:cubicBezTo>
                    <a:pt x="784" y="804"/>
                    <a:pt x="782" y="805"/>
                    <a:pt x="780" y="807"/>
                  </a:cubicBezTo>
                  <a:cubicBezTo>
                    <a:pt x="780" y="807"/>
                    <a:pt x="780" y="807"/>
                    <a:pt x="779" y="808"/>
                  </a:cubicBezTo>
                  <a:cubicBezTo>
                    <a:pt x="775" y="808"/>
                    <a:pt x="775" y="808"/>
                    <a:pt x="775" y="808"/>
                  </a:cubicBezTo>
                  <a:cubicBezTo>
                    <a:pt x="772" y="808"/>
                    <a:pt x="770" y="809"/>
                    <a:pt x="769" y="810"/>
                  </a:cubicBezTo>
                  <a:cubicBezTo>
                    <a:pt x="768" y="811"/>
                    <a:pt x="768" y="811"/>
                    <a:pt x="768" y="812"/>
                  </a:cubicBezTo>
                  <a:cubicBezTo>
                    <a:pt x="767" y="812"/>
                    <a:pt x="767" y="812"/>
                    <a:pt x="767" y="812"/>
                  </a:cubicBezTo>
                  <a:cubicBezTo>
                    <a:pt x="764" y="812"/>
                    <a:pt x="762" y="813"/>
                    <a:pt x="761" y="814"/>
                  </a:cubicBezTo>
                  <a:cubicBezTo>
                    <a:pt x="760" y="815"/>
                    <a:pt x="759" y="816"/>
                    <a:pt x="759" y="817"/>
                  </a:cubicBezTo>
                  <a:cubicBezTo>
                    <a:pt x="753" y="818"/>
                    <a:pt x="748" y="819"/>
                    <a:pt x="742" y="819"/>
                  </a:cubicBezTo>
                  <a:cubicBezTo>
                    <a:pt x="739" y="820"/>
                    <a:pt x="737" y="822"/>
                    <a:pt x="735" y="824"/>
                  </a:cubicBezTo>
                  <a:cubicBezTo>
                    <a:pt x="730" y="825"/>
                    <a:pt x="724" y="826"/>
                    <a:pt x="718" y="827"/>
                  </a:cubicBezTo>
                  <a:cubicBezTo>
                    <a:pt x="716" y="828"/>
                    <a:pt x="714" y="829"/>
                    <a:pt x="712" y="831"/>
                  </a:cubicBezTo>
                  <a:cubicBezTo>
                    <a:pt x="712" y="831"/>
                    <a:pt x="712" y="831"/>
                    <a:pt x="712" y="831"/>
                  </a:cubicBezTo>
                  <a:cubicBezTo>
                    <a:pt x="709" y="831"/>
                    <a:pt x="707" y="832"/>
                    <a:pt x="706" y="833"/>
                  </a:cubicBezTo>
                  <a:cubicBezTo>
                    <a:pt x="705" y="834"/>
                    <a:pt x="704" y="835"/>
                    <a:pt x="704" y="836"/>
                  </a:cubicBezTo>
                  <a:cubicBezTo>
                    <a:pt x="694" y="838"/>
                    <a:pt x="684" y="840"/>
                    <a:pt x="674" y="843"/>
                  </a:cubicBezTo>
                  <a:cubicBezTo>
                    <a:pt x="672" y="843"/>
                    <a:pt x="670" y="844"/>
                    <a:pt x="669" y="846"/>
                  </a:cubicBezTo>
                  <a:cubicBezTo>
                    <a:pt x="664" y="846"/>
                    <a:pt x="664" y="846"/>
                    <a:pt x="664" y="846"/>
                  </a:cubicBezTo>
                  <a:cubicBezTo>
                    <a:pt x="662" y="846"/>
                    <a:pt x="660" y="847"/>
                    <a:pt x="659" y="849"/>
                  </a:cubicBezTo>
                  <a:cubicBezTo>
                    <a:pt x="658" y="849"/>
                    <a:pt x="658" y="850"/>
                    <a:pt x="657" y="850"/>
                  </a:cubicBezTo>
                  <a:cubicBezTo>
                    <a:pt x="653" y="850"/>
                    <a:pt x="653" y="850"/>
                    <a:pt x="653" y="850"/>
                  </a:cubicBezTo>
                  <a:cubicBezTo>
                    <a:pt x="650" y="850"/>
                    <a:pt x="648" y="851"/>
                    <a:pt x="647" y="852"/>
                  </a:cubicBezTo>
                  <a:cubicBezTo>
                    <a:pt x="646" y="853"/>
                    <a:pt x="646" y="853"/>
                    <a:pt x="646" y="854"/>
                  </a:cubicBezTo>
                  <a:cubicBezTo>
                    <a:pt x="641" y="854"/>
                    <a:pt x="641" y="854"/>
                    <a:pt x="641" y="854"/>
                  </a:cubicBezTo>
                  <a:cubicBezTo>
                    <a:pt x="639" y="854"/>
                    <a:pt x="636" y="855"/>
                    <a:pt x="635" y="856"/>
                  </a:cubicBezTo>
                  <a:cubicBezTo>
                    <a:pt x="634" y="857"/>
                    <a:pt x="634" y="857"/>
                    <a:pt x="634" y="858"/>
                  </a:cubicBezTo>
                  <a:cubicBezTo>
                    <a:pt x="629" y="858"/>
                    <a:pt x="629" y="858"/>
                    <a:pt x="629" y="858"/>
                  </a:cubicBezTo>
                  <a:cubicBezTo>
                    <a:pt x="627" y="858"/>
                    <a:pt x="625" y="859"/>
                    <a:pt x="623" y="860"/>
                  </a:cubicBezTo>
                  <a:cubicBezTo>
                    <a:pt x="623" y="861"/>
                    <a:pt x="622" y="861"/>
                    <a:pt x="622" y="862"/>
                  </a:cubicBezTo>
                  <a:cubicBezTo>
                    <a:pt x="617" y="862"/>
                    <a:pt x="617" y="862"/>
                    <a:pt x="617" y="862"/>
                  </a:cubicBezTo>
                  <a:cubicBezTo>
                    <a:pt x="615" y="862"/>
                    <a:pt x="613" y="862"/>
                    <a:pt x="611" y="864"/>
                  </a:cubicBezTo>
                  <a:cubicBezTo>
                    <a:pt x="611" y="864"/>
                    <a:pt x="611" y="865"/>
                    <a:pt x="610" y="865"/>
                  </a:cubicBezTo>
                  <a:cubicBezTo>
                    <a:pt x="605" y="865"/>
                    <a:pt x="605" y="865"/>
                    <a:pt x="605" y="865"/>
                  </a:cubicBezTo>
                  <a:cubicBezTo>
                    <a:pt x="603" y="865"/>
                    <a:pt x="601" y="866"/>
                    <a:pt x="600" y="868"/>
                  </a:cubicBezTo>
                  <a:cubicBezTo>
                    <a:pt x="599" y="868"/>
                    <a:pt x="599" y="869"/>
                    <a:pt x="599" y="869"/>
                  </a:cubicBezTo>
                  <a:cubicBezTo>
                    <a:pt x="590" y="869"/>
                    <a:pt x="590" y="869"/>
                    <a:pt x="590" y="869"/>
                  </a:cubicBezTo>
                  <a:cubicBezTo>
                    <a:pt x="587" y="869"/>
                    <a:pt x="585" y="870"/>
                    <a:pt x="584" y="871"/>
                  </a:cubicBezTo>
                  <a:cubicBezTo>
                    <a:pt x="583" y="872"/>
                    <a:pt x="583" y="872"/>
                    <a:pt x="583" y="873"/>
                  </a:cubicBezTo>
                  <a:cubicBezTo>
                    <a:pt x="578" y="873"/>
                    <a:pt x="578" y="873"/>
                    <a:pt x="578" y="873"/>
                  </a:cubicBezTo>
                  <a:cubicBezTo>
                    <a:pt x="576" y="873"/>
                    <a:pt x="574" y="874"/>
                    <a:pt x="572" y="875"/>
                  </a:cubicBezTo>
                  <a:cubicBezTo>
                    <a:pt x="572" y="876"/>
                    <a:pt x="571" y="876"/>
                    <a:pt x="571" y="877"/>
                  </a:cubicBezTo>
                  <a:cubicBezTo>
                    <a:pt x="566" y="877"/>
                    <a:pt x="566" y="877"/>
                    <a:pt x="566" y="877"/>
                  </a:cubicBezTo>
                  <a:cubicBezTo>
                    <a:pt x="564" y="877"/>
                    <a:pt x="562" y="878"/>
                    <a:pt x="560" y="879"/>
                  </a:cubicBezTo>
                  <a:cubicBezTo>
                    <a:pt x="560" y="880"/>
                    <a:pt x="559" y="880"/>
                    <a:pt x="559" y="880"/>
                  </a:cubicBezTo>
                  <a:cubicBezTo>
                    <a:pt x="550" y="880"/>
                    <a:pt x="550" y="880"/>
                    <a:pt x="550" y="880"/>
                  </a:cubicBezTo>
                  <a:cubicBezTo>
                    <a:pt x="548" y="880"/>
                    <a:pt x="546" y="881"/>
                    <a:pt x="544" y="883"/>
                  </a:cubicBezTo>
                  <a:cubicBezTo>
                    <a:pt x="544" y="883"/>
                    <a:pt x="544" y="884"/>
                    <a:pt x="543" y="884"/>
                  </a:cubicBezTo>
                  <a:cubicBezTo>
                    <a:pt x="539" y="884"/>
                    <a:pt x="539" y="884"/>
                    <a:pt x="539" y="884"/>
                  </a:cubicBezTo>
                  <a:cubicBezTo>
                    <a:pt x="536" y="884"/>
                    <a:pt x="534" y="885"/>
                    <a:pt x="533" y="887"/>
                  </a:cubicBezTo>
                  <a:cubicBezTo>
                    <a:pt x="532" y="887"/>
                    <a:pt x="532" y="888"/>
                    <a:pt x="532" y="888"/>
                  </a:cubicBezTo>
                  <a:cubicBezTo>
                    <a:pt x="527" y="888"/>
                    <a:pt x="527" y="888"/>
                    <a:pt x="527" y="888"/>
                  </a:cubicBezTo>
                  <a:cubicBezTo>
                    <a:pt x="525" y="888"/>
                    <a:pt x="522" y="889"/>
                    <a:pt x="521" y="891"/>
                  </a:cubicBezTo>
                  <a:cubicBezTo>
                    <a:pt x="520" y="891"/>
                    <a:pt x="520" y="892"/>
                    <a:pt x="519" y="893"/>
                  </a:cubicBezTo>
                  <a:cubicBezTo>
                    <a:pt x="511" y="894"/>
                    <a:pt x="503" y="895"/>
                    <a:pt x="494" y="896"/>
                  </a:cubicBezTo>
                  <a:cubicBezTo>
                    <a:pt x="494" y="896"/>
                    <a:pt x="493" y="896"/>
                    <a:pt x="493" y="896"/>
                  </a:cubicBezTo>
                  <a:cubicBezTo>
                    <a:pt x="475" y="903"/>
                    <a:pt x="454" y="908"/>
                    <a:pt x="433" y="913"/>
                  </a:cubicBezTo>
                  <a:cubicBezTo>
                    <a:pt x="412" y="919"/>
                    <a:pt x="391" y="924"/>
                    <a:pt x="372" y="930"/>
                  </a:cubicBezTo>
                  <a:cubicBezTo>
                    <a:pt x="358" y="930"/>
                    <a:pt x="358" y="930"/>
                    <a:pt x="358" y="930"/>
                  </a:cubicBezTo>
                  <a:cubicBezTo>
                    <a:pt x="355" y="930"/>
                    <a:pt x="353" y="931"/>
                    <a:pt x="352" y="933"/>
                  </a:cubicBezTo>
                  <a:cubicBezTo>
                    <a:pt x="351" y="933"/>
                    <a:pt x="351" y="934"/>
                    <a:pt x="351" y="934"/>
                  </a:cubicBezTo>
                  <a:cubicBezTo>
                    <a:pt x="338" y="934"/>
                    <a:pt x="338" y="934"/>
                    <a:pt x="338" y="934"/>
                  </a:cubicBezTo>
                  <a:cubicBezTo>
                    <a:pt x="336" y="934"/>
                    <a:pt x="334" y="935"/>
                    <a:pt x="332" y="936"/>
                  </a:cubicBezTo>
                  <a:cubicBezTo>
                    <a:pt x="332" y="937"/>
                    <a:pt x="331" y="937"/>
                    <a:pt x="331" y="938"/>
                  </a:cubicBezTo>
                  <a:cubicBezTo>
                    <a:pt x="318" y="938"/>
                    <a:pt x="318" y="938"/>
                    <a:pt x="318" y="938"/>
                  </a:cubicBezTo>
                  <a:cubicBezTo>
                    <a:pt x="316" y="938"/>
                    <a:pt x="314" y="939"/>
                    <a:pt x="312" y="940"/>
                  </a:cubicBezTo>
                  <a:cubicBezTo>
                    <a:pt x="312" y="941"/>
                    <a:pt x="312" y="941"/>
                    <a:pt x="311" y="942"/>
                  </a:cubicBezTo>
                  <a:cubicBezTo>
                    <a:pt x="303" y="942"/>
                    <a:pt x="303" y="942"/>
                    <a:pt x="303" y="942"/>
                  </a:cubicBezTo>
                  <a:cubicBezTo>
                    <a:pt x="300" y="942"/>
                    <a:pt x="298" y="943"/>
                    <a:pt x="297" y="944"/>
                  </a:cubicBezTo>
                  <a:cubicBezTo>
                    <a:pt x="296" y="945"/>
                    <a:pt x="296" y="945"/>
                    <a:pt x="296" y="945"/>
                  </a:cubicBezTo>
                  <a:cubicBezTo>
                    <a:pt x="283" y="945"/>
                    <a:pt x="283" y="945"/>
                    <a:pt x="283" y="945"/>
                  </a:cubicBezTo>
                  <a:cubicBezTo>
                    <a:pt x="282" y="945"/>
                    <a:pt x="281" y="946"/>
                    <a:pt x="280" y="946"/>
                  </a:cubicBezTo>
                  <a:cubicBezTo>
                    <a:pt x="276" y="947"/>
                    <a:pt x="271" y="948"/>
                    <a:pt x="266" y="950"/>
                  </a:cubicBezTo>
                  <a:cubicBezTo>
                    <a:pt x="264" y="950"/>
                    <a:pt x="262" y="952"/>
                    <a:pt x="261" y="954"/>
                  </a:cubicBezTo>
                  <a:cubicBezTo>
                    <a:pt x="169" y="973"/>
                    <a:pt x="82" y="987"/>
                    <a:pt x="0" y="996"/>
                  </a:cubicBezTo>
                  <a:cubicBezTo>
                    <a:pt x="0" y="1013"/>
                    <a:pt x="0" y="1013"/>
                    <a:pt x="0" y="1013"/>
                  </a:cubicBezTo>
                  <a:cubicBezTo>
                    <a:pt x="85" y="1003"/>
                    <a:pt x="175" y="989"/>
                    <a:pt x="270" y="969"/>
                  </a:cubicBezTo>
                  <a:cubicBezTo>
                    <a:pt x="272" y="968"/>
                    <a:pt x="274" y="967"/>
                    <a:pt x="275" y="965"/>
                  </a:cubicBezTo>
                  <a:cubicBezTo>
                    <a:pt x="278" y="964"/>
                    <a:pt x="281" y="963"/>
                    <a:pt x="284" y="962"/>
                  </a:cubicBezTo>
                  <a:cubicBezTo>
                    <a:pt x="303" y="962"/>
                    <a:pt x="303" y="962"/>
                    <a:pt x="303" y="962"/>
                  </a:cubicBezTo>
                  <a:cubicBezTo>
                    <a:pt x="305" y="962"/>
                    <a:pt x="307" y="961"/>
                    <a:pt x="308" y="960"/>
                  </a:cubicBezTo>
                  <a:cubicBezTo>
                    <a:pt x="309" y="959"/>
                    <a:pt x="309" y="959"/>
                    <a:pt x="310" y="958"/>
                  </a:cubicBezTo>
                  <a:cubicBezTo>
                    <a:pt x="318" y="958"/>
                    <a:pt x="318" y="958"/>
                    <a:pt x="318" y="958"/>
                  </a:cubicBezTo>
                  <a:cubicBezTo>
                    <a:pt x="321" y="958"/>
                    <a:pt x="323" y="957"/>
                    <a:pt x="324" y="956"/>
                  </a:cubicBezTo>
                  <a:cubicBezTo>
                    <a:pt x="325" y="955"/>
                    <a:pt x="325" y="955"/>
                    <a:pt x="325" y="955"/>
                  </a:cubicBezTo>
                  <a:cubicBezTo>
                    <a:pt x="338" y="955"/>
                    <a:pt x="338" y="955"/>
                    <a:pt x="338" y="955"/>
                  </a:cubicBezTo>
                  <a:cubicBezTo>
                    <a:pt x="340" y="955"/>
                    <a:pt x="342" y="954"/>
                    <a:pt x="344" y="952"/>
                  </a:cubicBezTo>
                  <a:cubicBezTo>
                    <a:pt x="344" y="952"/>
                    <a:pt x="345" y="951"/>
                    <a:pt x="345" y="951"/>
                  </a:cubicBezTo>
                  <a:cubicBezTo>
                    <a:pt x="358" y="951"/>
                    <a:pt x="358" y="951"/>
                    <a:pt x="358" y="951"/>
                  </a:cubicBezTo>
                  <a:cubicBezTo>
                    <a:pt x="360" y="951"/>
                    <a:pt x="362" y="950"/>
                    <a:pt x="364" y="948"/>
                  </a:cubicBezTo>
                  <a:cubicBezTo>
                    <a:pt x="364" y="948"/>
                    <a:pt x="364" y="947"/>
                    <a:pt x="365" y="947"/>
                  </a:cubicBezTo>
                  <a:cubicBezTo>
                    <a:pt x="373" y="947"/>
                    <a:pt x="373" y="947"/>
                    <a:pt x="373" y="947"/>
                  </a:cubicBezTo>
                  <a:cubicBezTo>
                    <a:pt x="374" y="947"/>
                    <a:pt x="375" y="947"/>
                    <a:pt x="376" y="946"/>
                  </a:cubicBezTo>
                  <a:cubicBezTo>
                    <a:pt x="395" y="940"/>
                    <a:pt x="416" y="935"/>
                    <a:pt x="437" y="930"/>
                  </a:cubicBezTo>
                  <a:cubicBezTo>
                    <a:pt x="458" y="924"/>
                    <a:pt x="478" y="919"/>
                    <a:pt x="497" y="912"/>
                  </a:cubicBezTo>
                  <a:cubicBezTo>
                    <a:pt x="508" y="911"/>
                    <a:pt x="518" y="910"/>
                    <a:pt x="528" y="909"/>
                  </a:cubicBezTo>
                  <a:cubicBezTo>
                    <a:pt x="530" y="908"/>
                    <a:pt x="532" y="907"/>
                    <a:pt x="534" y="905"/>
                  </a:cubicBezTo>
                  <a:cubicBezTo>
                    <a:pt x="539" y="905"/>
                    <a:pt x="539" y="905"/>
                    <a:pt x="539" y="905"/>
                  </a:cubicBezTo>
                  <a:cubicBezTo>
                    <a:pt x="541" y="905"/>
                    <a:pt x="543" y="904"/>
                    <a:pt x="544" y="902"/>
                  </a:cubicBezTo>
                  <a:cubicBezTo>
                    <a:pt x="545" y="902"/>
                    <a:pt x="545" y="901"/>
                    <a:pt x="546" y="901"/>
                  </a:cubicBezTo>
                  <a:cubicBezTo>
                    <a:pt x="550" y="901"/>
                    <a:pt x="550" y="901"/>
                    <a:pt x="550" y="901"/>
                  </a:cubicBezTo>
                  <a:cubicBezTo>
                    <a:pt x="553" y="901"/>
                    <a:pt x="555" y="900"/>
                    <a:pt x="556" y="899"/>
                  </a:cubicBezTo>
                  <a:cubicBezTo>
                    <a:pt x="557" y="898"/>
                    <a:pt x="557" y="898"/>
                    <a:pt x="557" y="897"/>
                  </a:cubicBezTo>
                  <a:cubicBezTo>
                    <a:pt x="566" y="897"/>
                    <a:pt x="566" y="897"/>
                    <a:pt x="566" y="897"/>
                  </a:cubicBezTo>
                  <a:cubicBezTo>
                    <a:pt x="568" y="897"/>
                    <a:pt x="570" y="896"/>
                    <a:pt x="572" y="895"/>
                  </a:cubicBezTo>
                  <a:cubicBezTo>
                    <a:pt x="572" y="894"/>
                    <a:pt x="573" y="894"/>
                    <a:pt x="573" y="893"/>
                  </a:cubicBezTo>
                  <a:cubicBezTo>
                    <a:pt x="578" y="893"/>
                    <a:pt x="578" y="893"/>
                    <a:pt x="578" y="893"/>
                  </a:cubicBezTo>
                  <a:cubicBezTo>
                    <a:pt x="580" y="893"/>
                    <a:pt x="582" y="892"/>
                    <a:pt x="584" y="891"/>
                  </a:cubicBezTo>
                  <a:cubicBezTo>
                    <a:pt x="584" y="890"/>
                    <a:pt x="585" y="890"/>
                    <a:pt x="585" y="890"/>
                  </a:cubicBezTo>
                  <a:cubicBezTo>
                    <a:pt x="590" y="890"/>
                    <a:pt x="590" y="890"/>
                    <a:pt x="590" y="890"/>
                  </a:cubicBezTo>
                  <a:cubicBezTo>
                    <a:pt x="592" y="890"/>
                    <a:pt x="594" y="889"/>
                    <a:pt x="596" y="887"/>
                  </a:cubicBezTo>
                  <a:cubicBezTo>
                    <a:pt x="596" y="887"/>
                    <a:pt x="596" y="886"/>
                    <a:pt x="597" y="886"/>
                  </a:cubicBezTo>
                  <a:cubicBezTo>
                    <a:pt x="605" y="886"/>
                    <a:pt x="605" y="886"/>
                    <a:pt x="605" y="886"/>
                  </a:cubicBezTo>
                  <a:cubicBezTo>
                    <a:pt x="608" y="886"/>
                    <a:pt x="610" y="885"/>
                    <a:pt x="611" y="883"/>
                  </a:cubicBezTo>
                  <a:cubicBezTo>
                    <a:pt x="612" y="883"/>
                    <a:pt x="612" y="882"/>
                    <a:pt x="612" y="882"/>
                  </a:cubicBezTo>
                  <a:cubicBezTo>
                    <a:pt x="617" y="882"/>
                    <a:pt x="617" y="882"/>
                    <a:pt x="617" y="882"/>
                  </a:cubicBezTo>
                  <a:cubicBezTo>
                    <a:pt x="619" y="882"/>
                    <a:pt x="622" y="881"/>
                    <a:pt x="623" y="879"/>
                  </a:cubicBezTo>
                  <a:cubicBezTo>
                    <a:pt x="624" y="879"/>
                    <a:pt x="624" y="879"/>
                    <a:pt x="624" y="878"/>
                  </a:cubicBezTo>
                  <a:cubicBezTo>
                    <a:pt x="629" y="878"/>
                    <a:pt x="629" y="878"/>
                    <a:pt x="629" y="878"/>
                  </a:cubicBezTo>
                  <a:cubicBezTo>
                    <a:pt x="631" y="878"/>
                    <a:pt x="633" y="877"/>
                    <a:pt x="635" y="876"/>
                  </a:cubicBezTo>
                  <a:cubicBezTo>
                    <a:pt x="635" y="875"/>
                    <a:pt x="636" y="875"/>
                    <a:pt x="636" y="874"/>
                  </a:cubicBezTo>
                  <a:cubicBezTo>
                    <a:pt x="641" y="874"/>
                    <a:pt x="641" y="874"/>
                    <a:pt x="641" y="874"/>
                  </a:cubicBezTo>
                  <a:cubicBezTo>
                    <a:pt x="643" y="874"/>
                    <a:pt x="645" y="873"/>
                    <a:pt x="647" y="872"/>
                  </a:cubicBezTo>
                  <a:cubicBezTo>
                    <a:pt x="647" y="871"/>
                    <a:pt x="648" y="871"/>
                    <a:pt x="648" y="870"/>
                  </a:cubicBezTo>
                  <a:cubicBezTo>
                    <a:pt x="653" y="870"/>
                    <a:pt x="653" y="870"/>
                    <a:pt x="653" y="870"/>
                  </a:cubicBezTo>
                  <a:cubicBezTo>
                    <a:pt x="655" y="870"/>
                    <a:pt x="657" y="870"/>
                    <a:pt x="658" y="868"/>
                  </a:cubicBezTo>
                  <a:cubicBezTo>
                    <a:pt x="659" y="868"/>
                    <a:pt x="659" y="867"/>
                    <a:pt x="660" y="867"/>
                  </a:cubicBezTo>
                  <a:cubicBezTo>
                    <a:pt x="664" y="867"/>
                    <a:pt x="664" y="867"/>
                    <a:pt x="664" y="867"/>
                  </a:cubicBezTo>
                  <a:cubicBezTo>
                    <a:pt x="667" y="867"/>
                    <a:pt x="669" y="866"/>
                    <a:pt x="670" y="864"/>
                  </a:cubicBezTo>
                  <a:cubicBezTo>
                    <a:pt x="671" y="864"/>
                    <a:pt x="671" y="863"/>
                    <a:pt x="671" y="863"/>
                  </a:cubicBezTo>
                  <a:cubicBezTo>
                    <a:pt x="676" y="863"/>
                    <a:pt x="676" y="863"/>
                    <a:pt x="676" y="863"/>
                  </a:cubicBezTo>
                  <a:cubicBezTo>
                    <a:pt x="678" y="863"/>
                    <a:pt x="681" y="862"/>
                    <a:pt x="682" y="860"/>
                  </a:cubicBezTo>
                  <a:cubicBezTo>
                    <a:pt x="683" y="860"/>
                    <a:pt x="684" y="859"/>
                    <a:pt x="684" y="857"/>
                  </a:cubicBezTo>
                  <a:cubicBezTo>
                    <a:pt x="694" y="855"/>
                    <a:pt x="704" y="853"/>
                    <a:pt x="713" y="851"/>
                  </a:cubicBezTo>
                  <a:cubicBezTo>
                    <a:pt x="716" y="851"/>
                    <a:pt x="717" y="849"/>
                    <a:pt x="719" y="848"/>
                  </a:cubicBezTo>
                  <a:cubicBezTo>
                    <a:pt x="719" y="848"/>
                    <a:pt x="719" y="848"/>
                    <a:pt x="719" y="848"/>
                  </a:cubicBezTo>
                  <a:cubicBezTo>
                    <a:pt x="722" y="848"/>
                    <a:pt x="724" y="847"/>
                    <a:pt x="725" y="845"/>
                  </a:cubicBezTo>
                  <a:cubicBezTo>
                    <a:pt x="726" y="844"/>
                    <a:pt x="727" y="844"/>
                    <a:pt x="727" y="843"/>
                  </a:cubicBezTo>
                  <a:cubicBezTo>
                    <a:pt x="733" y="842"/>
                    <a:pt x="739" y="841"/>
                    <a:pt x="744" y="840"/>
                  </a:cubicBezTo>
                  <a:cubicBezTo>
                    <a:pt x="747" y="839"/>
                    <a:pt x="750" y="837"/>
                    <a:pt x="751" y="835"/>
                  </a:cubicBezTo>
                  <a:cubicBezTo>
                    <a:pt x="757" y="834"/>
                    <a:pt x="762" y="833"/>
                    <a:pt x="768" y="832"/>
                  </a:cubicBezTo>
                  <a:cubicBezTo>
                    <a:pt x="770" y="832"/>
                    <a:pt x="772" y="830"/>
                    <a:pt x="774" y="828"/>
                  </a:cubicBezTo>
                  <a:cubicBezTo>
                    <a:pt x="775" y="828"/>
                    <a:pt x="775" y="828"/>
                    <a:pt x="775" y="828"/>
                  </a:cubicBezTo>
                  <a:cubicBezTo>
                    <a:pt x="777" y="828"/>
                    <a:pt x="779" y="827"/>
                    <a:pt x="780" y="826"/>
                  </a:cubicBezTo>
                  <a:cubicBezTo>
                    <a:pt x="781" y="825"/>
                    <a:pt x="781" y="825"/>
                    <a:pt x="781" y="825"/>
                  </a:cubicBezTo>
                  <a:cubicBezTo>
                    <a:pt x="786" y="825"/>
                    <a:pt x="786" y="825"/>
                    <a:pt x="786" y="825"/>
                  </a:cubicBezTo>
                  <a:cubicBezTo>
                    <a:pt x="789" y="825"/>
                    <a:pt x="791" y="824"/>
                    <a:pt x="792" y="822"/>
                  </a:cubicBezTo>
                  <a:cubicBezTo>
                    <a:pt x="793" y="822"/>
                    <a:pt x="793" y="821"/>
                    <a:pt x="793" y="821"/>
                  </a:cubicBezTo>
                  <a:cubicBezTo>
                    <a:pt x="794" y="821"/>
                    <a:pt x="794" y="821"/>
                    <a:pt x="794" y="821"/>
                  </a:cubicBezTo>
                  <a:cubicBezTo>
                    <a:pt x="796" y="821"/>
                    <a:pt x="798" y="820"/>
                    <a:pt x="800" y="818"/>
                  </a:cubicBezTo>
                  <a:cubicBezTo>
                    <a:pt x="801" y="818"/>
                    <a:pt x="801" y="817"/>
                    <a:pt x="802" y="816"/>
                  </a:cubicBezTo>
                  <a:cubicBezTo>
                    <a:pt x="808" y="815"/>
                    <a:pt x="813" y="814"/>
                    <a:pt x="819" y="813"/>
                  </a:cubicBezTo>
                  <a:cubicBezTo>
                    <a:pt x="822" y="813"/>
                    <a:pt x="824" y="811"/>
                    <a:pt x="825" y="809"/>
                  </a:cubicBezTo>
                  <a:cubicBezTo>
                    <a:pt x="826" y="809"/>
                    <a:pt x="826" y="809"/>
                    <a:pt x="826" y="809"/>
                  </a:cubicBezTo>
                  <a:cubicBezTo>
                    <a:pt x="828" y="809"/>
                    <a:pt x="830" y="808"/>
                    <a:pt x="832" y="807"/>
                  </a:cubicBezTo>
                  <a:cubicBezTo>
                    <a:pt x="832" y="806"/>
                    <a:pt x="832" y="806"/>
                    <a:pt x="833" y="805"/>
                  </a:cubicBezTo>
                  <a:cubicBezTo>
                    <a:pt x="837" y="805"/>
                    <a:pt x="837" y="805"/>
                    <a:pt x="837" y="805"/>
                  </a:cubicBezTo>
                  <a:cubicBezTo>
                    <a:pt x="840" y="805"/>
                    <a:pt x="842" y="805"/>
                    <a:pt x="843" y="803"/>
                  </a:cubicBezTo>
                  <a:cubicBezTo>
                    <a:pt x="844" y="803"/>
                    <a:pt x="844" y="802"/>
                    <a:pt x="844" y="802"/>
                  </a:cubicBezTo>
                  <a:cubicBezTo>
                    <a:pt x="845" y="802"/>
                    <a:pt x="845" y="802"/>
                    <a:pt x="845" y="802"/>
                  </a:cubicBezTo>
                  <a:cubicBezTo>
                    <a:pt x="848" y="802"/>
                    <a:pt x="850" y="801"/>
                    <a:pt x="851" y="799"/>
                  </a:cubicBezTo>
                  <a:cubicBezTo>
                    <a:pt x="852" y="799"/>
                    <a:pt x="852" y="798"/>
                    <a:pt x="852" y="798"/>
                  </a:cubicBezTo>
                  <a:cubicBezTo>
                    <a:pt x="857" y="798"/>
                    <a:pt x="857" y="798"/>
                    <a:pt x="857" y="798"/>
                  </a:cubicBezTo>
                  <a:cubicBezTo>
                    <a:pt x="859" y="798"/>
                    <a:pt x="862" y="797"/>
                    <a:pt x="863" y="795"/>
                  </a:cubicBezTo>
                  <a:cubicBezTo>
                    <a:pt x="864" y="795"/>
                    <a:pt x="864" y="794"/>
                    <a:pt x="865" y="793"/>
                  </a:cubicBezTo>
                  <a:cubicBezTo>
                    <a:pt x="869" y="792"/>
                    <a:pt x="874" y="791"/>
                    <a:pt x="878" y="790"/>
                  </a:cubicBezTo>
                  <a:cubicBezTo>
                    <a:pt x="881" y="790"/>
                    <a:pt x="883" y="788"/>
                    <a:pt x="884" y="786"/>
                  </a:cubicBezTo>
                  <a:cubicBezTo>
                    <a:pt x="885" y="786"/>
                    <a:pt x="885" y="786"/>
                    <a:pt x="885" y="786"/>
                  </a:cubicBezTo>
                  <a:cubicBezTo>
                    <a:pt x="887" y="786"/>
                    <a:pt x="889" y="785"/>
                    <a:pt x="891" y="784"/>
                  </a:cubicBezTo>
                  <a:cubicBezTo>
                    <a:pt x="891" y="783"/>
                    <a:pt x="891" y="783"/>
                    <a:pt x="892" y="783"/>
                  </a:cubicBezTo>
                  <a:cubicBezTo>
                    <a:pt x="896" y="783"/>
                    <a:pt x="896" y="783"/>
                    <a:pt x="896" y="783"/>
                  </a:cubicBezTo>
                  <a:cubicBezTo>
                    <a:pt x="899" y="783"/>
                    <a:pt x="901" y="782"/>
                    <a:pt x="902" y="780"/>
                  </a:cubicBezTo>
                  <a:cubicBezTo>
                    <a:pt x="903" y="779"/>
                    <a:pt x="904" y="778"/>
                    <a:pt x="904" y="777"/>
                  </a:cubicBezTo>
                  <a:cubicBezTo>
                    <a:pt x="908" y="776"/>
                    <a:pt x="911" y="775"/>
                    <a:pt x="914" y="775"/>
                  </a:cubicBezTo>
                  <a:cubicBezTo>
                    <a:pt x="916" y="774"/>
                    <a:pt x="918" y="773"/>
                    <a:pt x="919" y="771"/>
                  </a:cubicBezTo>
                  <a:cubicBezTo>
                    <a:pt x="924" y="771"/>
                    <a:pt x="924" y="771"/>
                    <a:pt x="924" y="771"/>
                  </a:cubicBezTo>
                  <a:cubicBezTo>
                    <a:pt x="926" y="771"/>
                    <a:pt x="928" y="770"/>
                    <a:pt x="930" y="769"/>
                  </a:cubicBezTo>
                  <a:cubicBezTo>
                    <a:pt x="931" y="768"/>
                    <a:pt x="931" y="767"/>
                    <a:pt x="932" y="766"/>
                  </a:cubicBezTo>
                  <a:cubicBezTo>
                    <a:pt x="935" y="765"/>
                    <a:pt x="938" y="764"/>
                    <a:pt x="942" y="763"/>
                  </a:cubicBezTo>
                  <a:cubicBezTo>
                    <a:pt x="944" y="763"/>
                    <a:pt x="946" y="761"/>
                    <a:pt x="947" y="760"/>
                  </a:cubicBezTo>
                  <a:cubicBezTo>
                    <a:pt x="952" y="760"/>
                    <a:pt x="952" y="760"/>
                    <a:pt x="952" y="760"/>
                  </a:cubicBezTo>
                  <a:cubicBezTo>
                    <a:pt x="954" y="760"/>
                    <a:pt x="956" y="759"/>
                    <a:pt x="957" y="757"/>
                  </a:cubicBezTo>
                  <a:cubicBezTo>
                    <a:pt x="958" y="756"/>
                    <a:pt x="959" y="755"/>
                    <a:pt x="959" y="754"/>
                  </a:cubicBezTo>
                  <a:cubicBezTo>
                    <a:pt x="963" y="753"/>
                    <a:pt x="966" y="752"/>
                    <a:pt x="969" y="752"/>
                  </a:cubicBezTo>
                  <a:cubicBezTo>
                    <a:pt x="971" y="751"/>
                    <a:pt x="973" y="750"/>
                    <a:pt x="974" y="748"/>
                  </a:cubicBezTo>
                  <a:cubicBezTo>
                    <a:pt x="979" y="748"/>
                    <a:pt x="979" y="748"/>
                    <a:pt x="979" y="748"/>
                  </a:cubicBezTo>
                  <a:cubicBezTo>
                    <a:pt x="981" y="748"/>
                    <a:pt x="983" y="747"/>
                    <a:pt x="985" y="746"/>
                  </a:cubicBezTo>
                  <a:cubicBezTo>
                    <a:pt x="985" y="745"/>
                    <a:pt x="986" y="745"/>
                    <a:pt x="986" y="744"/>
                  </a:cubicBezTo>
                  <a:cubicBezTo>
                    <a:pt x="987" y="744"/>
                    <a:pt x="987" y="744"/>
                    <a:pt x="987" y="744"/>
                  </a:cubicBezTo>
                  <a:cubicBezTo>
                    <a:pt x="989" y="744"/>
                    <a:pt x="991" y="743"/>
                    <a:pt x="993" y="742"/>
                  </a:cubicBezTo>
                  <a:cubicBezTo>
                    <a:pt x="994" y="741"/>
                    <a:pt x="994" y="740"/>
                    <a:pt x="995" y="738"/>
                  </a:cubicBezTo>
                  <a:cubicBezTo>
                    <a:pt x="1001" y="736"/>
                    <a:pt x="1007" y="734"/>
                    <a:pt x="1013" y="732"/>
                  </a:cubicBezTo>
                  <a:cubicBezTo>
                    <a:pt x="1015" y="732"/>
                    <a:pt x="1016" y="731"/>
                    <a:pt x="1017" y="729"/>
                  </a:cubicBezTo>
                  <a:cubicBezTo>
                    <a:pt x="1022" y="729"/>
                    <a:pt x="1022" y="729"/>
                    <a:pt x="1022" y="729"/>
                  </a:cubicBezTo>
                  <a:cubicBezTo>
                    <a:pt x="1024" y="729"/>
                    <a:pt x="1027" y="728"/>
                    <a:pt x="1028" y="727"/>
                  </a:cubicBezTo>
                  <a:cubicBezTo>
                    <a:pt x="1029" y="726"/>
                    <a:pt x="1030" y="725"/>
                    <a:pt x="1030" y="723"/>
                  </a:cubicBezTo>
                  <a:cubicBezTo>
                    <a:pt x="1033" y="723"/>
                    <a:pt x="1037" y="722"/>
                    <a:pt x="1040" y="721"/>
                  </a:cubicBezTo>
                  <a:cubicBezTo>
                    <a:pt x="1042" y="721"/>
                    <a:pt x="1044" y="719"/>
                    <a:pt x="1045" y="717"/>
                  </a:cubicBezTo>
                  <a:cubicBezTo>
                    <a:pt x="1046" y="717"/>
                    <a:pt x="1046" y="717"/>
                    <a:pt x="1046" y="717"/>
                  </a:cubicBezTo>
                  <a:cubicBezTo>
                    <a:pt x="1048" y="717"/>
                    <a:pt x="1050" y="717"/>
                    <a:pt x="1052" y="715"/>
                  </a:cubicBezTo>
                  <a:cubicBezTo>
                    <a:pt x="1052" y="715"/>
                    <a:pt x="1053" y="714"/>
                    <a:pt x="1053" y="714"/>
                  </a:cubicBezTo>
                  <a:cubicBezTo>
                    <a:pt x="1054" y="714"/>
                    <a:pt x="1054" y="714"/>
                    <a:pt x="1054" y="714"/>
                  </a:cubicBezTo>
                  <a:cubicBezTo>
                    <a:pt x="1056" y="714"/>
                    <a:pt x="1058" y="713"/>
                    <a:pt x="1060" y="711"/>
                  </a:cubicBezTo>
                  <a:cubicBezTo>
                    <a:pt x="1061" y="710"/>
                    <a:pt x="1061" y="709"/>
                    <a:pt x="1062" y="708"/>
                  </a:cubicBezTo>
                  <a:cubicBezTo>
                    <a:pt x="1068" y="706"/>
                    <a:pt x="1074" y="704"/>
                    <a:pt x="1080" y="702"/>
                  </a:cubicBezTo>
                  <a:cubicBezTo>
                    <a:pt x="1082" y="701"/>
                    <a:pt x="1083" y="700"/>
                    <a:pt x="1084" y="698"/>
                  </a:cubicBezTo>
                  <a:cubicBezTo>
                    <a:pt x="1089" y="698"/>
                    <a:pt x="1089" y="698"/>
                    <a:pt x="1089" y="698"/>
                  </a:cubicBezTo>
                  <a:cubicBezTo>
                    <a:pt x="1091" y="698"/>
                    <a:pt x="1093" y="697"/>
                    <a:pt x="1095" y="696"/>
                  </a:cubicBezTo>
                  <a:cubicBezTo>
                    <a:pt x="1096" y="695"/>
                    <a:pt x="1097" y="694"/>
                    <a:pt x="1097" y="692"/>
                  </a:cubicBezTo>
                  <a:cubicBezTo>
                    <a:pt x="1103" y="690"/>
                    <a:pt x="1109" y="688"/>
                    <a:pt x="1115" y="686"/>
                  </a:cubicBezTo>
                  <a:cubicBezTo>
                    <a:pt x="1117" y="686"/>
                    <a:pt x="1119" y="685"/>
                    <a:pt x="1120" y="683"/>
                  </a:cubicBezTo>
                  <a:cubicBezTo>
                    <a:pt x="1121" y="683"/>
                    <a:pt x="1121" y="683"/>
                    <a:pt x="1121" y="683"/>
                  </a:cubicBezTo>
                  <a:cubicBezTo>
                    <a:pt x="1123" y="683"/>
                    <a:pt x="1125" y="682"/>
                    <a:pt x="1126" y="681"/>
                  </a:cubicBezTo>
                  <a:cubicBezTo>
                    <a:pt x="1127" y="680"/>
                    <a:pt x="1127" y="680"/>
                    <a:pt x="1128" y="679"/>
                  </a:cubicBezTo>
                  <a:cubicBezTo>
                    <a:pt x="1128" y="679"/>
                    <a:pt x="1128" y="679"/>
                    <a:pt x="1128" y="679"/>
                  </a:cubicBezTo>
                  <a:cubicBezTo>
                    <a:pt x="1131" y="679"/>
                    <a:pt x="1133" y="678"/>
                    <a:pt x="1134" y="677"/>
                  </a:cubicBezTo>
                  <a:cubicBezTo>
                    <a:pt x="1135" y="676"/>
                    <a:pt x="1135" y="676"/>
                    <a:pt x="1135" y="675"/>
                  </a:cubicBezTo>
                  <a:cubicBezTo>
                    <a:pt x="1136" y="675"/>
                    <a:pt x="1136" y="675"/>
                    <a:pt x="1136" y="675"/>
                  </a:cubicBezTo>
                  <a:cubicBezTo>
                    <a:pt x="1139" y="675"/>
                    <a:pt x="1141" y="675"/>
                    <a:pt x="1142" y="673"/>
                  </a:cubicBezTo>
                  <a:cubicBezTo>
                    <a:pt x="1143" y="673"/>
                    <a:pt x="1143" y="672"/>
                    <a:pt x="1143" y="672"/>
                  </a:cubicBezTo>
                  <a:cubicBezTo>
                    <a:pt x="1144" y="672"/>
                    <a:pt x="1144" y="672"/>
                    <a:pt x="1144" y="672"/>
                  </a:cubicBezTo>
                  <a:cubicBezTo>
                    <a:pt x="1146" y="672"/>
                    <a:pt x="1149" y="671"/>
                    <a:pt x="1150" y="669"/>
                  </a:cubicBezTo>
                  <a:cubicBezTo>
                    <a:pt x="1151" y="669"/>
                    <a:pt x="1151" y="668"/>
                    <a:pt x="1151" y="668"/>
                  </a:cubicBezTo>
                  <a:cubicBezTo>
                    <a:pt x="1152" y="668"/>
                    <a:pt x="1152" y="668"/>
                    <a:pt x="1152" y="668"/>
                  </a:cubicBezTo>
                  <a:cubicBezTo>
                    <a:pt x="1154" y="668"/>
                    <a:pt x="1156" y="667"/>
                    <a:pt x="1158" y="665"/>
                  </a:cubicBezTo>
                  <a:cubicBezTo>
                    <a:pt x="1158" y="665"/>
                    <a:pt x="1159" y="664"/>
                    <a:pt x="1159" y="664"/>
                  </a:cubicBezTo>
                  <a:cubicBezTo>
                    <a:pt x="1160" y="664"/>
                    <a:pt x="1160" y="664"/>
                    <a:pt x="1160" y="664"/>
                  </a:cubicBezTo>
                  <a:cubicBezTo>
                    <a:pt x="1162" y="664"/>
                    <a:pt x="1164" y="663"/>
                    <a:pt x="1166" y="662"/>
                  </a:cubicBezTo>
                  <a:cubicBezTo>
                    <a:pt x="1166" y="661"/>
                    <a:pt x="1167" y="661"/>
                    <a:pt x="1167" y="660"/>
                  </a:cubicBezTo>
                  <a:cubicBezTo>
                    <a:pt x="1168" y="660"/>
                    <a:pt x="1168" y="660"/>
                    <a:pt x="1168" y="660"/>
                  </a:cubicBezTo>
                  <a:cubicBezTo>
                    <a:pt x="1170" y="660"/>
                    <a:pt x="1172" y="659"/>
                    <a:pt x="1174" y="658"/>
                  </a:cubicBezTo>
                  <a:cubicBezTo>
                    <a:pt x="1174" y="657"/>
                    <a:pt x="1175" y="657"/>
                    <a:pt x="1175" y="656"/>
                  </a:cubicBezTo>
                  <a:cubicBezTo>
                    <a:pt x="1176" y="656"/>
                    <a:pt x="1176" y="656"/>
                    <a:pt x="1176" y="656"/>
                  </a:cubicBezTo>
                  <a:cubicBezTo>
                    <a:pt x="1178" y="656"/>
                    <a:pt x="1180" y="656"/>
                    <a:pt x="1182" y="654"/>
                  </a:cubicBezTo>
                  <a:cubicBezTo>
                    <a:pt x="1182" y="654"/>
                    <a:pt x="1183" y="653"/>
                    <a:pt x="1183" y="652"/>
                  </a:cubicBezTo>
                  <a:cubicBezTo>
                    <a:pt x="1183" y="652"/>
                    <a:pt x="1183" y="652"/>
                    <a:pt x="1183" y="652"/>
                  </a:cubicBezTo>
                  <a:cubicBezTo>
                    <a:pt x="1186" y="652"/>
                    <a:pt x="1189" y="651"/>
                    <a:pt x="1191" y="648"/>
                  </a:cubicBezTo>
                  <a:cubicBezTo>
                    <a:pt x="1191" y="647"/>
                    <a:pt x="1192" y="646"/>
                    <a:pt x="1193" y="645"/>
                  </a:cubicBezTo>
                  <a:cubicBezTo>
                    <a:pt x="1195" y="645"/>
                    <a:pt x="1195" y="645"/>
                    <a:pt x="1195" y="645"/>
                  </a:cubicBezTo>
                  <a:cubicBezTo>
                    <a:pt x="1198" y="645"/>
                    <a:pt x="1200" y="644"/>
                    <a:pt x="1201" y="642"/>
                  </a:cubicBezTo>
                  <a:cubicBezTo>
                    <a:pt x="1202" y="642"/>
                    <a:pt x="1202" y="642"/>
                    <a:pt x="1202" y="641"/>
                  </a:cubicBezTo>
                  <a:cubicBezTo>
                    <a:pt x="1203" y="641"/>
                    <a:pt x="1203" y="641"/>
                    <a:pt x="1203" y="641"/>
                  </a:cubicBezTo>
                  <a:cubicBezTo>
                    <a:pt x="1205" y="641"/>
                    <a:pt x="1208" y="640"/>
                    <a:pt x="1209" y="639"/>
                  </a:cubicBezTo>
                  <a:cubicBezTo>
                    <a:pt x="1210" y="638"/>
                    <a:pt x="1210" y="638"/>
                    <a:pt x="1210" y="637"/>
                  </a:cubicBezTo>
                  <a:cubicBezTo>
                    <a:pt x="1211" y="637"/>
                    <a:pt x="1211" y="637"/>
                    <a:pt x="1211" y="637"/>
                  </a:cubicBezTo>
                  <a:cubicBezTo>
                    <a:pt x="1213" y="637"/>
                    <a:pt x="1215" y="636"/>
                    <a:pt x="1217" y="635"/>
                  </a:cubicBezTo>
                  <a:cubicBezTo>
                    <a:pt x="1217" y="634"/>
                    <a:pt x="1218" y="634"/>
                    <a:pt x="1218" y="633"/>
                  </a:cubicBezTo>
                  <a:cubicBezTo>
                    <a:pt x="1219" y="633"/>
                    <a:pt x="1219" y="633"/>
                    <a:pt x="1219" y="633"/>
                  </a:cubicBezTo>
                  <a:cubicBezTo>
                    <a:pt x="1221" y="633"/>
                    <a:pt x="1223" y="633"/>
                    <a:pt x="1225" y="631"/>
                  </a:cubicBezTo>
                  <a:cubicBezTo>
                    <a:pt x="1225" y="631"/>
                    <a:pt x="1226" y="630"/>
                    <a:pt x="1226" y="630"/>
                  </a:cubicBezTo>
                  <a:cubicBezTo>
                    <a:pt x="1227" y="630"/>
                    <a:pt x="1227" y="630"/>
                    <a:pt x="1227" y="630"/>
                  </a:cubicBezTo>
                  <a:cubicBezTo>
                    <a:pt x="1229" y="630"/>
                    <a:pt x="1231" y="629"/>
                    <a:pt x="1233" y="627"/>
                  </a:cubicBezTo>
                  <a:cubicBezTo>
                    <a:pt x="1233" y="627"/>
                    <a:pt x="1233" y="626"/>
                    <a:pt x="1234" y="626"/>
                  </a:cubicBezTo>
                  <a:cubicBezTo>
                    <a:pt x="1235" y="626"/>
                    <a:pt x="1235" y="626"/>
                    <a:pt x="1235" y="626"/>
                  </a:cubicBezTo>
                  <a:cubicBezTo>
                    <a:pt x="1237" y="626"/>
                    <a:pt x="1239" y="625"/>
                    <a:pt x="1240" y="623"/>
                  </a:cubicBezTo>
                  <a:cubicBezTo>
                    <a:pt x="1241" y="623"/>
                    <a:pt x="1241" y="622"/>
                    <a:pt x="1242" y="622"/>
                  </a:cubicBezTo>
                  <a:cubicBezTo>
                    <a:pt x="1243" y="622"/>
                    <a:pt x="1243" y="622"/>
                    <a:pt x="1243" y="622"/>
                  </a:cubicBezTo>
                  <a:cubicBezTo>
                    <a:pt x="1245" y="622"/>
                    <a:pt x="1247" y="621"/>
                    <a:pt x="1248" y="620"/>
                  </a:cubicBezTo>
                  <a:cubicBezTo>
                    <a:pt x="1249" y="619"/>
                    <a:pt x="1249" y="619"/>
                    <a:pt x="1250" y="618"/>
                  </a:cubicBezTo>
                  <a:cubicBezTo>
                    <a:pt x="1250" y="618"/>
                    <a:pt x="1250" y="618"/>
                    <a:pt x="1250" y="618"/>
                  </a:cubicBezTo>
                  <a:cubicBezTo>
                    <a:pt x="1253" y="618"/>
                    <a:pt x="1256" y="616"/>
                    <a:pt x="1258" y="614"/>
                  </a:cubicBezTo>
                  <a:cubicBezTo>
                    <a:pt x="1258" y="613"/>
                    <a:pt x="1259" y="612"/>
                    <a:pt x="1259" y="611"/>
                  </a:cubicBezTo>
                  <a:cubicBezTo>
                    <a:pt x="1262" y="611"/>
                    <a:pt x="1262" y="611"/>
                    <a:pt x="1262" y="611"/>
                  </a:cubicBezTo>
                  <a:cubicBezTo>
                    <a:pt x="1264" y="611"/>
                    <a:pt x="1267" y="610"/>
                    <a:pt x="1268" y="608"/>
                  </a:cubicBezTo>
                  <a:cubicBezTo>
                    <a:pt x="1269" y="608"/>
                    <a:pt x="1269" y="607"/>
                    <a:pt x="1269" y="607"/>
                  </a:cubicBezTo>
                  <a:cubicBezTo>
                    <a:pt x="1270" y="607"/>
                    <a:pt x="1270" y="607"/>
                    <a:pt x="1270" y="607"/>
                  </a:cubicBezTo>
                  <a:cubicBezTo>
                    <a:pt x="1272" y="607"/>
                    <a:pt x="1274" y="606"/>
                    <a:pt x="1276" y="604"/>
                  </a:cubicBezTo>
                  <a:cubicBezTo>
                    <a:pt x="1276" y="604"/>
                    <a:pt x="1277" y="603"/>
                    <a:pt x="1277" y="603"/>
                  </a:cubicBezTo>
                  <a:cubicBezTo>
                    <a:pt x="1278" y="603"/>
                    <a:pt x="1278" y="603"/>
                    <a:pt x="1278" y="603"/>
                  </a:cubicBezTo>
                  <a:cubicBezTo>
                    <a:pt x="1280" y="603"/>
                    <a:pt x="1282" y="602"/>
                    <a:pt x="1284" y="600"/>
                  </a:cubicBezTo>
                  <a:cubicBezTo>
                    <a:pt x="1284" y="600"/>
                    <a:pt x="1284" y="599"/>
                    <a:pt x="1285" y="599"/>
                  </a:cubicBezTo>
                  <a:cubicBezTo>
                    <a:pt x="1286" y="599"/>
                    <a:pt x="1286" y="599"/>
                    <a:pt x="1286" y="599"/>
                  </a:cubicBezTo>
                  <a:cubicBezTo>
                    <a:pt x="1288" y="599"/>
                    <a:pt x="1290" y="598"/>
                    <a:pt x="1292" y="597"/>
                  </a:cubicBezTo>
                  <a:cubicBezTo>
                    <a:pt x="1292" y="596"/>
                    <a:pt x="1292" y="596"/>
                    <a:pt x="1293" y="595"/>
                  </a:cubicBezTo>
                  <a:cubicBezTo>
                    <a:pt x="1294" y="595"/>
                    <a:pt x="1294" y="595"/>
                    <a:pt x="1294" y="595"/>
                  </a:cubicBezTo>
                  <a:cubicBezTo>
                    <a:pt x="1297" y="595"/>
                    <a:pt x="1300" y="593"/>
                    <a:pt x="1301" y="590"/>
                  </a:cubicBezTo>
                  <a:cubicBezTo>
                    <a:pt x="1302" y="589"/>
                    <a:pt x="1303" y="588"/>
                    <a:pt x="1303" y="586"/>
                  </a:cubicBezTo>
                  <a:cubicBezTo>
                    <a:pt x="1310" y="584"/>
                    <a:pt x="1317" y="582"/>
                    <a:pt x="1324" y="579"/>
                  </a:cubicBezTo>
                  <a:cubicBezTo>
                    <a:pt x="1326" y="579"/>
                    <a:pt x="1328" y="577"/>
                    <a:pt x="1329" y="575"/>
                  </a:cubicBezTo>
                  <a:cubicBezTo>
                    <a:pt x="1329" y="574"/>
                    <a:pt x="1330" y="572"/>
                    <a:pt x="1331" y="571"/>
                  </a:cubicBezTo>
                  <a:cubicBezTo>
                    <a:pt x="1338" y="569"/>
                    <a:pt x="1344" y="566"/>
                    <a:pt x="1351" y="564"/>
                  </a:cubicBezTo>
                  <a:cubicBezTo>
                    <a:pt x="1353" y="564"/>
                    <a:pt x="1355" y="562"/>
                    <a:pt x="1356" y="560"/>
                  </a:cubicBezTo>
                  <a:cubicBezTo>
                    <a:pt x="1357" y="559"/>
                    <a:pt x="1358" y="557"/>
                    <a:pt x="1358" y="555"/>
                  </a:cubicBezTo>
                  <a:cubicBezTo>
                    <a:pt x="1365" y="553"/>
                    <a:pt x="1372" y="551"/>
                    <a:pt x="1379" y="549"/>
                  </a:cubicBezTo>
                  <a:cubicBezTo>
                    <a:pt x="1381" y="548"/>
                    <a:pt x="1383" y="547"/>
                    <a:pt x="1384" y="545"/>
                  </a:cubicBezTo>
                  <a:cubicBezTo>
                    <a:pt x="1384" y="543"/>
                    <a:pt x="1385" y="542"/>
                    <a:pt x="1386" y="540"/>
                  </a:cubicBezTo>
                  <a:cubicBezTo>
                    <a:pt x="1390" y="539"/>
                    <a:pt x="1394" y="538"/>
                    <a:pt x="1398" y="537"/>
                  </a:cubicBezTo>
                  <a:cubicBezTo>
                    <a:pt x="1400" y="537"/>
                    <a:pt x="1402" y="535"/>
                    <a:pt x="1403" y="533"/>
                  </a:cubicBezTo>
                  <a:cubicBezTo>
                    <a:pt x="1404" y="532"/>
                    <a:pt x="1405" y="530"/>
                    <a:pt x="1406" y="529"/>
                  </a:cubicBezTo>
                  <a:cubicBezTo>
                    <a:pt x="1409" y="528"/>
                    <a:pt x="1413" y="527"/>
                    <a:pt x="1417" y="526"/>
                  </a:cubicBezTo>
                  <a:cubicBezTo>
                    <a:pt x="1420" y="526"/>
                    <a:pt x="1422" y="524"/>
                    <a:pt x="1423" y="522"/>
                  </a:cubicBezTo>
                  <a:cubicBezTo>
                    <a:pt x="1424" y="520"/>
                    <a:pt x="1424" y="519"/>
                    <a:pt x="1425" y="518"/>
                  </a:cubicBezTo>
                  <a:cubicBezTo>
                    <a:pt x="1429" y="517"/>
                    <a:pt x="1433" y="516"/>
                    <a:pt x="1437" y="515"/>
                  </a:cubicBezTo>
                  <a:cubicBezTo>
                    <a:pt x="1439" y="514"/>
                    <a:pt x="1440" y="514"/>
                    <a:pt x="1441" y="513"/>
                  </a:cubicBezTo>
                  <a:cubicBezTo>
                    <a:pt x="1441" y="490"/>
                    <a:pt x="1441" y="490"/>
                    <a:pt x="1441" y="490"/>
                  </a:cubicBezTo>
                  <a:moveTo>
                    <a:pt x="966" y="0"/>
                  </a:moveTo>
                  <a:cubicBezTo>
                    <a:pt x="914" y="0"/>
                    <a:pt x="914" y="0"/>
                    <a:pt x="914" y="0"/>
                  </a:cubicBezTo>
                  <a:cubicBezTo>
                    <a:pt x="914" y="0"/>
                    <a:pt x="914" y="0"/>
                    <a:pt x="914" y="0"/>
                  </a:cubicBezTo>
                  <a:cubicBezTo>
                    <a:pt x="914" y="0"/>
                    <a:pt x="913" y="1"/>
                    <a:pt x="913" y="1"/>
                  </a:cubicBezTo>
                  <a:cubicBezTo>
                    <a:pt x="908" y="1"/>
                    <a:pt x="908" y="1"/>
                    <a:pt x="908" y="1"/>
                  </a:cubicBezTo>
                  <a:cubicBezTo>
                    <a:pt x="906" y="1"/>
                    <a:pt x="904" y="2"/>
                    <a:pt x="902" y="4"/>
                  </a:cubicBezTo>
                  <a:cubicBezTo>
                    <a:pt x="902" y="4"/>
                    <a:pt x="902" y="4"/>
                    <a:pt x="901" y="5"/>
                  </a:cubicBezTo>
                  <a:cubicBezTo>
                    <a:pt x="900" y="5"/>
                    <a:pt x="900" y="5"/>
                    <a:pt x="900" y="5"/>
                  </a:cubicBezTo>
                  <a:cubicBezTo>
                    <a:pt x="898" y="5"/>
                    <a:pt x="896" y="6"/>
                    <a:pt x="895" y="7"/>
                  </a:cubicBezTo>
                  <a:cubicBezTo>
                    <a:pt x="894" y="8"/>
                    <a:pt x="893" y="9"/>
                    <a:pt x="893" y="10"/>
                  </a:cubicBezTo>
                  <a:cubicBezTo>
                    <a:pt x="887" y="11"/>
                    <a:pt x="881" y="12"/>
                    <a:pt x="875" y="13"/>
                  </a:cubicBezTo>
                  <a:cubicBezTo>
                    <a:pt x="873" y="13"/>
                    <a:pt x="871" y="15"/>
                    <a:pt x="870" y="17"/>
                  </a:cubicBezTo>
                  <a:cubicBezTo>
                    <a:pt x="869" y="17"/>
                    <a:pt x="869" y="17"/>
                    <a:pt x="869" y="17"/>
                  </a:cubicBezTo>
                  <a:cubicBezTo>
                    <a:pt x="867" y="17"/>
                    <a:pt x="865" y="17"/>
                    <a:pt x="863" y="19"/>
                  </a:cubicBezTo>
                  <a:cubicBezTo>
                    <a:pt x="862" y="20"/>
                    <a:pt x="862" y="20"/>
                    <a:pt x="861" y="21"/>
                  </a:cubicBezTo>
                  <a:cubicBezTo>
                    <a:pt x="856" y="22"/>
                    <a:pt x="850" y="23"/>
                    <a:pt x="844" y="24"/>
                  </a:cubicBezTo>
                  <a:cubicBezTo>
                    <a:pt x="842" y="24"/>
                    <a:pt x="840" y="26"/>
                    <a:pt x="838" y="28"/>
                  </a:cubicBezTo>
                  <a:cubicBezTo>
                    <a:pt x="837" y="28"/>
                    <a:pt x="837" y="28"/>
                    <a:pt x="837" y="28"/>
                  </a:cubicBezTo>
                  <a:cubicBezTo>
                    <a:pt x="835" y="28"/>
                    <a:pt x="833" y="29"/>
                    <a:pt x="832" y="30"/>
                  </a:cubicBezTo>
                  <a:cubicBezTo>
                    <a:pt x="831" y="31"/>
                    <a:pt x="831" y="31"/>
                    <a:pt x="831" y="32"/>
                  </a:cubicBezTo>
                  <a:cubicBezTo>
                    <a:pt x="826" y="32"/>
                    <a:pt x="826" y="32"/>
                    <a:pt x="826" y="32"/>
                  </a:cubicBezTo>
                  <a:cubicBezTo>
                    <a:pt x="824" y="32"/>
                    <a:pt x="821" y="33"/>
                    <a:pt x="820" y="34"/>
                  </a:cubicBezTo>
                  <a:cubicBezTo>
                    <a:pt x="819" y="35"/>
                    <a:pt x="819" y="35"/>
                    <a:pt x="819" y="36"/>
                  </a:cubicBezTo>
                  <a:cubicBezTo>
                    <a:pt x="814" y="36"/>
                    <a:pt x="814" y="36"/>
                    <a:pt x="814" y="36"/>
                  </a:cubicBezTo>
                  <a:cubicBezTo>
                    <a:pt x="812" y="36"/>
                    <a:pt x="810" y="37"/>
                    <a:pt x="808" y="38"/>
                  </a:cubicBezTo>
                  <a:cubicBezTo>
                    <a:pt x="808" y="38"/>
                    <a:pt x="807" y="39"/>
                    <a:pt x="807" y="39"/>
                  </a:cubicBezTo>
                  <a:cubicBezTo>
                    <a:pt x="802" y="39"/>
                    <a:pt x="802" y="39"/>
                    <a:pt x="802" y="39"/>
                  </a:cubicBezTo>
                  <a:cubicBezTo>
                    <a:pt x="800" y="39"/>
                    <a:pt x="798" y="40"/>
                    <a:pt x="796" y="42"/>
                  </a:cubicBezTo>
                  <a:cubicBezTo>
                    <a:pt x="796" y="42"/>
                    <a:pt x="795" y="43"/>
                    <a:pt x="795" y="43"/>
                  </a:cubicBezTo>
                  <a:cubicBezTo>
                    <a:pt x="790" y="43"/>
                    <a:pt x="790" y="43"/>
                    <a:pt x="790" y="43"/>
                  </a:cubicBezTo>
                  <a:cubicBezTo>
                    <a:pt x="788" y="43"/>
                    <a:pt x="786" y="44"/>
                    <a:pt x="784" y="46"/>
                  </a:cubicBezTo>
                  <a:cubicBezTo>
                    <a:pt x="784" y="46"/>
                    <a:pt x="784" y="47"/>
                    <a:pt x="783" y="47"/>
                  </a:cubicBezTo>
                  <a:cubicBezTo>
                    <a:pt x="782" y="47"/>
                    <a:pt x="782" y="47"/>
                    <a:pt x="782" y="47"/>
                  </a:cubicBezTo>
                  <a:cubicBezTo>
                    <a:pt x="780" y="47"/>
                    <a:pt x="778" y="48"/>
                    <a:pt x="777" y="50"/>
                  </a:cubicBezTo>
                  <a:cubicBezTo>
                    <a:pt x="776" y="50"/>
                    <a:pt x="775" y="51"/>
                    <a:pt x="775" y="52"/>
                  </a:cubicBezTo>
                  <a:cubicBezTo>
                    <a:pt x="765" y="55"/>
                    <a:pt x="755" y="57"/>
                    <a:pt x="745" y="59"/>
                  </a:cubicBezTo>
                  <a:cubicBezTo>
                    <a:pt x="743" y="59"/>
                    <a:pt x="741" y="61"/>
                    <a:pt x="740" y="62"/>
                  </a:cubicBezTo>
                  <a:cubicBezTo>
                    <a:pt x="735" y="62"/>
                    <a:pt x="735" y="62"/>
                    <a:pt x="735" y="62"/>
                  </a:cubicBezTo>
                  <a:cubicBezTo>
                    <a:pt x="733" y="62"/>
                    <a:pt x="731" y="63"/>
                    <a:pt x="729" y="65"/>
                  </a:cubicBezTo>
                  <a:cubicBezTo>
                    <a:pt x="729" y="65"/>
                    <a:pt x="729" y="66"/>
                    <a:pt x="728" y="66"/>
                  </a:cubicBezTo>
                  <a:cubicBezTo>
                    <a:pt x="723" y="66"/>
                    <a:pt x="723" y="66"/>
                    <a:pt x="723" y="66"/>
                  </a:cubicBezTo>
                  <a:cubicBezTo>
                    <a:pt x="721" y="66"/>
                    <a:pt x="719" y="67"/>
                    <a:pt x="718" y="69"/>
                  </a:cubicBezTo>
                  <a:cubicBezTo>
                    <a:pt x="717" y="69"/>
                    <a:pt x="717" y="69"/>
                    <a:pt x="716" y="70"/>
                  </a:cubicBezTo>
                  <a:cubicBezTo>
                    <a:pt x="712" y="70"/>
                    <a:pt x="712" y="70"/>
                    <a:pt x="712" y="70"/>
                  </a:cubicBezTo>
                  <a:cubicBezTo>
                    <a:pt x="709" y="70"/>
                    <a:pt x="707" y="71"/>
                    <a:pt x="706" y="72"/>
                  </a:cubicBezTo>
                  <a:cubicBezTo>
                    <a:pt x="705" y="73"/>
                    <a:pt x="705" y="73"/>
                    <a:pt x="705" y="74"/>
                  </a:cubicBezTo>
                  <a:cubicBezTo>
                    <a:pt x="700" y="74"/>
                    <a:pt x="700" y="74"/>
                    <a:pt x="700" y="74"/>
                  </a:cubicBezTo>
                  <a:cubicBezTo>
                    <a:pt x="698" y="74"/>
                    <a:pt x="695" y="75"/>
                    <a:pt x="694" y="76"/>
                  </a:cubicBezTo>
                  <a:cubicBezTo>
                    <a:pt x="693" y="77"/>
                    <a:pt x="693" y="77"/>
                    <a:pt x="693" y="78"/>
                  </a:cubicBezTo>
                  <a:cubicBezTo>
                    <a:pt x="688" y="78"/>
                    <a:pt x="688" y="78"/>
                    <a:pt x="688" y="78"/>
                  </a:cubicBezTo>
                  <a:cubicBezTo>
                    <a:pt x="686" y="78"/>
                    <a:pt x="684" y="79"/>
                    <a:pt x="682" y="80"/>
                  </a:cubicBezTo>
                  <a:cubicBezTo>
                    <a:pt x="682" y="81"/>
                    <a:pt x="681" y="81"/>
                    <a:pt x="681" y="82"/>
                  </a:cubicBezTo>
                  <a:cubicBezTo>
                    <a:pt x="676" y="82"/>
                    <a:pt x="676" y="82"/>
                    <a:pt x="676" y="82"/>
                  </a:cubicBezTo>
                  <a:cubicBezTo>
                    <a:pt x="674" y="82"/>
                    <a:pt x="672" y="82"/>
                    <a:pt x="670" y="84"/>
                  </a:cubicBezTo>
                  <a:cubicBezTo>
                    <a:pt x="670" y="84"/>
                    <a:pt x="670" y="85"/>
                    <a:pt x="669" y="85"/>
                  </a:cubicBezTo>
                  <a:cubicBezTo>
                    <a:pt x="660" y="85"/>
                    <a:pt x="660" y="85"/>
                    <a:pt x="660" y="85"/>
                  </a:cubicBezTo>
                  <a:cubicBezTo>
                    <a:pt x="658" y="85"/>
                    <a:pt x="656" y="86"/>
                    <a:pt x="655" y="88"/>
                  </a:cubicBezTo>
                  <a:cubicBezTo>
                    <a:pt x="654" y="88"/>
                    <a:pt x="654" y="89"/>
                    <a:pt x="653" y="89"/>
                  </a:cubicBezTo>
                  <a:cubicBezTo>
                    <a:pt x="649" y="89"/>
                    <a:pt x="649" y="89"/>
                    <a:pt x="649" y="89"/>
                  </a:cubicBezTo>
                  <a:cubicBezTo>
                    <a:pt x="647" y="89"/>
                    <a:pt x="644" y="90"/>
                    <a:pt x="643" y="91"/>
                  </a:cubicBezTo>
                  <a:cubicBezTo>
                    <a:pt x="642" y="92"/>
                    <a:pt x="642" y="92"/>
                    <a:pt x="642" y="93"/>
                  </a:cubicBezTo>
                  <a:cubicBezTo>
                    <a:pt x="637" y="93"/>
                    <a:pt x="637" y="93"/>
                    <a:pt x="637" y="93"/>
                  </a:cubicBezTo>
                  <a:cubicBezTo>
                    <a:pt x="635" y="93"/>
                    <a:pt x="633" y="94"/>
                    <a:pt x="631" y="95"/>
                  </a:cubicBezTo>
                  <a:cubicBezTo>
                    <a:pt x="631" y="96"/>
                    <a:pt x="630" y="96"/>
                    <a:pt x="630" y="97"/>
                  </a:cubicBezTo>
                  <a:cubicBezTo>
                    <a:pt x="625" y="97"/>
                    <a:pt x="625" y="97"/>
                    <a:pt x="625" y="97"/>
                  </a:cubicBezTo>
                  <a:cubicBezTo>
                    <a:pt x="623" y="97"/>
                    <a:pt x="621" y="98"/>
                    <a:pt x="619" y="99"/>
                  </a:cubicBezTo>
                  <a:cubicBezTo>
                    <a:pt x="618" y="100"/>
                    <a:pt x="618" y="101"/>
                    <a:pt x="617" y="102"/>
                  </a:cubicBezTo>
                  <a:cubicBezTo>
                    <a:pt x="606" y="104"/>
                    <a:pt x="595" y="106"/>
                    <a:pt x="584" y="108"/>
                  </a:cubicBezTo>
                  <a:cubicBezTo>
                    <a:pt x="581" y="109"/>
                    <a:pt x="579" y="111"/>
                    <a:pt x="578" y="113"/>
                  </a:cubicBezTo>
                  <a:cubicBezTo>
                    <a:pt x="571" y="114"/>
                    <a:pt x="564" y="115"/>
                    <a:pt x="557" y="116"/>
                  </a:cubicBezTo>
                  <a:cubicBezTo>
                    <a:pt x="554" y="116"/>
                    <a:pt x="552" y="118"/>
                    <a:pt x="551" y="121"/>
                  </a:cubicBezTo>
                  <a:cubicBezTo>
                    <a:pt x="538" y="123"/>
                    <a:pt x="526" y="125"/>
                    <a:pt x="514" y="128"/>
                  </a:cubicBezTo>
                  <a:cubicBezTo>
                    <a:pt x="511" y="128"/>
                    <a:pt x="509" y="130"/>
                    <a:pt x="508" y="132"/>
                  </a:cubicBezTo>
                  <a:cubicBezTo>
                    <a:pt x="499" y="133"/>
                    <a:pt x="491" y="134"/>
                    <a:pt x="483" y="135"/>
                  </a:cubicBezTo>
                  <a:cubicBezTo>
                    <a:pt x="480" y="135"/>
                    <a:pt x="478" y="137"/>
                    <a:pt x="476" y="139"/>
                  </a:cubicBezTo>
                  <a:cubicBezTo>
                    <a:pt x="468" y="139"/>
                    <a:pt x="468" y="139"/>
                    <a:pt x="468" y="139"/>
                  </a:cubicBezTo>
                  <a:cubicBezTo>
                    <a:pt x="466" y="139"/>
                    <a:pt x="463" y="140"/>
                    <a:pt x="462" y="141"/>
                  </a:cubicBezTo>
                  <a:cubicBezTo>
                    <a:pt x="461" y="142"/>
                    <a:pt x="461" y="142"/>
                    <a:pt x="461" y="143"/>
                  </a:cubicBezTo>
                  <a:cubicBezTo>
                    <a:pt x="452" y="143"/>
                    <a:pt x="452" y="143"/>
                    <a:pt x="452" y="143"/>
                  </a:cubicBezTo>
                  <a:cubicBezTo>
                    <a:pt x="450" y="143"/>
                    <a:pt x="448" y="144"/>
                    <a:pt x="446" y="145"/>
                  </a:cubicBezTo>
                  <a:cubicBezTo>
                    <a:pt x="446" y="146"/>
                    <a:pt x="445" y="146"/>
                    <a:pt x="445" y="146"/>
                  </a:cubicBezTo>
                  <a:cubicBezTo>
                    <a:pt x="436" y="146"/>
                    <a:pt x="436" y="146"/>
                    <a:pt x="436" y="146"/>
                  </a:cubicBezTo>
                  <a:cubicBezTo>
                    <a:pt x="434" y="146"/>
                    <a:pt x="432" y="147"/>
                    <a:pt x="430" y="149"/>
                  </a:cubicBezTo>
                  <a:cubicBezTo>
                    <a:pt x="430" y="150"/>
                    <a:pt x="429" y="150"/>
                    <a:pt x="429" y="151"/>
                  </a:cubicBezTo>
                  <a:cubicBezTo>
                    <a:pt x="419" y="152"/>
                    <a:pt x="410" y="153"/>
                    <a:pt x="400" y="154"/>
                  </a:cubicBezTo>
                  <a:cubicBezTo>
                    <a:pt x="397" y="155"/>
                    <a:pt x="395" y="156"/>
                    <a:pt x="394" y="158"/>
                  </a:cubicBezTo>
                  <a:cubicBezTo>
                    <a:pt x="381" y="158"/>
                    <a:pt x="381" y="158"/>
                    <a:pt x="381" y="158"/>
                  </a:cubicBezTo>
                  <a:cubicBezTo>
                    <a:pt x="379" y="158"/>
                    <a:pt x="377" y="159"/>
                    <a:pt x="375" y="160"/>
                  </a:cubicBezTo>
                  <a:cubicBezTo>
                    <a:pt x="375" y="161"/>
                    <a:pt x="375" y="161"/>
                    <a:pt x="374" y="162"/>
                  </a:cubicBezTo>
                  <a:cubicBezTo>
                    <a:pt x="365" y="162"/>
                    <a:pt x="365" y="162"/>
                    <a:pt x="365" y="162"/>
                  </a:cubicBezTo>
                  <a:cubicBezTo>
                    <a:pt x="363" y="162"/>
                    <a:pt x="361" y="163"/>
                    <a:pt x="360" y="164"/>
                  </a:cubicBezTo>
                  <a:cubicBezTo>
                    <a:pt x="359" y="165"/>
                    <a:pt x="359" y="165"/>
                    <a:pt x="358" y="166"/>
                  </a:cubicBezTo>
                  <a:cubicBezTo>
                    <a:pt x="346" y="166"/>
                    <a:pt x="346" y="166"/>
                    <a:pt x="346" y="166"/>
                  </a:cubicBezTo>
                  <a:cubicBezTo>
                    <a:pt x="344" y="166"/>
                    <a:pt x="342" y="167"/>
                    <a:pt x="340" y="168"/>
                  </a:cubicBezTo>
                  <a:cubicBezTo>
                    <a:pt x="340" y="169"/>
                    <a:pt x="339" y="169"/>
                    <a:pt x="339" y="169"/>
                  </a:cubicBezTo>
                  <a:cubicBezTo>
                    <a:pt x="326" y="169"/>
                    <a:pt x="326" y="169"/>
                    <a:pt x="326" y="169"/>
                  </a:cubicBezTo>
                  <a:cubicBezTo>
                    <a:pt x="324" y="169"/>
                    <a:pt x="322" y="170"/>
                    <a:pt x="320" y="172"/>
                  </a:cubicBezTo>
                  <a:cubicBezTo>
                    <a:pt x="320" y="172"/>
                    <a:pt x="320" y="173"/>
                    <a:pt x="319" y="173"/>
                  </a:cubicBezTo>
                  <a:cubicBezTo>
                    <a:pt x="303" y="173"/>
                    <a:pt x="303" y="173"/>
                    <a:pt x="303" y="173"/>
                  </a:cubicBezTo>
                  <a:cubicBezTo>
                    <a:pt x="300" y="173"/>
                    <a:pt x="298" y="174"/>
                    <a:pt x="297" y="176"/>
                  </a:cubicBezTo>
                  <a:cubicBezTo>
                    <a:pt x="296" y="176"/>
                    <a:pt x="296" y="177"/>
                    <a:pt x="296" y="177"/>
                  </a:cubicBezTo>
                  <a:cubicBezTo>
                    <a:pt x="283" y="177"/>
                    <a:pt x="283" y="177"/>
                    <a:pt x="283" y="177"/>
                  </a:cubicBezTo>
                  <a:cubicBezTo>
                    <a:pt x="281" y="177"/>
                    <a:pt x="279" y="178"/>
                    <a:pt x="277" y="180"/>
                  </a:cubicBezTo>
                  <a:cubicBezTo>
                    <a:pt x="277" y="180"/>
                    <a:pt x="276" y="180"/>
                    <a:pt x="276" y="181"/>
                  </a:cubicBezTo>
                  <a:cubicBezTo>
                    <a:pt x="259" y="181"/>
                    <a:pt x="259" y="181"/>
                    <a:pt x="259" y="181"/>
                  </a:cubicBezTo>
                  <a:cubicBezTo>
                    <a:pt x="257" y="181"/>
                    <a:pt x="255" y="182"/>
                    <a:pt x="253" y="183"/>
                  </a:cubicBezTo>
                  <a:cubicBezTo>
                    <a:pt x="253" y="184"/>
                    <a:pt x="253" y="184"/>
                    <a:pt x="252" y="185"/>
                  </a:cubicBezTo>
                  <a:cubicBezTo>
                    <a:pt x="232" y="185"/>
                    <a:pt x="232" y="185"/>
                    <a:pt x="232" y="185"/>
                  </a:cubicBezTo>
                  <a:cubicBezTo>
                    <a:pt x="230" y="185"/>
                    <a:pt x="227" y="186"/>
                    <a:pt x="226" y="187"/>
                  </a:cubicBezTo>
                  <a:cubicBezTo>
                    <a:pt x="225" y="188"/>
                    <a:pt x="225" y="188"/>
                    <a:pt x="225" y="189"/>
                  </a:cubicBezTo>
                  <a:cubicBezTo>
                    <a:pt x="204" y="189"/>
                    <a:pt x="204" y="189"/>
                    <a:pt x="204" y="189"/>
                  </a:cubicBezTo>
                  <a:cubicBezTo>
                    <a:pt x="202" y="189"/>
                    <a:pt x="200" y="189"/>
                    <a:pt x="198" y="191"/>
                  </a:cubicBezTo>
                  <a:cubicBezTo>
                    <a:pt x="198" y="191"/>
                    <a:pt x="198" y="192"/>
                    <a:pt x="197" y="192"/>
                  </a:cubicBezTo>
                  <a:cubicBezTo>
                    <a:pt x="173" y="192"/>
                    <a:pt x="173" y="192"/>
                    <a:pt x="173" y="192"/>
                  </a:cubicBezTo>
                  <a:cubicBezTo>
                    <a:pt x="171" y="192"/>
                    <a:pt x="169" y="193"/>
                    <a:pt x="167" y="195"/>
                  </a:cubicBezTo>
                  <a:cubicBezTo>
                    <a:pt x="166" y="195"/>
                    <a:pt x="166" y="196"/>
                    <a:pt x="166" y="196"/>
                  </a:cubicBezTo>
                  <a:cubicBezTo>
                    <a:pt x="117" y="199"/>
                    <a:pt x="68" y="201"/>
                    <a:pt x="19" y="204"/>
                  </a:cubicBezTo>
                  <a:cubicBezTo>
                    <a:pt x="13" y="204"/>
                    <a:pt x="7" y="204"/>
                    <a:pt x="0" y="204"/>
                  </a:cubicBezTo>
                  <a:cubicBezTo>
                    <a:pt x="0" y="221"/>
                    <a:pt x="0" y="221"/>
                    <a:pt x="0" y="221"/>
                  </a:cubicBezTo>
                  <a:cubicBezTo>
                    <a:pt x="7" y="221"/>
                    <a:pt x="13" y="220"/>
                    <a:pt x="19" y="220"/>
                  </a:cubicBezTo>
                  <a:cubicBezTo>
                    <a:pt x="19" y="220"/>
                    <a:pt x="20" y="220"/>
                    <a:pt x="20" y="220"/>
                  </a:cubicBezTo>
                  <a:cubicBezTo>
                    <a:pt x="20" y="220"/>
                    <a:pt x="20" y="220"/>
                    <a:pt x="20" y="220"/>
                  </a:cubicBezTo>
                  <a:cubicBezTo>
                    <a:pt x="71" y="218"/>
                    <a:pt x="122" y="215"/>
                    <a:pt x="173" y="213"/>
                  </a:cubicBezTo>
                  <a:cubicBezTo>
                    <a:pt x="176" y="213"/>
                    <a:pt x="178" y="211"/>
                    <a:pt x="180" y="209"/>
                  </a:cubicBezTo>
                  <a:cubicBezTo>
                    <a:pt x="204" y="209"/>
                    <a:pt x="204" y="209"/>
                    <a:pt x="204" y="209"/>
                  </a:cubicBezTo>
                  <a:cubicBezTo>
                    <a:pt x="206" y="209"/>
                    <a:pt x="209" y="208"/>
                    <a:pt x="210" y="207"/>
                  </a:cubicBezTo>
                  <a:cubicBezTo>
                    <a:pt x="211" y="206"/>
                    <a:pt x="211" y="206"/>
                    <a:pt x="211" y="205"/>
                  </a:cubicBezTo>
                  <a:cubicBezTo>
                    <a:pt x="232" y="205"/>
                    <a:pt x="232" y="205"/>
                    <a:pt x="232" y="205"/>
                  </a:cubicBezTo>
                  <a:cubicBezTo>
                    <a:pt x="234" y="205"/>
                    <a:pt x="236" y="204"/>
                    <a:pt x="238" y="203"/>
                  </a:cubicBezTo>
                  <a:cubicBezTo>
                    <a:pt x="238" y="202"/>
                    <a:pt x="238" y="202"/>
                    <a:pt x="239" y="201"/>
                  </a:cubicBezTo>
                  <a:cubicBezTo>
                    <a:pt x="259" y="201"/>
                    <a:pt x="259" y="201"/>
                    <a:pt x="259" y="201"/>
                  </a:cubicBezTo>
                  <a:cubicBezTo>
                    <a:pt x="262" y="201"/>
                    <a:pt x="264" y="200"/>
                    <a:pt x="265" y="199"/>
                  </a:cubicBezTo>
                  <a:cubicBezTo>
                    <a:pt x="266" y="198"/>
                    <a:pt x="266" y="198"/>
                    <a:pt x="266" y="197"/>
                  </a:cubicBezTo>
                  <a:cubicBezTo>
                    <a:pt x="283" y="197"/>
                    <a:pt x="283" y="197"/>
                    <a:pt x="283" y="197"/>
                  </a:cubicBezTo>
                  <a:cubicBezTo>
                    <a:pt x="285" y="197"/>
                    <a:pt x="287" y="197"/>
                    <a:pt x="289" y="195"/>
                  </a:cubicBezTo>
                  <a:cubicBezTo>
                    <a:pt x="289" y="195"/>
                    <a:pt x="290" y="194"/>
                    <a:pt x="290" y="194"/>
                  </a:cubicBezTo>
                  <a:cubicBezTo>
                    <a:pt x="303" y="194"/>
                    <a:pt x="303" y="194"/>
                    <a:pt x="303" y="194"/>
                  </a:cubicBezTo>
                  <a:cubicBezTo>
                    <a:pt x="305" y="194"/>
                    <a:pt x="307" y="193"/>
                    <a:pt x="308" y="191"/>
                  </a:cubicBezTo>
                  <a:cubicBezTo>
                    <a:pt x="309" y="191"/>
                    <a:pt x="309" y="190"/>
                    <a:pt x="310" y="190"/>
                  </a:cubicBezTo>
                  <a:cubicBezTo>
                    <a:pt x="326" y="190"/>
                    <a:pt x="326" y="190"/>
                    <a:pt x="326" y="190"/>
                  </a:cubicBezTo>
                  <a:cubicBezTo>
                    <a:pt x="328" y="190"/>
                    <a:pt x="331" y="189"/>
                    <a:pt x="332" y="187"/>
                  </a:cubicBezTo>
                  <a:cubicBezTo>
                    <a:pt x="333" y="187"/>
                    <a:pt x="333" y="187"/>
                    <a:pt x="333" y="186"/>
                  </a:cubicBezTo>
                  <a:cubicBezTo>
                    <a:pt x="346" y="186"/>
                    <a:pt x="346" y="186"/>
                    <a:pt x="346" y="186"/>
                  </a:cubicBezTo>
                  <a:cubicBezTo>
                    <a:pt x="348" y="186"/>
                    <a:pt x="350" y="185"/>
                    <a:pt x="352" y="184"/>
                  </a:cubicBezTo>
                  <a:cubicBezTo>
                    <a:pt x="352" y="183"/>
                    <a:pt x="353" y="183"/>
                    <a:pt x="353" y="182"/>
                  </a:cubicBezTo>
                  <a:cubicBezTo>
                    <a:pt x="365" y="182"/>
                    <a:pt x="365" y="182"/>
                    <a:pt x="365" y="182"/>
                  </a:cubicBezTo>
                  <a:cubicBezTo>
                    <a:pt x="368" y="182"/>
                    <a:pt x="370" y="181"/>
                    <a:pt x="371" y="180"/>
                  </a:cubicBezTo>
                  <a:cubicBezTo>
                    <a:pt x="372" y="179"/>
                    <a:pt x="372" y="179"/>
                    <a:pt x="372" y="179"/>
                  </a:cubicBezTo>
                  <a:cubicBezTo>
                    <a:pt x="381" y="179"/>
                    <a:pt x="381" y="179"/>
                    <a:pt x="381" y="179"/>
                  </a:cubicBezTo>
                  <a:cubicBezTo>
                    <a:pt x="383" y="179"/>
                    <a:pt x="386" y="178"/>
                    <a:pt x="387" y="176"/>
                  </a:cubicBezTo>
                  <a:cubicBezTo>
                    <a:pt x="388" y="176"/>
                    <a:pt x="388" y="175"/>
                    <a:pt x="388" y="175"/>
                  </a:cubicBezTo>
                  <a:cubicBezTo>
                    <a:pt x="401" y="175"/>
                    <a:pt x="401" y="175"/>
                    <a:pt x="401" y="175"/>
                  </a:cubicBezTo>
                  <a:cubicBezTo>
                    <a:pt x="403" y="175"/>
                    <a:pt x="405" y="174"/>
                    <a:pt x="407" y="172"/>
                  </a:cubicBezTo>
                  <a:cubicBezTo>
                    <a:pt x="407" y="172"/>
                    <a:pt x="408" y="171"/>
                    <a:pt x="408" y="170"/>
                  </a:cubicBezTo>
                  <a:cubicBezTo>
                    <a:pt x="418" y="169"/>
                    <a:pt x="428" y="168"/>
                    <a:pt x="437" y="167"/>
                  </a:cubicBezTo>
                  <a:cubicBezTo>
                    <a:pt x="440" y="166"/>
                    <a:pt x="442" y="165"/>
                    <a:pt x="443" y="163"/>
                  </a:cubicBezTo>
                  <a:cubicBezTo>
                    <a:pt x="452" y="163"/>
                    <a:pt x="452" y="163"/>
                    <a:pt x="452" y="163"/>
                  </a:cubicBezTo>
                  <a:cubicBezTo>
                    <a:pt x="454" y="163"/>
                    <a:pt x="456" y="162"/>
                    <a:pt x="458" y="161"/>
                  </a:cubicBezTo>
                  <a:cubicBezTo>
                    <a:pt x="458" y="160"/>
                    <a:pt x="459" y="160"/>
                    <a:pt x="459" y="159"/>
                  </a:cubicBezTo>
                  <a:cubicBezTo>
                    <a:pt x="468" y="159"/>
                    <a:pt x="468" y="159"/>
                    <a:pt x="468" y="159"/>
                  </a:cubicBezTo>
                  <a:cubicBezTo>
                    <a:pt x="470" y="159"/>
                    <a:pt x="472" y="159"/>
                    <a:pt x="474" y="157"/>
                  </a:cubicBezTo>
                  <a:cubicBezTo>
                    <a:pt x="474" y="157"/>
                    <a:pt x="474" y="156"/>
                    <a:pt x="475" y="155"/>
                  </a:cubicBezTo>
                  <a:cubicBezTo>
                    <a:pt x="484" y="155"/>
                    <a:pt x="484" y="155"/>
                    <a:pt x="484" y="155"/>
                  </a:cubicBezTo>
                  <a:cubicBezTo>
                    <a:pt x="486" y="155"/>
                    <a:pt x="488" y="155"/>
                    <a:pt x="489" y="153"/>
                  </a:cubicBezTo>
                  <a:cubicBezTo>
                    <a:pt x="490" y="152"/>
                    <a:pt x="491" y="152"/>
                    <a:pt x="491" y="151"/>
                  </a:cubicBezTo>
                  <a:cubicBezTo>
                    <a:pt x="499" y="150"/>
                    <a:pt x="508" y="149"/>
                    <a:pt x="516" y="148"/>
                  </a:cubicBezTo>
                  <a:cubicBezTo>
                    <a:pt x="519" y="147"/>
                    <a:pt x="522" y="145"/>
                    <a:pt x="523" y="143"/>
                  </a:cubicBezTo>
                  <a:cubicBezTo>
                    <a:pt x="535" y="141"/>
                    <a:pt x="547" y="138"/>
                    <a:pt x="560" y="136"/>
                  </a:cubicBezTo>
                  <a:cubicBezTo>
                    <a:pt x="562" y="136"/>
                    <a:pt x="565" y="134"/>
                    <a:pt x="566" y="131"/>
                  </a:cubicBezTo>
                  <a:cubicBezTo>
                    <a:pt x="573" y="131"/>
                    <a:pt x="580" y="130"/>
                    <a:pt x="587" y="129"/>
                  </a:cubicBezTo>
                  <a:cubicBezTo>
                    <a:pt x="590" y="128"/>
                    <a:pt x="592" y="126"/>
                    <a:pt x="593" y="123"/>
                  </a:cubicBezTo>
                  <a:cubicBezTo>
                    <a:pt x="605" y="121"/>
                    <a:pt x="616" y="119"/>
                    <a:pt x="627" y="117"/>
                  </a:cubicBezTo>
                  <a:cubicBezTo>
                    <a:pt x="629" y="117"/>
                    <a:pt x="631" y="115"/>
                    <a:pt x="632" y="113"/>
                  </a:cubicBezTo>
                  <a:cubicBezTo>
                    <a:pt x="637" y="113"/>
                    <a:pt x="637" y="113"/>
                    <a:pt x="637" y="113"/>
                  </a:cubicBezTo>
                  <a:cubicBezTo>
                    <a:pt x="639" y="113"/>
                    <a:pt x="641" y="112"/>
                    <a:pt x="643" y="111"/>
                  </a:cubicBezTo>
                  <a:cubicBezTo>
                    <a:pt x="643" y="111"/>
                    <a:pt x="644" y="110"/>
                    <a:pt x="644" y="110"/>
                  </a:cubicBezTo>
                  <a:cubicBezTo>
                    <a:pt x="649" y="110"/>
                    <a:pt x="649" y="110"/>
                    <a:pt x="649" y="110"/>
                  </a:cubicBezTo>
                  <a:cubicBezTo>
                    <a:pt x="651" y="110"/>
                    <a:pt x="653" y="109"/>
                    <a:pt x="655" y="107"/>
                  </a:cubicBezTo>
                  <a:cubicBezTo>
                    <a:pt x="655" y="107"/>
                    <a:pt x="656" y="106"/>
                    <a:pt x="656" y="106"/>
                  </a:cubicBezTo>
                  <a:cubicBezTo>
                    <a:pt x="660" y="106"/>
                    <a:pt x="660" y="106"/>
                    <a:pt x="660" y="106"/>
                  </a:cubicBezTo>
                  <a:cubicBezTo>
                    <a:pt x="663" y="106"/>
                    <a:pt x="665" y="105"/>
                    <a:pt x="666" y="103"/>
                  </a:cubicBezTo>
                  <a:cubicBezTo>
                    <a:pt x="667" y="103"/>
                    <a:pt x="667" y="102"/>
                    <a:pt x="667" y="102"/>
                  </a:cubicBezTo>
                  <a:cubicBezTo>
                    <a:pt x="676" y="102"/>
                    <a:pt x="676" y="102"/>
                    <a:pt x="676" y="102"/>
                  </a:cubicBezTo>
                  <a:cubicBezTo>
                    <a:pt x="678" y="102"/>
                    <a:pt x="681" y="101"/>
                    <a:pt x="682" y="99"/>
                  </a:cubicBezTo>
                  <a:cubicBezTo>
                    <a:pt x="683" y="99"/>
                    <a:pt x="683" y="99"/>
                    <a:pt x="683" y="98"/>
                  </a:cubicBezTo>
                  <a:cubicBezTo>
                    <a:pt x="688" y="98"/>
                    <a:pt x="688" y="98"/>
                    <a:pt x="688" y="98"/>
                  </a:cubicBezTo>
                  <a:cubicBezTo>
                    <a:pt x="690" y="98"/>
                    <a:pt x="692" y="97"/>
                    <a:pt x="694" y="96"/>
                  </a:cubicBezTo>
                  <a:cubicBezTo>
                    <a:pt x="694" y="95"/>
                    <a:pt x="695" y="95"/>
                    <a:pt x="695" y="94"/>
                  </a:cubicBezTo>
                  <a:cubicBezTo>
                    <a:pt x="700" y="94"/>
                    <a:pt x="700" y="94"/>
                    <a:pt x="700" y="94"/>
                  </a:cubicBezTo>
                  <a:cubicBezTo>
                    <a:pt x="702" y="94"/>
                    <a:pt x="704" y="93"/>
                    <a:pt x="706" y="92"/>
                  </a:cubicBezTo>
                  <a:cubicBezTo>
                    <a:pt x="706" y="91"/>
                    <a:pt x="707" y="91"/>
                    <a:pt x="707" y="90"/>
                  </a:cubicBezTo>
                  <a:cubicBezTo>
                    <a:pt x="712" y="90"/>
                    <a:pt x="712" y="90"/>
                    <a:pt x="712" y="90"/>
                  </a:cubicBezTo>
                  <a:cubicBezTo>
                    <a:pt x="714" y="90"/>
                    <a:pt x="716" y="89"/>
                    <a:pt x="718" y="88"/>
                  </a:cubicBezTo>
                  <a:cubicBezTo>
                    <a:pt x="718" y="88"/>
                    <a:pt x="718" y="87"/>
                    <a:pt x="719" y="87"/>
                  </a:cubicBezTo>
                  <a:cubicBezTo>
                    <a:pt x="723" y="87"/>
                    <a:pt x="723" y="87"/>
                    <a:pt x="723" y="87"/>
                  </a:cubicBezTo>
                  <a:cubicBezTo>
                    <a:pt x="726" y="87"/>
                    <a:pt x="728" y="86"/>
                    <a:pt x="729" y="84"/>
                  </a:cubicBezTo>
                  <a:cubicBezTo>
                    <a:pt x="730" y="84"/>
                    <a:pt x="730" y="83"/>
                    <a:pt x="730" y="83"/>
                  </a:cubicBezTo>
                  <a:cubicBezTo>
                    <a:pt x="735" y="83"/>
                    <a:pt x="735" y="83"/>
                    <a:pt x="735" y="83"/>
                  </a:cubicBezTo>
                  <a:cubicBezTo>
                    <a:pt x="737" y="83"/>
                    <a:pt x="740" y="82"/>
                    <a:pt x="741" y="80"/>
                  </a:cubicBezTo>
                  <a:cubicBezTo>
                    <a:pt x="742" y="80"/>
                    <a:pt x="742" y="79"/>
                    <a:pt x="742" y="79"/>
                  </a:cubicBezTo>
                  <a:cubicBezTo>
                    <a:pt x="747" y="79"/>
                    <a:pt x="747" y="79"/>
                    <a:pt x="747" y="79"/>
                  </a:cubicBezTo>
                  <a:cubicBezTo>
                    <a:pt x="749" y="79"/>
                    <a:pt x="751" y="78"/>
                    <a:pt x="753" y="77"/>
                  </a:cubicBezTo>
                  <a:cubicBezTo>
                    <a:pt x="754" y="76"/>
                    <a:pt x="754" y="75"/>
                    <a:pt x="755" y="74"/>
                  </a:cubicBezTo>
                  <a:cubicBezTo>
                    <a:pt x="765" y="72"/>
                    <a:pt x="774" y="69"/>
                    <a:pt x="784" y="67"/>
                  </a:cubicBezTo>
                  <a:cubicBezTo>
                    <a:pt x="786" y="67"/>
                    <a:pt x="788" y="65"/>
                    <a:pt x="789" y="64"/>
                  </a:cubicBezTo>
                  <a:cubicBezTo>
                    <a:pt x="790" y="64"/>
                    <a:pt x="790" y="64"/>
                    <a:pt x="790" y="64"/>
                  </a:cubicBezTo>
                  <a:cubicBezTo>
                    <a:pt x="792" y="64"/>
                    <a:pt x="795" y="63"/>
                    <a:pt x="796" y="61"/>
                  </a:cubicBezTo>
                  <a:cubicBezTo>
                    <a:pt x="797" y="61"/>
                    <a:pt x="797" y="60"/>
                    <a:pt x="797" y="60"/>
                  </a:cubicBezTo>
                  <a:cubicBezTo>
                    <a:pt x="802" y="60"/>
                    <a:pt x="802" y="60"/>
                    <a:pt x="802" y="60"/>
                  </a:cubicBezTo>
                  <a:cubicBezTo>
                    <a:pt x="804" y="60"/>
                    <a:pt x="806" y="59"/>
                    <a:pt x="808" y="57"/>
                  </a:cubicBezTo>
                  <a:cubicBezTo>
                    <a:pt x="808" y="57"/>
                    <a:pt x="809" y="57"/>
                    <a:pt x="809" y="56"/>
                  </a:cubicBezTo>
                  <a:cubicBezTo>
                    <a:pt x="814" y="56"/>
                    <a:pt x="814" y="56"/>
                    <a:pt x="814" y="56"/>
                  </a:cubicBezTo>
                  <a:cubicBezTo>
                    <a:pt x="816" y="56"/>
                    <a:pt x="818" y="55"/>
                    <a:pt x="820" y="54"/>
                  </a:cubicBezTo>
                  <a:cubicBezTo>
                    <a:pt x="820" y="53"/>
                    <a:pt x="821" y="53"/>
                    <a:pt x="821" y="52"/>
                  </a:cubicBezTo>
                  <a:cubicBezTo>
                    <a:pt x="826" y="52"/>
                    <a:pt x="826" y="52"/>
                    <a:pt x="826" y="52"/>
                  </a:cubicBezTo>
                  <a:cubicBezTo>
                    <a:pt x="828" y="52"/>
                    <a:pt x="830" y="51"/>
                    <a:pt x="832" y="50"/>
                  </a:cubicBezTo>
                  <a:cubicBezTo>
                    <a:pt x="832" y="49"/>
                    <a:pt x="832" y="49"/>
                    <a:pt x="833" y="48"/>
                  </a:cubicBezTo>
                  <a:cubicBezTo>
                    <a:pt x="837" y="48"/>
                    <a:pt x="837" y="48"/>
                    <a:pt x="837" y="48"/>
                  </a:cubicBezTo>
                  <a:cubicBezTo>
                    <a:pt x="840" y="48"/>
                    <a:pt x="842" y="47"/>
                    <a:pt x="843" y="46"/>
                  </a:cubicBezTo>
                  <a:cubicBezTo>
                    <a:pt x="844" y="46"/>
                    <a:pt x="844" y="45"/>
                    <a:pt x="844" y="45"/>
                  </a:cubicBezTo>
                  <a:cubicBezTo>
                    <a:pt x="845" y="45"/>
                    <a:pt x="845" y="45"/>
                    <a:pt x="845" y="45"/>
                  </a:cubicBezTo>
                  <a:cubicBezTo>
                    <a:pt x="848" y="45"/>
                    <a:pt x="850" y="44"/>
                    <a:pt x="851" y="42"/>
                  </a:cubicBezTo>
                  <a:cubicBezTo>
                    <a:pt x="852" y="41"/>
                    <a:pt x="853" y="40"/>
                    <a:pt x="853" y="40"/>
                  </a:cubicBezTo>
                  <a:cubicBezTo>
                    <a:pt x="859" y="39"/>
                    <a:pt x="864" y="38"/>
                    <a:pt x="870" y="37"/>
                  </a:cubicBezTo>
                  <a:cubicBezTo>
                    <a:pt x="873" y="36"/>
                    <a:pt x="875" y="35"/>
                    <a:pt x="876" y="33"/>
                  </a:cubicBezTo>
                  <a:cubicBezTo>
                    <a:pt x="877" y="33"/>
                    <a:pt x="877" y="33"/>
                    <a:pt x="877" y="33"/>
                  </a:cubicBezTo>
                  <a:cubicBezTo>
                    <a:pt x="879" y="33"/>
                    <a:pt x="881" y="32"/>
                    <a:pt x="883" y="31"/>
                  </a:cubicBezTo>
                  <a:cubicBezTo>
                    <a:pt x="883" y="30"/>
                    <a:pt x="884" y="29"/>
                    <a:pt x="884" y="28"/>
                  </a:cubicBezTo>
                  <a:cubicBezTo>
                    <a:pt x="890" y="27"/>
                    <a:pt x="896" y="26"/>
                    <a:pt x="902" y="25"/>
                  </a:cubicBezTo>
                  <a:cubicBezTo>
                    <a:pt x="904" y="25"/>
                    <a:pt x="906" y="23"/>
                    <a:pt x="907" y="22"/>
                  </a:cubicBezTo>
                  <a:cubicBezTo>
                    <a:pt x="908" y="22"/>
                    <a:pt x="908" y="22"/>
                    <a:pt x="908" y="22"/>
                  </a:cubicBezTo>
                  <a:cubicBezTo>
                    <a:pt x="910" y="22"/>
                    <a:pt x="913" y="21"/>
                    <a:pt x="914" y="19"/>
                  </a:cubicBezTo>
                  <a:cubicBezTo>
                    <a:pt x="915" y="19"/>
                    <a:pt x="915" y="18"/>
                    <a:pt x="915" y="18"/>
                  </a:cubicBezTo>
                  <a:cubicBezTo>
                    <a:pt x="920" y="18"/>
                    <a:pt x="920" y="18"/>
                    <a:pt x="920" y="18"/>
                  </a:cubicBezTo>
                  <a:cubicBezTo>
                    <a:pt x="922" y="18"/>
                    <a:pt x="924" y="17"/>
                    <a:pt x="926" y="15"/>
                  </a:cubicBezTo>
                  <a:cubicBezTo>
                    <a:pt x="926" y="15"/>
                    <a:pt x="927" y="14"/>
                    <a:pt x="927" y="14"/>
                  </a:cubicBezTo>
                  <a:cubicBezTo>
                    <a:pt x="928" y="14"/>
                    <a:pt x="928" y="14"/>
                    <a:pt x="928" y="14"/>
                  </a:cubicBezTo>
                  <a:cubicBezTo>
                    <a:pt x="930" y="14"/>
                    <a:pt x="932" y="13"/>
                    <a:pt x="934" y="12"/>
                  </a:cubicBezTo>
                  <a:cubicBezTo>
                    <a:pt x="934" y="11"/>
                    <a:pt x="935" y="10"/>
                    <a:pt x="935" y="9"/>
                  </a:cubicBezTo>
                  <a:cubicBezTo>
                    <a:pt x="941" y="8"/>
                    <a:pt x="947" y="7"/>
                    <a:pt x="953" y="6"/>
                  </a:cubicBezTo>
                  <a:cubicBezTo>
                    <a:pt x="955" y="6"/>
                    <a:pt x="957" y="4"/>
                    <a:pt x="959" y="3"/>
                  </a:cubicBezTo>
                  <a:cubicBezTo>
                    <a:pt x="959" y="3"/>
                    <a:pt x="959" y="3"/>
                    <a:pt x="959" y="3"/>
                  </a:cubicBezTo>
                  <a:cubicBezTo>
                    <a:pt x="962" y="3"/>
                    <a:pt x="964" y="2"/>
                    <a:pt x="965" y="0"/>
                  </a:cubicBezTo>
                  <a:cubicBezTo>
                    <a:pt x="965" y="0"/>
                    <a:pt x="966" y="0"/>
                    <a:pt x="9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4279" y="3127"/>
              <a:ext cx="335" cy="223"/>
            </a:xfrm>
            <a:custGeom>
              <a:avLst/>
              <a:gdLst>
                <a:gd name="T0" fmla="*/ 279 w 296"/>
                <a:gd name="T1" fmla="*/ 21 h 197"/>
                <a:gd name="T2" fmla="*/ 268 w 296"/>
                <a:gd name="T3" fmla="*/ 43 h 197"/>
                <a:gd name="T4" fmla="*/ 256 w 296"/>
                <a:gd name="T5" fmla="*/ 62 h 197"/>
                <a:gd name="T6" fmla="*/ 244 w 296"/>
                <a:gd name="T7" fmla="*/ 78 h 197"/>
                <a:gd name="T8" fmla="*/ 225 w 296"/>
                <a:gd name="T9" fmla="*/ 93 h 197"/>
                <a:gd name="T10" fmla="*/ 211 w 296"/>
                <a:gd name="T11" fmla="*/ 105 h 197"/>
                <a:gd name="T12" fmla="*/ 171 w 296"/>
                <a:gd name="T13" fmla="*/ 123 h 197"/>
                <a:gd name="T14" fmla="*/ 147 w 296"/>
                <a:gd name="T15" fmla="*/ 139 h 197"/>
                <a:gd name="T16" fmla="*/ 135 w 296"/>
                <a:gd name="T17" fmla="*/ 146 h 197"/>
                <a:gd name="T18" fmla="*/ 127 w 296"/>
                <a:gd name="T19" fmla="*/ 150 h 197"/>
                <a:gd name="T20" fmla="*/ 113 w 296"/>
                <a:gd name="T21" fmla="*/ 156 h 197"/>
                <a:gd name="T22" fmla="*/ 102 w 296"/>
                <a:gd name="T23" fmla="*/ 165 h 197"/>
                <a:gd name="T24" fmla="*/ 91 w 296"/>
                <a:gd name="T25" fmla="*/ 169 h 197"/>
                <a:gd name="T26" fmla="*/ 44 w 296"/>
                <a:gd name="T27" fmla="*/ 173 h 197"/>
                <a:gd name="T28" fmla="*/ 21 w 296"/>
                <a:gd name="T29" fmla="*/ 150 h 197"/>
                <a:gd name="T30" fmla="*/ 25 w 296"/>
                <a:gd name="T31" fmla="*/ 130 h 197"/>
                <a:gd name="T32" fmla="*/ 30 w 296"/>
                <a:gd name="T33" fmla="*/ 118 h 197"/>
                <a:gd name="T34" fmla="*/ 94 w 296"/>
                <a:gd name="T35" fmla="*/ 74 h 197"/>
                <a:gd name="T36" fmla="*/ 106 w 296"/>
                <a:gd name="T37" fmla="*/ 67 h 197"/>
                <a:gd name="T38" fmla="*/ 119 w 296"/>
                <a:gd name="T39" fmla="*/ 63 h 197"/>
                <a:gd name="T40" fmla="*/ 136 w 296"/>
                <a:gd name="T41" fmla="*/ 57 h 197"/>
                <a:gd name="T42" fmla="*/ 145 w 296"/>
                <a:gd name="T43" fmla="*/ 51 h 197"/>
                <a:gd name="T44" fmla="*/ 158 w 296"/>
                <a:gd name="T45" fmla="*/ 48 h 197"/>
                <a:gd name="T46" fmla="*/ 189 w 296"/>
                <a:gd name="T47" fmla="*/ 35 h 197"/>
                <a:gd name="T48" fmla="*/ 228 w 296"/>
                <a:gd name="T49" fmla="*/ 21 h 197"/>
                <a:gd name="T50" fmla="*/ 284 w 296"/>
                <a:gd name="T51" fmla="*/ 0 h 197"/>
                <a:gd name="T52" fmla="*/ 221 w 296"/>
                <a:gd name="T53" fmla="*/ 4 h 197"/>
                <a:gd name="T54" fmla="*/ 198 w 296"/>
                <a:gd name="T55" fmla="*/ 17 h 197"/>
                <a:gd name="T56" fmla="*/ 151 w 296"/>
                <a:gd name="T57" fmla="*/ 31 h 197"/>
                <a:gd name="T58" fmla="*/ 138 w 296"/>
                <a:gd name="T59" fmla="*/ 35 h 197"/>
                <a:gd name="T60" fmla="*/ 125 w 296"/>
                <a:gd name="T61" fmla="*/ 41 h 197"/>
                <a:gd name="T62" fmla="*/ 112 w 296"/>
                <a:gd name="T63" fmla="*/ 46 h 197"/>
                <a:gd name="T64" fmla="*/ 99 w 296"/>
                <a:gd name="T65" fmla="*/ 50 h 197"/>
                <a:gd name="T66" fmla="*/ 85 w 296"/>
                <a:gd name="T67" fmla="*/ 56 h 197"/>
                <a:gd name="T68" fmla="*/ 18 w 296"/>
                <a:gd name="T69" fmla="*/ 99 h 197"/>
                <a:gd name="T70" fmla="*/ 12 w 296"/>
                <a:gd name="T71" fmla="*/ 112 h 197"/>
                <a:gd name="T72" fmla="*/ 8 w 296"/>
                <a:gd name="T73" fmla="*/ 128 h 197"/>
                <a:gd name="T74" fmla="*/ 2 w 296"/>
                <a:gd name="T75" fmla="*/ 145 h 197"/>
                <a:gd name="T76" fmla="*/ 34 w 296"/>
                <a:gd name="T77" fmla="*/ 186 h 197"/>
                <a:gd name="T78" fmla="*/ 88 w 296"/>
                <a:gd name="T79" fmla="*/ 193 h 197"/>
                <a:gd name="T80" fmla="*/ 105 w 296"/>
                <a:gd name="T81" fmla="*/ 183 h 197"/>
                <a:gd name="T82" fmla="*/ 116 w 296"/>
                <a:gd name="T83" fmla="*/ 174 h 197"/>
                <a:gd name="T84" fmla="*/ 127 w 296"/>
                <a:gd name="T85" fmla="*/ 170 h 197"/>
                <a:gd name="T86" fmla="*/ 140 w 296"/>
                <a:gd name="T87" fmla="*/ 164 h 197"/>
                <a:gd name="T88" fmla="*/ 149 w 296"/>
                <a:gd name="T89" fmla="*/ 158 h 197"/>
                <a:gd name="T90" fmla="*/ 172 w 296"/>
                <a:gd name="T91" fmla="*/ 147 h 197"/>
                <a:gd name="T92" fmla="*/ 205 w 296"/>
                <a:gd name="T93" fmla="*/ 127 h 197"/>
                <a:gd name="T94" fmla="*/ 226 w 296"/>
                <a:gd name="T95" fmla="*/ 113 h 197"/>
                <a:gd name="T96" fmla="*/ 241 w 296"/>
                <a:gd name="T97" fmla="*/ 105 h 197"/>
                <a:gd name="T98" fmla="*/ 261 w 296"/>
                <a:gd name="T99" fmla="*/ 85 h 197"/>
                <a:gd name="T100" fmla="*/ 273 w 296"/>
                <a:gd name="T101" fmla="*/ 67 h 197"/>
                <a:gd name="T102" fmla="*/ 284 w 296"/>
                <a:gd name="T103" fmla="*/ 54 h 197"/>
                <a:gd name="T104" fmla="*/ 296 w 296"/>
                <a:gd name="T105"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 h="197">
                  <a:moveTo>
                    <a:pt x="248" y="17"/>
                  </a:moveTo>
                  <a:cubicBezTo>
                    <a:pt x="278" y="17"/>
                    <a:pt x="278" y="17"/>
                    <a:pt x="278" y="17"/>
                  </a:cubicBezTo>
                  <a:cubicBezTo>
                    <a:pt x="278" y="18"/>
                    <a:pt x="278" y="18"/>
                    <a:pt x="279" y="19"/>
                  </a:cubicBezTo>
                  <a:cubicBezTo>
                    <a:pt x="279" y="19"/>
                    <a:pt x="279" y="20"/>
                    <a:pt x="279" y="21"/>
                  </a:cubicBezTo>
                  <a:cubicBezTo>
                    <a:pt x="278" y="22"/>
                    <a:pt x="276" y="24"/>
                    <a:pt x="276" y="26"/>
                  </a:cubicBezTo>
                  <a:cubicBezTo>
                    <a:pt x="276" y="26"/>
                    <a:pt x="276" y="26"/>
                    <a:pt x="276" y="26"/>
                  </a:cubicBezTo>
                  <a:cubicBezTo>
                    <a:pt x="275" y="31"/>
                    <a:pt x="274" y="36"/>
                    <a:pt x="273" y="41"/>
                  </a:cubicBezTo>
                  <a:cubicBezTo>
                    <a:pt x="271" y="42"/>
                    <a:pt x="270" y="43"/>
                    <a:pt x="268" y="43"/>
                  </a:cubicBezTo>
                  <a:cubicBezTo>
                    <a:pt x="266" y="45"/>
                    <a:pt x="264" y="48"/>
                    <a:pt x="264" y="51"/>
                  </a:cubicBezTo>
                  <a:cubicBezTo>
                    <a:pt x="264" y="53"/>
                    <a:pt x="264" y="53"/>
                    <a:pt x="264" y="53"/>
                  </a:cubicBezTo>
                  <a:cubicBezTo>
                    <a:pt x="263" y="54"/>
                    <a:pt x="262" y="54"/>
                    <a:pt x="261" y="55"/>
                  </a:cubicBezTo>
                  <a:cubicBezTo>
                    <a:pt x="258" y="56"/>
                    <a:pt x="256" y="59"/>
                    <a:pt x="256" y="62"/>
                  </a:cubicBezTo>
                  <a:cubicBezTo>
                    <a:pt x="256" y="65"/>
                    <a:pt x="256" y="65"/>
                    <a:pt x="256" y="65"/>
                  </a:cubicBezTo>
                  <a:cubicBezTo>
                    <a:pt x="253" y="67"/>
                    <a:pt x="251" y="69"/>
                    <a:pt x="248" y="71"/>
                  </a:cubicBezTo>
                  <a:cubicBezTo>
                    <a:pt x="246" y="72"/>
                    <a:pt x="244" y="75"/>
                    <a:pt x="244" y="78"/>
                  </a:cubicBezTo>
                  <a:cubicBezTo>
                    <a:pt x="244" y="78"/>
                    <a:pt x="244" y="78"/>
                    <a:pt x="244" y="78"/>
                  </a:cubicBezTo>
                  <a:cubicBezTo>
                    <a:pt x="243" y="79"/>
                    <a:pt x="242" y="79"/>
                    <a:pt x="242" y="80"/>
                  </a:cubicBezTo>
                  <a:cubicBezTo>
                    <a:pt x="240" y="83"/>
                    <a:pt x="238" y="86"/>
                    <a:pt x="236" y="88"/>
                  </a:cubicBezTo>
                  <a:cubicBezTo>
                    <a:pt x="233" y="88"/>
                    <a:pt x="233" y="88"/>
                    <a:pt x="233" y="88"/>
                  </a:cubicBezTo>
                  <a:cubicBezTo>
                    <a:pt x="230" y="88"/>
                    <a:pt x="227" y="90"/>
                    <a:pt x="225" y="93"/>
                  </a:cubicBezTo>
                  <a:cubicBezTo>
                    <a:pt x="225" y="94"/>
                    <a:pt x="224" y="95"/>
                    <a:pt x="224" y="96"/>
                  </a:cubicBezTo>
                  <a:cubicBezTo>
                    <a:pt x="221" y="96"/>
                    <a:pt x="221" y="96"/>
                    <a:pt x="221" y="96"/>
                  </a:cubicBezTo>
                  <a:cubicBezTo>
                    <a:pt x="218" y="96"/>
                    <a:pt x="215" y="98"/>
                    <a:pt x="214" y="100"/>
                  </a:cubicBezTo>
                  <a:cubicBezTo>
                    <a:pt x="213" y="102"/>
                    <a:pt x="212" y="103"/>
                    <a:pt x="211" y="105"/>
                  </a:cubicBezTo>
                  <a:cubicBezTo>
                    <a:pt x="207" y="106"/>
                    <a:pt x="203" y="107"/>
                    <a:pt x="199" y="108"/>
                  </a:cubicBezTo>
                  <a:cubicBezTo>
                    <a:pt x="197" y="108"/>
                    <a:pt x="195" y="110"/>
                    <a:pt x="194" y="112"/>
                  </a:cubicBezTo>
                  <a:cubicBezTo>
                    <a:pt x="193" y="114"/>
                    <a:pt x="192" y="115"/>
                    <a:pt x="192" y="116"/>
                  </a:cubicBezTo>
                  <a:cubicBezTo>
                    <a:pt x="185" y="119"/>
                    <a:pt x="178" y="121"/>
                    <a:pt x="171" y="123"/>
                  </a:cubicBezTo>
                  <a:cubicBezTo>
                    <a:pt x="169" y="124"/>
                    <a:pt x="167" y="125"/>
                    <a:pt x="166" y="128"/>
                  </a:cubicBezTo>
                  <a:cubicBezTo>
                    <a:pt x="166" y="129"/>
                    <a:pt x="165" y="130"/>
                    <a:pt x="164" y="132"/>
                  </a:cubicBezTo>
                  <a:cubicBezTo>
                    <a:pt x="160" y="133"/>
                    <a:pt x="156" y="133"/>
                    <a:pt x="152" y="134"/>
                  </a:cubicBezTo>
                  <a:cubicBezTo>
                    <a:pt x="150" y="135"/>
                    <a:pt x="148" y="136"/>
                    <a:pt x="147" y="139"/>
                  </a:cubicBezTo>
                  <a:cubicBezTo>
                    <a:pt x="146" y="140"/>
                    <a:pt x="146" y="141"/>
                    <a:pt x="145" y="142"/>
                  </a:cubicBezTo>
                  <a:cubicBezTo>
                    <a:pt x="142" y="142"/>
                    <a:pt x="142" y="142"/>
                    <a:pt x="142" y="142"/>
                  </a:cubicBezTo>
                  <a:cubicBezTo>
                    <a:pt x="140" y="142"/>
                    <a:pt x="138" y="143"/>
                    <a:pt x="136" y="144"/>
                  </a:cubicBezTo>
                  <a:cubicBezTo>
                    <a:pt x="136" y="145"/>
                    <a:pt x="136" y="145"/>
                    <a:pt x="135" y="146"/>
                  </a:cubicBezTo>
                  <a:cubicBezTo>
                    <a:pt x="135" y="146"/>
                    <a:pt x="135" y="146"/>
                    <a:pt x="135" y="146"/>
                  </a:cubicBezTo>
                  <a:cubicBezTo>
                    <a:pt x="132" y="146"/>
                    <a:pt x="130" y="147"/>
                    <a:pt x="129" y="148"/>
                  </a:cubicBezTo>
                  <a:cubicBezTo>
                    <a:pt x="128" y="149"/>
                    <a:pt x="128" y="149"/>
                    <a:pt x="128" y="150"/>
                  </a:cubicBezTo>
                  <a:cubicBezTo>
                    <a:pt x="127" y="150"/>
                    <a:pt x="127" y="150"/>
                    <a:pt x="127" y="150"/>
                  </a:cubicBezTo>
                  <a:cubicBezTo>
                    <a:pt x="124" y="150"/>
                    <a:pt x="122" y="150"/>
                    <a:pt x="121" y="152"/>
                  </a:cubicBezTo>
                  <a:cubicBezTo>
                    <a:pt x="120" y="152"/>
                    <a:pt x="120" y="153"/>
                    <a:pt x="120" y="153"/>
                  </a:cubicBezTo>
                  <a:cubicBezTo>
                    <a:pt x="119" y="153"/>
                    <a:pt x="119" y="153"/>
                    <a:pt x="119" y="153"/>
                  </a:cubicBezTo>
                  <a:cubicBezTo>
                    <a:pt x="117" y="153"/>
                    <a:pt x="115" y="154"/>
                    <a:pt x="113" y="156"/>
                  </a:cubicBezTo>
                  <a:cubicBezTo>
                    <a:pt x="113" y="156"/>
                    <a:pt x="112" y="157"/>
                    <a:pt x="112" y="157"/>
                  </a:cubicBezTo>
                  <a:cubicBezTo>
                    <a:pt x="111" y="157"/>
                    <a:pt x="111" y="157"/>
                    <a:pt x="111" y="157"/>
                  </a:cubicBezTo>
                  <a:cubicBezTo>
                    <a:pt x="108" y="157"/>
                    <a:pt x="105" y="159"/>
                    <a:pt x="104" y="162"/>
                  </a:cubicBezTo>
                  <a:cubicBezTo>
                    <a:pt x="103" y="163"/>
                    <a:pt x="102" y="164"/>
                    <a:pt x="102" y="165"/>
                  </a:cubicBezTo>
                  <a:cubicBezTo>
                    <a:pt x="99" y="165"/>
                    <a:pt x="99" y="165"/>
                    <a:pt x="99" y="165"/>
                  </a:cubicBezTo>
                  <a:cubicBezTo>
                    <a:pt x="97" y="165"/>
                    <a:pt x="95" y="166"/>
                    <a:pt x="93" y="167"/>
                  </a:cubicBezTo>
                  <a:cubicBezTo>
                    <a:pt x="93" y="168"/>
                    <a:pt x="92" y="168"/>
                    <a:pt x="92" y="169"/>
                  </a:cubicBezTo>
                  <a:cubicBezTo>
                    <a:pt x="91" y="169"/>
                    <a:pt x="91" y="169"/>
                    <a:pt x="91" y="169"/>
                  </a:cubicBezTo>
                  <a:cubicBezTo>
                    <a:pt x="88" y="169"/>
                    <a:pt x="86" y="170"/>
                    <a:pt x="84" y="173"/>
                  </a:cubicBezTo>
                  <a:cubicBezTo>
                    <a:pt x="83" y="174"/>
                    <a:pt x="83" y="175"/>
                    <a:pt x="82" y="177"/>
                  </a:cubicBezTo>
                  <a:cubicBezTo>
                    <a:pt x="73" y="178"/>
                    <a:pt x="64" y="179"/>
                    <a:pt x="55" y="180"/>
                  </a:cubicBezTo>
                  <a:cubicBezTo>
                    <a:pt x="51" y="177"/>
                    <a:pt x="48" y="175"/>
                    <a:pt x="44" y="173"/>
                  </a:cubicBezTo>
                  <a:cubicBezTo>
                    <a:pt x="37" y="169"/>
                    <a:pt x="30" y="166"/>
                    <a:pt x="25" y="162"/>
                  </a:cubicBezTo>
                  <a:cubicBezTo>
                    <a:pt x="23" y="160"/>
                    <a:pt x="21" y="159"/>
                    <a:pt x="20" y="157"/>
                  </a:cubicBezTo>
                  <a:cubicBezTo>
                    <a:pt x="19" y="156"/>
                    <a:pt x="19" y="156"/>
                    <a:pt x="19" y="155"/>
                  </a:cubicBezTo>
                  <a:cubicBezTo>
                    <a:pt x="20" y="154"/>
                    <a:pt x="21" y="152"/>
                    <a:pt x="21" y="150"/>
                  </a:cubicBezTo>
                  <a:cubicBezTo>
                    <a:pt x="21" y="142"/>
                    <a:pt x="21" y="142"/>
                    <a:pt x="21" y="142"/>
                  </a:cubicBezTo>
                  <a:cubicBezTo>
                    <a:pt x="21" y="142"/>
                    <a:pt x="22" y="141"/>
                    <a:pt x="22" y="141"/>
                  </a:cubicBezTo>
                  <a:cubicBezTo>
                    <a:pt x="24" y="139"/>
                    <a:pt x="25" y="137"/>
                    <a:pt x="25" y="135"/>
                  </a:cubicBezTo>
                  <a:cubicBezTo>
                    <a:pt x="25" y="130"/>
                    <a:pt x="25" y="130"/>
                    <a:pt x="25" y="130"/>
                  </a:cubicBezTo>
                  <a:cubicBezTo>
                    <a:pt x="25" y="130"/>
                    <a:pt x="26" y="130"/>
                    <a:pt x="26" y="129"/>
                  </a:cubicBezTo>
                  <a:cubicBezTo>
                    <a:pt x="28" y="128"/>
                    <a:pt x="29" y="125"/>
                    <a:pt x="29" y="123"/>
                  </a:cubicBezTo>
                  <a:cubicBezTo>
                    <a:pt x="29" y="119"/>
                    <a:pt x="29" y="119"/>
                    <a:pt x="29" y="119"/>
                  </a:cubicBezTo>
                  <a:cubicBezTo>
                    <a:pt x="29" y="119"/>
                    <a:pt x="30" y="118"/>
                    <a:pt x="30" y="118"/>
                  </a:cubicBezTo>
                  <a:cubicBezTo>
                    <a:pt x="32" y="116"/>
                    <a:pt x="33" y="114"/>
                    <a:pt x="33" y="112"/>
                  </a:cubicBezTo>
                  <a:cubicBezTo>
                    <a:pt x="33" y="107"/>
                    <a:pt x="33" y="107"/>
                    <a:pt x="33" y="107"/>
                  </a:cubicBezTo>
                  <a:cubicBezTo>
                    <a:pt x="38" y="101"/>
                    <a:pt x="43" y="95"/>
                    <a:pt x="49" y="89"/>
                  </a:cubicBezTo>
                  <a:cubicBezTo>
                    <a:pt x="64" y="84"/>
                    <a:pt x="79" y="79"/>
                    <a:pt x="94" y="74"/>
                  </a:cubicBezTo>
                  <a:cubicBezTo>
                    <a:pt x="96" y="73"/>
                    <a:pt x="97" y="72"/>
                    <a:pt x="98" y="71"/>
                  </a:cubicBezTo>
                  <a:cubicBezTo>
                    <a:pt x="99" y="71"/>
                    <a:pt x="99" y="71"/>
                    <a:pt x="99" y="71"/>
                  </a:cubicBezTo>
                  <a:cubicBezTo>
                    <a:pt x="101" y="71"/>
                    <a:pt x="103" y="70"/>
                    <a:pt x="105" y="68"/>
                  </a:cubicBezTo>
                  <a:cubicBezTo>
                    <a:pt x="105" y="68"/>
                    <a:pt x="106" y="67"/>
                    <a:pt x="106" y="67"/>
                  </a:cubicBezTo>
                  <a:cubicBezTo>
                    <a:pt x="111" y="67"/>
                    <a:pt x="111" y="67"/>
                    <a:pt x="111" y="67"/>
                  </a:cubicBezTo>
                  <a:cubicBezTo>
                    <a:pt x="113" y="67"/>
                    <a:pt x="115" y="66"/>
                    <a:pt x="117" y="64"/>
                  </a:cubicBezTo>
                  <a:cubicBezTo>
                    <a:pt x="117" y="64"/>
                    <a:pt x="118" y="63"/>
                    <a:pt x="118" y="63"/>
                  </a:cubicBezTo>
                  <a:cubicBezTo>
                    <a:pt x="119" y="63"/>
                    <a:pt x="119" y="63"/>
                    <a:pt x="119" y="63"/>
                  </a:cubicBezTo>
                  <a:cubicBezTo>
                    <a:pt x="121" y="63"/>
                    <a:pt x="123" y="62"/>
                    <a:pt x="125" y="60"/>
                  </a:cubicBezTo>
                  <a:cubicBezTo>
                    <a:pt x="125" y="60"/>
                    <a:pt x="125" y="60"/>
                    <a:pt x="126" y="59"/>
                  </a:cubicBezTo>
                  <a:cubicBezTo>
                    <a:pt x="131" y="59"/>
                    <a:pt x="131" y="59"/>
                    <a:pt x="131" y="59"/>
                  </a:cubicBezTo>
                  <a:cubicBezTo>
                    <a:pt x="133" y="59"/>
                    <a:pt x="135" y="58"/>
                    <a:pt x="136" y="57"/>
                  </a:cubicBezTo>
                  <a:cubicBezTo>
                    <a:pt x="137" y="56"/>
                    <a:pt x="137" y="56"/>
                    <a:pt x="138" y="55"/>
                  </a:cubicBezTo>
                  <a:cubicBezTo>
                    <a:pt x="138" y="55"/>
                    <a:pt x="138" y="55"/>
                    <a:pt x="138" y="55"/>
                  </a:cubicBezTo>
                  <a:cubicBezTo>
                    <a:pt x="141" y="55"/>
                    <a:pt x="143" y="54"/>
                    <a:pt x="144" y="53"/>
                  </a:cubicBezTo>
                  <a:cubicBezTo>
                    <a:pt x="145" y="52"/>
                    <a:pt x="145" y="52"/>
                    <a:pt x="145" y="51"/>
                  </a:cubicBezTo>
                  <a:cubicBezTo>
                    <a:pt x="150" y="51"/>
                    <a:pt x="150" y="51"/>
                    <a:pt x="150" y="51"/>
                  </a:cubicBezTo>
                  <a:cubicBezTo>
                    <a:pt x="153" y="51"/>
                    <a:pt x="155" y="51"/>
                    <a:pt x="156" y="49"/>
                  </a:cubicBezTo>
                  <a:cubicBezTo>
                    <a:pt x="157" y="49"/>
                    <a:pt x="157" y="48"/>
                    <a:pt x="157" y="48"/>
                  </a:cubicBezTo>
                  <a:cubicBezTo>
                    <a:pt x="158" y="48"/>
                    <a:pt x="158" y="48"/>
                    <a:pt x="158" y="48"/>
                  </a:cubicBezTo>
                  <a:cubicBezTo>
                    <a:pt x="160" y="48"/>
                    <a:pt x="162" y="47"/>
                    <a:pt x="164" y="45"/>
                  </a:cubicBezTo>
                  <a:cubicBezTo>
                    <a:pt x="165" y="44"/>
                    <a:pt x="165" y="44"/>
                    <a:pt x="166" y="43"/>
                  </a:cubicBezTo>
                  <a:cubicBezTo>
                    <a:pt x="171" y="42"/>
                    <a:pt x="177" y="41"/>
                    <a:pt x="183" y="40"/>
                  </a:cubicBezTo>
                  <a:cubicBezTo>
                    <a:pt x="186" y="39"/>
                    <a:pt x="188" y="37"/>
                    <a:pt x="189" y="35"/>
                  </a:cubicBezTo>
                  <a:cubicBezTo>
                    <a:pt x="195" y="34"/>
                    <a:pt x="201" y="33"/>
                    <a:pt x="207" y="32"/>
                  </a:cubicBezTo>
                  <a:cubicBezTo>
                    <a:pt x="210" y="32"/>
                    <a:pt x="212" y="30"/>
                    <a:pt x="213" y="27"/>
                  </a:cubicBezTo>
                  <a:cubicBezTo>
                    <a:pt x="216" y="26"/>
                    <a:pt x="220" y="25"/>
                    <a:pt x="223" y="24"/>
                  </a:cubicBezTo>
                  <a:cubicBezTo>
                    <a:pt x="225" y="24"/>
                    <a:pt x="227" y="23"/>
                    <a:pt x="228" y="21"/>
                  </a:cubicBezTo>
                  <a:cubicBezTo>
                    <a:pt x="241" y="21"/>
                    <a:pt x="241" y="21"/>
                    <a:pt x="241" y="21"/>
                  </a:cubicBezTo>
                  <a:cubicBezTo>
                    <a:pt x="243" y="21"/>
                    <a:pt x="245" y="20"/>
                    <a:pt x="247" y="18"/>
                  </a:cubicBezTo>
                  <a:cubicBezTo>
                    <a:pt x="247" y="18"/>
                    <a:pt x="247" y="18"/>
                    <a:pt x="248" y="17"/>
                  </a:cubicBezTo>
                  <a:moveTo>
                    <a:pt x="284" y="0"/>
                  </a:moveTo>
                  <a:cubicBezTo>
                    <a:pt x="241" y="0"/>
                    <a:pt x="241" y="0"/>
                    <a:pt x="241" y="0"/>
                  </a:cubicBezTo>
                  <a:cubicBezTo>
                    <a:pt x="238" y="0"/>
                    <a:pt x="236" y="1"/>
                    <a:pt x="235" y="3"/>
                  </a:cubicBezTo>
                  <a:cubicBezTo>
                    <a:pt x="234" y="3"/>
                    <a:pt x="234" y="4"/>
                    <a:pt x="234" y="4"/>
                  </a:cubicBezTo>
                  <a:cubicBezTo>
                    <a:pt x="221" y="4"/>
                    <a:pt x="221" y="4"/>
                    <a:pt x="221" y="4"/>
                  </a:cubicBezTo>
                  <a:cubicBezTo>
                    <a:pt x="219" y="4"/>
                    <a:pt x="217" y="5"/>
                    <a:pt x="215" y="7"/>
                  </a:cubicBezTo>
                  <a:cubicBezTo>
                    <a:pt x="214" y="8"/>
                    <a:pt x="214" y="9"/>
                    <a:pt x="213" y="10"/>
                  </a:cubicBezTo>
                  <a:cubicBezTo>
                    <a:pt x="210" y="11"/>
                    <a:pt x="207" y="11"/>
                    <a:pt x="203" y="12"/>
                  </a:cubicBezTo>
                  <a:cubicBezTo>
                    <a:pt x="201" y="13"/>
                    <a:pt x="199" y="15"/>
                    <a:pt x="198" y="17"/>
                  </a:cubicBezTo>
                  <a:cubicBezTo>
                    <a:pt x="192" y="18"/>
                    <a:pt x="186" y="19"/>
                    <a:pt x="180" y="20"/>
                  </a:cubicBezTo>
                  <a:cubicBezTo>
                    <a:pt x="178" y="20"/>
                    <a:pt x="175" y="22"/>
                    <a:pt x="174" y="25"/>
                  </a:cubicBezTo>
                  <a:cubicBezTo>
                    <a:pt x="168" y="25"/>
                    <a:pt x="163" y="26"/>
                    <a:pt x="157" y="27"/>
                  </a:cubicBezTo>
                  <a:cubicBezTo>
                    <a:pt x="154" y="28"/>
                    <a:pt x="152" y="29"/>
                    <a:pt x="151" y="31"/>
                  </a:cubicBezTo>
                  <a:cubicBezTo>
                    <a:pt x="150" y="31"/>
                    <a:pt x="150" y="31"/>
                    <a:pt x="150" y="31"/>
                  </a:cubicBezTo>
                  <a:cubicBezTo>
                    <a:pt x="148" y="31"/>
                    <a:pt x="146" y="32"/>
                    <a:pt x="144" y="33"/>
                  </a:cubicBezTo>
                  <a:cubicBezTo>
                    <a:pt x="144" y="34"/>
                    <a:pt x="144" y="34"/>
                    <a:pt x="143" y="35"/>
                  </a:cubicBezTo>
                  <a:cubicBezTo>
                    <a:pt x="138" y="35"/>
                    <a:pt x="138" y="35"/>
                    <a:pt x="138" y="35"/>
                  </a:cubicBezTo>
                  <a:cubicBezTo>
                    <a:pt x="136" y="35"/>
                    <a:pt x="134" y="36"/>
                    <a:pt x="133" y="37"/>
                  </a:cubicBezTo>
                  <a:cubicBezTo>
                    <a:pt x="132" y="38"/>
                    <a:pt x="132" y="38"/>
                    <a:pt x="131" y="39"/>
                  </a:cubicBezTo>
                  <a:cubicBezTo>
                    <a:pt x="131" y="39"/>
                    <a:pt x="131" y="39"/>
                    <a:pt x="131" y="39"/>
                  </a:cubicBezTo>
                  <a:cubicBezTo>
                    <a:pt x="128" y="39"/>
                    <a:pt x="126" y="40"/>
                    <a:pt x="125" y="41"/>
                  </a:cubicBezTo>
                  <a:cubicBezTo>
                    <a:pt x="124" y="41"/>
                    <a:pt x="124" y="42"/>
                    <a:pt x="124" y="43"/>
                  </a:cubicBezTo>
                  <a:cubicBezTo>
                    <a:pt x="119" y="43"/>
                    <a:pt x="119" y="43"/>
                    <a:pt x="119" y="43"/>
                  </a:cubicBezTo>
                  <a:cubicBezTo>
                    <a:pt x="117" y="43"/>
                    <a:pt x="115" y="43"/>
                    <a:pt x="113" y="45"/>
                  </a:cubicBezTo>
                  <a:cubicBezTo>
                    <a:pt x="113" y="45"/>
                    <a:pt x="112" y="46"/>
                    <a:pt x="112" y="46"/>
                  </a:cubicBezTo>
                  <a:cubicBezTo>
                    <a:pt x="111" y="46"/>
                    <a:pt x="111" y="46"/>
                    <a:pt x="111" y="46"/>
                  </a:cubicBezTo>
                  <a:cubicBezTo>
                    <a:pt x="109" y="46"/>
                    <a:pt x="107" y="47"/>
                    <a:pt x="105" y="49"/>
                  </a:cubicBezTo>
                  <a:cubicBezTo>
                    <a:pt x="105" y="49"/>
                    <a:pt x="104" y="50"/>
                    <a:pt x="104" y="50"/>
                  </a:cubicBezTo>
                  <a:cubicBezTo>
                    <a:pt x="99" y="50"/>
                    <a:pt x="99" y="50"/>
                    <a:pt x="99" y="50"/>
                  </a:cubicBezTo>
                  <a:cubicBezTo>
                    <a:pt x="97" y="50"/>
                    <a:pt x="95" y="51"/>
                    <a:pt x="93" y="52"/>
                  </a:cubicBezTo>
                  <a:cubicBezTo>
                    <a:pt x="93" y="53"/>
                    <a:pt x="92" y="53"/>
                    <a:pt x="92" y="54"/>
                  </a:cubicBezTo>
                  <a:cubicBezTo>
                    <a:pt x="91" y="54"/>
                    <a:pt x="91" y="54"/>
                    <a:pt x="91" y="54"/>
                  </a:cubicBezTo>
                  <a:cubicBezTo>
                    <a:pt x="89" y="54"/>
                    <a:pt x="87" y="55"/>
                    <a:pt x="85" y="56"/>
                  </a:cubicBezTo>
                  <a:cubicBezTo>
                    <a:pt x="85" y="57"/>
                    <a:pt x="84" y="59"/>
                    <a:pt x="83" y="60"/>
                  </a:cubicBezTo>
                  <a:cubicBezTo>
                    <a:pt x="69" y="64"/>
                    <a:pt x="56" y="69"/>
                    <a:pt x="42" y="73"/>
                  </a:cubicBezTo>
                  <a:cubicBezTo>
                    <a:pt x="40" y="74"/>
                    <a:pt x="39" y="75"/>
                    <a:pt x="38" y="76"/>
                  </a:cubicBezTo>
                  <a:cubicBezTo>
                    <a:pt x="31" y="84"/>
                    <a:pt x="25" y="91"/>
                    <a:pt x="18" y="99"/>
                  </a:cubicBezTo>
                  <a:cubicBezTo>
                    <a:pt x="17" y="100"/>
                    <a:pt x="16" y="102"/>
                    <a:pt x="16" y="104"/>
                  </a:cubicBezTo>
                  <a:cubicBezTo>
                    <a:pt x="16" y="105"/>
                    <a:pt x="16" y="105"/>
                    <a:pt x="16" y="105"/>
                  </a:cubicBezTo>
                  <a:cubicBezTo>
                    <a:pt x="16" y="105"/>
                    <a:pt x="15" y="106"/>
                    <a:pt x="15" y="106"/>
                  </a:cubicBezTo>
                  <a:cubicBezTo>
                    <a:pt x="13" y="108"/>
                    <a:pt x="12" y="110"/>
                    <a:pt x="12" y="112"/>
                  </a:cubicBezTo>
                  <a:cubicBezTo>
                    <a:pt x="12" y="116"/>
                    <a:pt x="12" y="116"/>
                    <a:pt x="12" y="116"/>
                  </a:cubicBezTo>
                  <a:cubicBezTo>
                    <a:pt x="12" y="117"/>
                    <a:pt x="11" y="117"/>
                    <a:pt x="11" y="117"/>
                  </a:cubicBezTo>
                  <a:cubicBezTo>
                    <a:pt x="9" y="119"/>
                    <a:pt x="8" y="121"/>
                    <a:pt x="8" y="123"/>
                  </a:cubicBezTo>
                  <a:cubicBezTo>
                    <a:pt x="8" y="128"/>
                    <a:pt x="8" y="128"/>
                    <a:pt x="8" y="128"/>
                  </a:cubicBezTo>
                  <a:cubicBezTo>
                    <a:pt x="8" y="128"/>
                    <a:pt x="7" y="129"/>
                    <a:pt x="7" y="129"/>
                  </a:cubicBezTo>
                  <a:cubicBezTo>
                    <a:pt x="5" y="131"/>
                    <a:pt x="4" y="133"/>
                    <a:pt x="4" y="135"/>
                  </a:cubicBezTo>
                  <a:cubicBezTo>
                    <a:pt x="4" y="143"/>
                    <a:pt x="4" y="143"/>
                    <a:pt x="4" y="143"/>
                  </a:cubicBezTo>
                  <a:cubicBezTo>
                    <a:pt x="4" y="143"/>
                    <a:pt x="3" y="144"/>
                    <a:pt x="2" y="145"/>
                  </a:cubicBezTo>
                  <a:cubicBezTo>
                    <a:pt x="1" y="146"/>
                    <a:pt x="0" y="149"/>
                    <a:pt x="0" y="151"/>
                  </a:cubicBezTo>
                  <a:cubicBezTo>
                    <a:pt x="1" y="159"/>
                    <a:pt x="5" y="165"/>
                    <a:pt x="9" y="169"/>
                  </a:cubicBezTo>
                  <a:cubicBezTo>
                    <a:pt x="12" y="173"/>
                    <a:pt x="15" y="176"/>
                    <a:pt x="19" y="178"/>
                  </a:cubicBezTo>
                  <a:cubicBezTo>
                    <a:pt x="24" y="181"/>
                    <a:pt x="30" y="184"/>
                    <a:pt x="34" y="186"/>
                  </a:cubicBezTo>
                  <a:cubicBezTo>
                    <a:pt x="39" y="189"/>
                    <a:pt x="43" y="191"/>
                    <a:pt x="46" y="194"/>
                  </a:cubicBezTo>
                  <a:cubicBezTo>
                    <a:pt x="48" y="196"/>
                    <a:pt x="50" y="197"/>
                    <a:pt x="52" y="197"/>
                  </a:cubicBezTo>
                  <a:cubicBezTo>
                    <a:pt x="52" y="197"/>
                    <a:pt x="53" y="197"/>
                    <a:pt x="53" y="197"/>
                  </a:cubicBezTo>
                  <a:cubicBezTo>
                    <a:pt x="65" y="195"/>
                    <a:pt x="76" y="194"/>
                    <a:pt x="88" y="193"/>
                  </a:cubicBezTo>
                  <a:cubicBezTo>
                    <a:pt x="91" y="192"/>
                    <a:pt x="94" y="191"/>
                    <a:pt x="95" y="188"/>
                  </a:cubicBezTo>
                  <a:cubicBezTo>
                    <a:pt x="95" y="187"/>
                    <a:pt x="96" y="186"/>
                    <a:pt x="96" y="185"/>
                  </a:cubicBezTo>
                  <a:cubicBezTo>
                    <a:pt x="99" y="185"/>
                    <a:pt x="99" y="185"/>
                    <a:pt x="99" y="185"/>
                  </a:cubicBezTo>
                  <a:cubicBezTo>
                    <a:pt x="101" y="185"/>
                    <a:pt x="103" y="185"/>
                    <a:pt x="105" y="183"/>
                  </a:cubicBezTo>
                  <a:cubicBezTo>
                    <a:pt x="105" y="183"/>
                    <a:pt x="106" y="182"/>
                    <a:pt x="106" y="181"/>
                  </a:cubicBezTo>
                  <a:cubicBezTo>
                    <a:pt x="107" y="181"/>
                    <a:pt x="107" y="181"/>
                    <a:pt x="107" y="181"/>
                  </a:cubicBezTo>
                  <a:cubicBezTo>
                    <a:pt x="110" y="181"/>
                    <a:pt x="113" y="180"/>
                    <a:pt x="114" y="177"/>
                  </a:cubicBezTo>
                  <a:cubicBezTo>
                    <a:pt x="115" y="176"/>
                    <a:pt x="115" y="175"/>
                    <a:pt x="116" y="174"/>
                  </a:cubicBezTo>
                  <a:cubicBezTo>
                    <a:pt x="119" y="174"/>
                    <a:pt x="119" y="174"/>
                    <a:pt x="119" y="174"/>
                  </a:cubicBezTo>
                  <a:cubicBezTo>
                    <a:pt x="121" y="174"/>
                    <a:pt x="123" y="173"/>
                    <a:pt x="125" y="171"/>
                  </a:cubicBezTo>
                  <a:cubicBezTo>
                    <a:pt x="125" y="171"/>
                    <a:pt x="125" y="170"/>
                    <a:pt x="126" y="170"/>
                  </a:cubicBezTo>
                  <a:cubicBezTo>
                    <a:pt x="127" y="170"/>
                    <a:pt x="127" y="170"/>
                    <a:pt x="127" y="170"/>
                  </a:cubicBezTo>
                  <a:cubicBezTo>
                    <a:pt x="129" y="170"/>
                    <a:pt x="131" y="169"/>
                    <a:pt x="132" y="168"/>
                  </a:cubicBezTo>
                  <a:cubicBezTo>
                    <a:pt x="133" y="167"/>
                    <a:pt x="133" y="167"/>
                    <a:pt x="134" y="166"/>
                  </a:cubicBezTo>
                  <a:cubicBezTo>
                    <a:pt x="135" y="166"/>
                    <a:pt x="135" y="166"/>
                    <a:pt x="135" y="166"/>
                  </a:cubicBezTo>
                  <a:cubicBezTo>
                    <a:pt x="137" y="166"/>
                    <a:pt x="139" y="165"/>
                    <a:pt x="140" y="164"/>
                  </a:cubicBezTo>
                  <a:cubicBezTo>
                    <a:pt x="141" y="163"/>
                    <a:pt x="141" y="163"/>
                    <a:pt x="142" y="162"/>
                  </a:cubicBezTo>
                  <a:cubicBezTo>
                    <a:pt x="142" y="162"/>
                    <a:pt x="142" y="162"/>
                    <a:pt x="142" y="162"/>
                  </a:cubicBezTo>
                  <a:cubicBezTo>
                    <a:pt x="145" y="162"/>
                    <a:pt x="147" y="161"/>
                    <a:pt x="148" y="160"/>
                  </a:cubicBezTo>
                  <a:cubicBezTo>
                    <a:pt x="149" y="159"/>
                    <a:pt x="149" y="159"/>
                    <a:pt x="149" y="158"/>
                  </a:cubicBezTo>
                  <a:cubicBezTo>
                    <a:pt x="150" y="158"/>
                    <a:pt x="150" y="158"/>
                    <a:pt x="150" y="158"/>
                  </a:cubicBezTo>
                  <a:cubicBezTo>
                    <a:pt x="153" y="158"/>
                    <a:pt x="156" y="157"/>
                    <a:pt x="158" y="154"/>
                  </a:cubicBezTo>
                  <a:cubicBezTo>
                    <a:pt x="158" y="152"/>
                    <a:pt x="159" y="151"/>
                    <a:pt x="160" y="150"/>
                  </a:cubicBezTo>
                  <a:cubicBezTo>
                    <a:pt x="164" y="149"/>
                    <a:pt x="168" y="148"/>
                    <a:pt x="172" y="147"/>
                  </a:cubicBezTo>
                  <a:cubicBezTo>
                    <a:pt x="174" y="146"/>
                    <a:pt x="176" y="145"/>
                    <a:pt x="177" y="143"/>
                  </a:cubicBezTo>
                  <a:cubicBezTo>
                    <a:pt x="178" y="141"/>
                    <a:pt x="179" y="139"/>
                    <a:pt x="180" y="138"/>
                  </a:cubicBezTo>
                  <a:cubicBezTo>
                    <a:pt x="186" y="136"/>
                    <a:pt x="193" y="134"/>
                    <a:pt x="200" y="131"/>
                  </a:cubicBezTo>
                  <a:cubicBezTo>
                    <a:pt x="202" y="130"/>
                    <a:pt x="204" y="129"/>
                    <a:pt x="205" y="127"/>
                  </a:cubicBezTo>
                  <a:cubicBezTo>
                    <a:pt x="206" y="126"/>
                    <a:pt x="206" y="124"/>
                    <a:pt x="207" y="123"/>
                  </a:cubicBezTo>
                  <a:cubicBezTo>
                    <a:pt x="211" y="122"/>
                    <a:pt x="215" y="121"/>
                    <a:pt x="219" y="120"/>
                  </a:cubicBezTo>
                  <a:cubicBezTo>
                    <a:pt x="222" y="120"/>
                    <a:pt x="224" y="118"/>
                    <a:pt x="225" y="115"/>
                  </a:cubicBezTo>
                  <a:cubicBezTo>
                    <a:pt x="225" y="114"/>
                    <a:pt x="226" y="114"/>
                    <a:pt x="226" y="113"/>
                  </a:cubicBezTo>
                  <a:cubicBezTo>
                    <a:pt x="229" y="113"/>
                    <a:pt x="229" y="113"/>
                    <a:pt x="229" y="113"/>
                  </a:cubicBezTo>
                  <a:cubicBezTo>
                    <a:pt x="232" y="113"/>
                    <a:pt x="235" y="111"/>
                    <a:pt x="236" y="108"/>
                  </a:cubicBezTo>
                  <a:cubicBezTo>
                    <a:pt x="237" y="107"/>
                    <a:pt x="237" y="106"/>
                    <a:pt x="238" y="105"/>
                  </a:cubicBezTo>
                  <a:cubicBezTo>
                    <a:pt x="241" y="105"/>
                    <a:pt x="241" y="105"/>
                    <a:pt x="241" y="105"/>
                  </a:cubicBezTo>
                  <a:cubicBezTo>
                    <a:pt x="243" y="105"/>
                    <a:pt x="246" y="104"/>
                    <a:pt x="247" y="101"/>
                  </a:cubicBezTo>
                  <a:cubicBezTo>
                    <a:pt x="249" y="99"/>
                    <a:pt x="251" y="96"/>
                    <a:pt x="253" y="93"/>
                  </a:cubicBezTo>
                  <a:cubicBezTo>
                    <a:pt x="255" y="93"/>
                    <a:pt x="257" y="92"/>
                    <a:pt x="258" y="91"/>
                  </a:cubicBezTo>
                  <a:cubicBezTo>
                    <a:pt x="260" y="89"/>
                    <a:pt x="261" y="87"/>
                    <a:pt x="261" y="85"/>
                  </a:cubicBezTo>
                  <a:cubicBezTo>
                    <a:pt x="261" y="82"/>
                    <a:pt x="261" y="82"/>
                    <a:pt x="261" y="82"/>
                  </a:cubicBezTo>
                  <a:cubicBezTo>
                    <a:pt x="264" y="80"/>
                    <a:pt x="266" y="79"/>
                    <a:pt x="269" y="77"/>
                  </a:cubicBezTo>
                  <a:cubicBezTo>
                    <a:pt x="271" y="76"/>
                    <a:pt x="273" y="73"/>
                    <a:pt x="273" y="70"/>
                  </a:cubicBezTo>
                  <a:cubicBezTo>
                    <a:pt x="273" y="67"/>
                    <a:pt x="273" y="67"/>
                    <a:pt x="273" y="67"/>
                  </a:cubicBezTo>
                  <a:cubicBezTo>
                    <a:pt x="274" y="67"/>
                    <a:pt x="275" y="66"/>
                    <a:pt x="276" y="66"/>
                  </a:cubicBezTo>
                  <a:cubicBezTo>
                    <a:pt x="279" y="64"/>
                    <a:pt x="280" y="61"/>
                    <a:pt x="280" y="58"/>
                  </a:cubicBezTo>
                  <a:cubicBezTo>
                    <a:pt x="280" y="56"/>
                    <a:pt x="280" y="56"/>
                    <a:pt x="280" y="56"/>
                  </a:cubicBezTo>
                  <a:cubicBezTo>
                    <a:pt x="282" y="55"/>
                    <a:pt x="283" y="55"/>
                    <a:pt x="284" y="54"/>
                  </a:cubicBezTo>
                  <a:cubicBezTo>
                    <a:pt x="286" y="53"/>
                    <a:pt x="288" y="51"/>
                    <a:pt x="288" y="49"/>
                  </a:cubicBezTo>
                  <a:cubicBezTo>
                    <a:pt x="289" y="44"/>
                    <a:pt x="290" y="40"/>
                    <a:pt x="291" y="36"/>
                  </a:cubicBezTo>
                  <a:cubicBezTo>
                    <a:pt x="292" y="35"/>
                    <a:pt x="293" y="35"/>
                    <a:pt x="294" y="34"/>
                  </a:cubicBezTo>
                  <a:cubicBezTo>
                    <a:pt x="295" y="32"/>
                    <a:pt x="296" y="30"/>
                    <a:pt x="296" y="28"/>
                  </a:cubicBezTo>
                  <a:cubicBezTo>
                    <a:pt x="296" y="22"/>
                    <a:pt x="296" y="18"/>
                    <a:pt x="295" y="15"/>
                  </a:cubicBezTo>
                  <a:cubicBezTo>
                    <a:pt x="294" y="12"/>
                    <a:pt x="293" y="9"/>
                    <a:pt x="292" y="6"/>
                  </a:cubicBezTo>
                  <a:cubicBezTo>
                    <a:pt x="291" y="3"/>
                    <a:pt x="288" y="0"/>
                    <a:pt x="28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1123666" y="2371152"/>
            <a:ext cx="9944669" cy="2143125"/>
          </a:xfrm>
          <a:prstGeom prst="rect">
            <a:avLst/>
          </a:prstGeom>
          <a:noFill/>
        </p:spPr>
        <p:txBody>
          <a:bodyPr wrap="square" rtlCol="0">
            <a:spAutoFit/>
          </a:bodyPr>
          <a:lstStyle/>
          <a:p>
            <a:pPr algn="ctr">
              <a:lnSpc>
                <a:spcPts val="8000"/>
              </a:lnSpc>
            </a:pPr>
            <a:r>
              <a:rPr lang="en-US" altLang="zh-CN" sz="4800" b="1" dirty="0">
                <a:solidFill>
                  <a:schemeClr val="bg1"/>
                </a:solidFill>
                <a:latin typeface="微软雅黑" panose="020B0503020204020204" pitchFamily="34" charset="-122"/>
                <a:ea typeface="微软雅黑" panose="020B0503020204020204" pitchFamily="34" charset="-122"/>
              </a:rPr>
              <a:t>“</a:t>
            </a:r>
            <a:r>
              <a:rPr lang="zh-CN" altLang="en-US" sz="4800" b="1" dirty="0">
                <a:solidFill>
                  <a:schemeClr val="bg1"/>
                </a:solidFill>
                <a:latin typeface="微软雅黑" panose="020B0503020204020204" pitchFamily="34" charset="-122"/>
                <a:ea typeface="微软雅黑" panose="020B0503020204020204" pitchFamily="34" charset="-122"/>
              </a:rPr>
              <a:t>品牌强会</a:t>
            </a:r>
            <a:r>
              <a:rPr lang="en-US" altLang="zh-CN" sz="4800" b="1" dirty="0">
                <a:solidFill>
                  <a:schemeClr val="bg1"/>
                </a:solidFill>
                <a:latin typeface="微软雅黑" panose="020B0503020204020204" pitchFamily="34" charset="-122"/>
                <a:ea typeface="微软雅黑" panose="020B0503020204020204" pitchFamily="34" charset="-122"/>
              </a:rPr>
              <a:t>”</a:t>
            </a:r>
            <a:r>
              <a:rPr lang="zh-CN" altLang="en-US" sz="4800" b="1" dirty="0">
                <a:solidFill>
                  <a:schemeClr val="bg1"/>
                </a:solidFill>
                <a:latin typeface="微软雅黑" panose="020B0503020204020204" pitchFamily="34" charset="-122"/>
                <a:ea typeface="微软雅黑" panose="020B0503020204020204" pitchFamily="34" charset="-122"/>
              </a:rPr>
              <a:t>助力高质量发展</a:t>
            </a:r>
          </a:p>
          <a:p>
            <a:pPr algn="ctr">
              <a:lnSpc>
                <a:spcPts val="8000"/>
              </a:lnSpc>
            </a:pP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中国核能行业协会</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品牌协会成长计划</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情况介绍</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638675" y="5500853"/>
            <a:ext cx="2914650" cy="368300"/>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2022</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月</a:t>
            </a:r>
          </a:p>
        </p:txBody>
      </p:sp>
      <p:pic>
        <p:nvPicPr>
          <p:cNvPr id="12" name="图形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1455" y="1094479"/>
            <a:ext cx="1109091" cy="1109091"/>
          </a:xfrm>
          <a:prstGeom prst="rect">
            <a:avLst/>
          </a:prstGeom>
        </p:spPr>
      </p:pic>
      <p:sp>
        <p:nvSpPr>
          <p:cNvPr id="2" name="文本框 1"/>
          <p:cNvSpPr txBox="1"/>
          <p:nvPr/>
        </p:nvSpPr>
        <p:spPr>
          <a:xfrm>
            <a:off x="4164330" y="4879340"/>
            <a:ext cx="3766185" cy="36830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汇报人：王妍婷</a:t>
            </a:r>
            <a:r>
              <a:rPr lang="en-US" altLang="zh-CN" dirty="0">
                <a:solidFill>
                  <a:schemeClr val="bg1"/>
                </a:solidFill>
                <a:latin typeface="微软雅黑" panose="020B0503020204020204" pitchFamily="34" charset="-122"/>
                <a:ea typeface="微软雅黑" panose="020B0503020204020204" pitchFamily="34" charset="-122"/>
              </a:rPr>
              <a:t> 15201270039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形 4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0222" y="927647"/>
            <a:ext cx="5399602" cy="4921761"/>
          </a:xfrm>
          <a:prstGeom prst="rect">
            <a:avLst/>
          </a:prstGeom>
        </p:spPr>
      </p:pic>
      <p:sp>
        <p:nvSpPr>
          <p:cNvPr id="52" name="矩形 51"/>
          <p:cNvSpPr/>
          <p:nvPr/>
        </p:nvSpPr>
        <p:spPr>
          <a:xfrm>
            <a:off x="6096000" y="0"/>
            <a:ext cx="6096000" cy="6858000"/>
          </a:xfrm>
          <a:prstGeom prst="rect">
            <a:avLst/>
          </a:pr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任意多边形: 形状 55"/>
          <p:cNvSpPr/>
          <p:nvPr/>
        </p:nvSpPr>
        <p:spPr>
          <a:xfrm>
            <a:off x="131949" y="2775857"/>
            <a:ext cx="753708" cy="1306287"/>
          </a:xfrm>
          <a:custGeom>
            <a:avLst/>
            <a:gdLst>
              <a:gd name="connsiteX0" fmla="*/ 0 w 753708"/>
              <a:gd name="connsiteY0" fmla="*/ 0 h 1306287"/>
              <a:gd name="connsiteX1" fmla="*/ 370407 w 753708"/>
              <a:gd name="connsiteY1" fmla="*/ 0 h 1306287"/>
              <a:gd name="connsiteX2" fmla="*/ 370407 w 753708"/>
              <a:gd name="connsiteY2" fmla="*/ 1 h 1306287"/>
              <a:gd name="connsiteX3" fmla="*/ 623079 w 753708"/>
              <a:gd name="connsiteY3" fmla="*/ 1 h 1306287"/>
              <a:gd name="connsiteX4" fmla="*/ 753708 w 753708"/>
              <a:gd name="connsiteY4" fmla="*/ 1306287 h 1306287"/>
              <a:gd name="connsiteX5" fmla="*/ 370407 w 753708"/>
              <a:gd name="connsiteY5" fmla="*/ 1306287 h 1306287"/>
              <a:gd name="connsiteX6" fmla="*/ 0 w 753708"/>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708" h="1306287">
                <a:moveTo>
                  <a:pt x="0" y="0"/>
                </a:moveTo>
                <a:lnTo>
                  <a:pt x="370407" y="0"/>
                </a:lnTo>
                <a:lnTo>
                  <a:pt x="370407" y="1"/>
                </a:lnTo>
                <a:lnTo>
                  <a:pt x="623079" y="1"/>
                </a:lnTo>
                <a:lnTo>
                  <a:pt x="753708" y="1306287"/>
                </a:lnTo>
                <a:lnTo>
                  <a:pt x="370407" y="1306287"/>
                </a:lnTo>
                <a:lnTo>
                  <a:pt x="0" y="1306287"/>
                </a:lnTo>
                <a:close/>
              </a:path>
            </a:pathLst>
          </a:custGeom>
          <a:solidFill>
            <a:srgbClr val="5EB7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55" name="任意多边形: 形状 54"/>
          <p:cNvSpPr/>
          <p:nvPr/>
        </p:nvSpPr>
        <p:spPr>
          <a:xfrm>
            <a:off x="0" y="2775857"/>
            <a:ext cx="653144" cy="1306287"/>
          </a:xfrm>
          <a:custGeom>
            <a:avLst/>
            <a:gdLst>
              <a:gd name="connsiteX0" fmla="*/ 0 w 653144"/>
              <a:gd name="connsiteY0" fmla="*/ 0 h 1306287"/>
              <a:gd name="connsiteX1" fmla="*/ 69658 w 653144"/>
              <a:gd name="connsiteY1" fmla="*/ 0 h 1306287"/>
              <a:gd name="connsiteX2" fmla="*/ 69658 w 653144"/>
              <a:gd name="connsiteY2" fmla="*/ 1 h 1306287"/>
              <a:gd name="connsiteX3" fmla="*/ 522515 w 653144"/>
              <a:gd name="connsiteY3" fmla="*/ 1 h 1306287"/>
              <a:gd name="connsiteX4" fmla="*/ 653144 w 653144"/>
              <a:gd name="connsiteY4" fmla="*/ 1306287 h 1306287"/>
              <a:gd name="connsiteX5" fmla="*/ 69658 w 653144"/>
              <a:gd name="connsiteY5" fmla="*/ 1306287 h 1306287"/>
              <a:gd name="connsiteX6" fmla="*/ 0 w 653144"/>
              <a:gd name="connsiteY6" fmla="*/ 1306287 h 13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144" h="1306287">
                <a:moveTo>
                  <a:pt x="0" y="0"/>
                </a:moveTo>
                <a:lnTo>
                  <a:pt x="69658" y="0"/>
                </a:lnTo>
                <a:lnTo>
                  <a:pt x="69658" y="1"/>
                </a:lnTo>
                <a:lnTo>
                  <a:pt x="522515" y="1"/>
                </a:lnTo>
                <a:lnTo>
                  <a:pt x="653144" y="1306287"/>
                </a:lnTo>
                <a:lnTo>
                  <a:pt x="69658" y="1306287"/>
                </a:lnTo>
                <a:lnTo>
                  <a:pt x="0" y="1306287"/>
                </a:lnTo>
                <a:close/>
              </a:path>
            </a:pathLst>
          </a:custGeom>
          <a:solidFill>
            <a:srgbClr val="0054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24" name="任意多边形: 形状 23"/>
          <p:cNvSpPr/>
          <p:nvPr/>
        </p:nvSpPr>
        <p:spPr>
          <a:xfrm rot="5400000" flipH="1" flipV="1">
            <a:off x="11269382" y="3159526"/>
            <a:ext cx="1306288" cy="538948"/>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sp>
        <p:nvSpPr>
          <p:cNvPr id="66" name="文本框 65"/>
          <p:cNvSpPr txBox="1"/>
          <p:nvPr/>
        </p:nvSpPr>
        <p:spPr>
          <a:xfrm>
            <a:off x="1328543" y="3034585"/>
            <a:ext cx="3860800" cy="707886"/>
          </a:xfrm>
          <a:prstGeom prst="rect">
            <a:avLst/>
          </a:prstGeom>
          <a:noFill/>
        </p:spPr>
        <p:txBody>
          <a:bodyPr wrap="square" rtlCol="0">
            <a:spAutoFit/>
          </a:bodyPr>
          <a:lstStyle/>
          <a:p>
            <a:pPr algn="ctr"/>
            <a:r>
              <a:rPr lang="en-US" altLang="zh-CN" sz="4000" b="1"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400000000000000" pitchFamily="34" charset="-122"/>
              </a:rPr>
              <a:t>CONTENTS</a:t>
            </a:r>
            <a:endParaRPr lang="zh-CN" altLang="en-US" sz="4000" b="1"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400000000000000" pitchFamily="34" charset="-122"/>
            </a:endParaRPr>
          </a:p>
        </p:txBody>
      </p:sp>
      <p:grpSp>
        <p:nvGrpSpPr>
          <p:cNvPr id="5" name="组合 4"/>
          <p:cNvGrpSpPr/>
          <p:nvPr/>
        </p:nvGrpSpPr>
        <p:grpSpPr>
          <a:xfrm>
            <a:off x="7077415" y="1174405"/>
            <a:ext cx="4613715" cy="769441"/>
            <a:chOff x="6809472" y="2066949"/>
            <a:chExt cx="4613715" cy="769441"/>
          </a:xfrm>
        </p:grpSpPr>
        <p:sp>
          <p:nvSpPr>
            <p:cNvPr id="14" name="矩形 13"/>
            <p:cNvSpPr/>
            <p:nvPr/>
          </p:nvSpPr>
          <p:spPr>
            <a:xfrm>
              <a:off x="7531272" y="2169100"/>
              <a:ext cx="3891915" cy="553085"/>
            </a:xfrm>
            <a:prstGeom prst="rect">
              <a:avLst/>
            </a:prstGeom>
          </p:spPr>
          <p:txBody>
            <a:bodyPr wrap="square">
              <a:spAutoFit/>
            </a:body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政府推动</a:t>
              </a:r>
            </a:p>
          </p:txBody>
        </p:sp>
        <p:sp>
          <p:nvSpPr>
            <p:cNvPr id="3" name="文本框 2"/>
            <p:cNvSpPr txBox="1"/>
            <p:nvPr/>
          </p:nvSpPr>
          <p:spPr>
            <a:xfrm>
              <a:off x="6809472" y="2066949"/>
              <a:ext cx="702436" cy="769441"/>
            </a:xfrm>
            <a:prstGeom prst="rect">
              <a:avLst/>
            </a:prstGeom>
            <a:noFill/>
          </p:spPr>
          <p:txBody>
            <a:bodyPr wrap="none" rtlCol="0">
              <a:spAutoFit/>
            </a:bodyPr>
            <a:lstStyle/>
            <a:p>
              <a:r>
                <a:rPr lang="en-US" altLang="zh-CN" sz="4400" dirty="0">
                  <a:solidFill>
                    <a:schemeClr val="bg1"/>
                  </a:solidFill>
                  <a:latin typeface="Impact" panose="020B0806030902050204" pitchFamily="34" charset="0"/>
                </a:rPr>
                <a:t>01</a:t>
              </a:r>
              <a:endParaRPr lang="zh-CN" altLang="en-US" sz="4400" dirty="0">
                <a:solidFill>
                  <a:schemeClr val="bg1"/>
                </a:solidFill>
                <a:latin typeface="Impact" panose="020B0806030902050204" pitchFamily="34" charset="0"/>
              </a:endParaRPr>
            </a:p>
          </p:txBody>
        </p:sp>
      </p:grpSp>
      <p:grpSp>
        <p:nvGrpSpPr>
          <p:cNvPr id="6" name="组合 5"/>
          <p:cNvGrpSpPr/>
          <p:nvPr/>
        </p:nvGrpSpPr>
        <p:grpSpPr>
          <a:xfrm>
            <a:off x="7123140" y="2264426"/>
            <a:ext cx="3682196" cy="769441"/>
            <a:chOff x="6825352" y="3251497"/>
            <a:chExt cx="3682196" cy="769828"/>
          </a:xfrm>
        </p:grpSpPr>
        <p:sp>
          <p:nvSpPr>
            <p:cNvPr id="16" name="矩形 15"/>
            <p:cNvSpPr/>
            <p:nvPr/>
          </p:nvSpPr>
          <p:spPr>
            <a:xfrm>
              <a:off x="7567211" y="3349412"/>
              <a:ext cx="2940337" cy="553363"/>
            </a:xfrm>
            <a:prstGeom prst="rect">
              <a:avLst/>
            </a:prstGeom>
          </p:spPr>
          <p:txBody>
            <a:bodyPr wrap="square">
              <a:spAutoFit/>
            </a:body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协会主导</a:t>
              </a:r>
            </a:p>
          </p:txBody>
        </p:sp>
        <p:sp>
          <p:nvSpPr>
            <p:cNvPr id="25" name="文本框 24"/>
            <p:cNvSpPr txBox="1"/>
            <p:nvPr/>
          </p:nvSpPr>
          <p:spPr>
            <a:xfrm>
              <a:off x="6825352" y="3251497"/>
              <a:ext cx="771365" cy="769828"/>
            </a:xfrm>
            <a:prstGeom prst="rect">
              <a:avLst/>
            </a:prstGeom>
            <a:noFill/>
          </p:spPr>
          <p:txBody>
            <a:bodyPr wrap="none" rtlCol="0">
              <a:spAutoFit/>
            </a:bodyPr>
            <a:lstStyle/>
            <a:p>
              <a:r>
                <a:rPr lang="en-US" altLang="zh-CN" sz="4400" dirty="0">
                  <a:solidFill>
                    <a:schemeClr val="bg1"/>
                  </a:solidFill>
                  <a:latin typeface="Impact" panose="020B0806030902050204" pitchFamily="34" charset="0"/>
                </a:rPr>
                <a:t>02</a:t>
              </a:r>
              <a:endParaRPr lang="zh-CN" altLang="en-US" sz="4400" dirty="0">
                <a:solidFill>
                  <a:schemeClr val="bg1"/>
                </a:solidFill>
                <a:latin typeface="Impact" panose="020B0806030902050204" pitchFamily="34" charset="0"/>
              </a:endParaRPr>
            </a:p>
          </p:txBody>
        </p:sp>
      </p:grpSp>
      <p:grpSp>
        <p:nvGrpSpPr>
          <p:cNvPr id="4" name="组合 3"/>
          <p:cNvGrpSpPr/>
          <p:nvPr/>
        </p:nvGrpSpPr>
        <p:grpSpPr>
          <a:xfrm>
            <a:off x="7077660" y="3447792"/>
            <a:ext cx="3727676" cy="769441"/>
            <a:chOff x="6773522" y="4440317"/>
            <a:chExt cx="3727676" cy="769441"/>
          </a:xfrm>
        </p:grpSpPr>
        <p:sp>
          <p:nvSpPr>
            <p:cNvPr id="7" name="矩形 6"/>
            <p:cNvSpPr/>
            <p:nvPr/>
          </p:nvSpPr>
          <p:spPr>
            <a:xfrm>
              <a:off x="7560861" y="4461464"/>
              <a:ext cx="2940337" cy="553085"/>
            </a:xfrm>
            <a:prstGeom prst="rect">
              <a:avLst/>
            </a:prstGeom>
          </p:spPr>
          <p:txBody>
            <a:bodyPr wrap="square">
              <a:spAutoFit/>
            </a:body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全员参与</a:t>
              </a:r>
            </a:p>
          </p:txBody>
        </p:sp>
        <p:sp>
          <p:nvSpPr>
            <p:cNvPr id="8" name="文本框 7"/>
            <p:cNvSpPr txBox="1"/>
            <p:nvPr/>
          </p:nvSpPr>
          <p:spPr>
            <a:xfrm>
              <a:off x="6773522" y="4440317"/>
              <a:ext cx="787395" cy="769441"/>
            </a:xfrm>
            <a:prstGeom prst="rect">
              <a:avLst/>
            </a:prstGeom>
            <a:noFill/>
          </p:spPr>
          <p:txBody>
            <a:bodyPr wrap="none" rtlCol="0">
              <a:spAutoFit/>
            </a:bodyPr>
            <a:lstStyle/>
            <a:p>
              <a:r>
                <a:rPr lang="en-US" altLang="zh-CN" sz="4400" dirty="0">
                  <a:solidFill>
                    <a:schemeClr val="bg1"/>
                  </a:solidFill>
                  <a:latin typeface="Impact" panose="020B0806030902050204" pitchFamily="34" charset="0"/>
                </a:rPr>
                <a:t>03</a:t>
              </a:r>
              <a:endParaRPr lang="zh-CN" altLang="en-US" sz="4400" dirty="0">
                <a:solidFill>
                  <a:schemeClr val="bg1"/>
                </a:solidFill>
                <a:latin typeface="Impact" panose="020B0806030902050204" pitchFamily="34" charset="0"/>
              </a:endParaRPr>
            </a:p>
          </p:txBody>
        </p:sp>
      </p:grpSp>
      <p:grpSp>
        <p:nvGrpSpPr>
          <p:cNvPr id="2" name="组合 1"/>
          <p:cNvGrpSpPr/>
          <p:nvPr/>
        </p:nvGrpSpPr>
        <p:grpSpPr>
          <a:xfrm>
            <a:off x="7186880" y="4562852"/>
            <a:ext cx="3690211" cy="768350"/>
            <a:chOff x="6810987" y="4253627"/>
            <a:chExt cx="3690211" cy="768350"/>
          </a:xfrm>
        </p:grpSpPr>
        <p:sp>
          <p:nvSpPr>
            <p:cNvPr id="9" name="矩形 8"/>
            <p:cNvSpPr/>
            <p:nvPr/>
          </p:nvSpPr>
          <p:spPr>
            <a:xfrm>
              <a:off x="7560861" y="4345894"/>
              <a:ext cx="2940337" cy="553085"/>
            </a:xfrm>
            <a:prstGeom prst="rect">
              <a:avLst/>
            </a:prstGeom>
          </p:spPr>
          <p:txBody>
            <a:bodyPr wrap="square">
              <a:spAutoFit/>
            </a:bodyPr>
            <a:lstStyle/>
            <a:p>
              <a:pPr>
                <a:lnSpc>
                  <a:spcPct val="125000"/>
                </a:lnSpc>
              </a:pPr>
              <a:r>
                <a:rPr lang="zh-CN" altLang="en-US" sz="24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品牌强会</a:t>
              </a:r>
            </a:p>
          </p:txBody>
        </p:sp>
        <p:sp>
          <p:nvSpPr>
            <p:cNvPr id="10" name="文本框 9"/>
            <p:cNvSpPr txBox="1"/>
            <p:nvPr/>
          </p:nvSpPr>
          <p:spPr>
            <a:xfrm>
              <a:off x="6810987" y="4253627"/>
              <a:ext cx="762000" cy="768350"/>
            </a:xfrm>
            <a:prstGeom prst="rect">
              <a:avLst/>
            </a:prstGeom>
            <a:noFill/>
          </p:spPr>
          <p:txBody>
            <a:bodyPr wrap="none" rtlCol="0">
              <a:spAutoFit/>
            </a:bodyPr>
            <a:lstStyle/>
            <a:p>
              <a:r>
                <a:rPr lang="en-US" altLang="zh-CN" sz="4400" dirty="0">
                  <a:solidFill>
                    <a:schemeClr val="bg1"/>
                  </a:solidFill>
                  <a:latin typeface="Impact" panose="020B0806030902050204" pitchFamily="34" charset="0"/>
                </a:rPr>
                <a:t>04</a:t>
              </a:r>
              <a:endParaRPr lang="zh-CN" altLang="en-US" sz="4400" dirty="0">
                <a:solidFill>
                  <a:schemeClr val="bg1"/>
                </a:solidFill>
                <a:latin typeface="Impact" panose="020B080603090205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sp>
        <p:nvSpPr>
          <p:cNvPr id="29" name="任意多边形: 形状 28"/>
          <p:cNvSpPr/>
          <p:nvPr/>
        </p:nvSpPr>
        <p:spPr>
          <a:xfrm rot="5400000" flipH="1" flipV="1">
            <a:off x="11269382" y="3159526"/>
            <a:ext cx="1306288" cy="538948"/>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42" name="组合 41"/>
          <p:cNvGrpSpPr/>
          <p:nvPr/>
        </p:nvGrpSpPr>
        <p:grpSpPr>
          <a:xfrm>
            <a:off x="6306988" y="2705734"/>
            <a:ext cx="5346066" cy="1445260"/>
            <a:chOff x="6475092" y="1870370"/>
            <a:chExt cx="4305630" cy="1445155"/>
          </a:xfrm>
        </p:grpSpPr>
        <p:sp>
          <p:nvSpPr>
            <p:cNvPr id="45" name="矩形 44"/>
            <p:cNvSpPr/>
            <p:nvPr/>
          </p:nvSpPr>
          <p:spPr>
            <a:xfrm>
              <a:off x="7473380" y="2270441"/>
              <a:ext cx="3307342" cy="645113"/>
            </a:xfrm>
            <a:prstGeom prst="rect">
              <a:avLst/>
            </a:prstGeom>
          </p:spPr>
          <p:txBody>
            <a:bodyPr wrap="square">
              <a:spAutoFit/>
            </a:bodyPr>
            <a:lstStyle/>
            <a:p>
              <a:pPr>
                <a:lnSpc>
                  <a:spcPct val="100000"/>
                </a:lnSpc>
              </a:pPr>
              <a:r>
                <a:rPr lang="zh-CN" altLang="en-US" sz="36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政府推动</a:t>
              </a:r>
              <a:endParaRPr lang="zh-CN" altLang="en-US" sz="28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endParaRPr>
            </a:p>
          </p:txBody>
        </p:sp>
        <p:sp>
          <p:nvSpPr>
            <p:cNvPr id="46" name="文本框 45"/>
            <p:cNvSpPr txBox="1"/>
            <p:nvPr/>
          </p:nvSpPr>
          <p:spPr>
            <a:xfrm>
              <a:off x="6475092" y="1870370"/>
              <a:ext cx="1218603" cy="1445155"/>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01</a:t>
              </a:r>
              <a:endParaRPr lang="zh-CN" altLang="en-US" sz="8800" dirty="0">
                <a:solidFill>
                  <a:schemeClr val="bg1"/>
                </a:solidFill>
                <a:latin typeface="Impact" panose="020B0806030902050204" pitchFamily="34" charset="0"/>
              </a:endParaRPr>
            </a:p>
          </p:txBody>
        </p:sp>
      </p:grpSp>
      <p:pic>
        <p:nvPicPr>
          <p:cNvPr id="47" name="图形 4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398" y="927647"/>
            <a:ext cx="5399602" cy="49217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1930" y="1557655"/>
            <a:ext cx="9469755" cy="1938020"/>
          </a:xfrm>
          <a:prstGeom prst="rect">
            <a:avLst/>
          </a:prstGeom>
          <a:noFill/>
        </p:spPr>
        <p:txBody>
          <a:bodyPr wrap="square" rtlCol="0" anchor="t">
            <a:spAutoFit/>
          </a:bodyPr>
          <a:lstStyle/>
          <a:p>
            <a:pPr algn="just">
              <a:lnSpc>
                <a:spcPct val="150000"/>
              </a:lnSpc>
            </a:pPr>
            <a:r>
              <a:rPr lang="zh-Hans"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今年2月，国家发改委印发了《关于开展“品牌协会成长计划”的通知》,“品牌协会成长计划”正式启动。“品牌协会成长计划”重在打造一批具有中国特色和鲜明品牌特征的全国性行业协会商会，以点带面推动更多行业协会商会树立品牌意识、加强自身建设、实现高质量发展。</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政府推动</a:t>
            </a:r>
          </a:p>
        </p:txBody>
      </p:sp>
      <p:pic>
        <p:nvPicPr>
          <p:cNvPr id="5" name="图片 4" descr="启动品牌"/>
          <p:cNvPicPr>
            <a:picLocks noChangeAspect="1"/>
          </p:cNvPicPr>
          <p:nvPr>
            <p:custDataLst>
              <p:tags r:id="rId1"/>
            </p:custDataLst>
          </p:nvPr>
        </p:nvPicPr>
        <p:blipFill>
          <a:blip r:embed="rId3"/>
          <a:stretch>
            <a:fillRect/>
          </a:stretch>
        </p:blipFill>
        <p:spPr>
          <a:xfrm>
            <a:off x="5938520" y="3564255"/>
            <a:ext cx="4819650" cy="3022600"/>
          </a:xfrm>
          <a:prstGeom prst="rect">
            <a:avLst/>
          </a:prstGeom>
        </p:spPr>
      </p:pic>
      <p:pic>
        <p:nvPicPr>
          <p:cNvPr id="8" name="图片 7" descr="发改委"/>
          <p:cNvPicPr>
            <a:picLocks noChangeAspect="1"/>
          </p:cNvPicPr>
          <p:nvPr/>
        </p:nvPicPr>
        <p:blipFill>
          <a:blip r:embed="rId4"/>
          <a:stretch>
            <a:fillRect/>
          </a:stretch>
        </p:blipFill>
        <p:spPr>
          <a:xfrm>
            <a:off x="1471930" y="3564255"/>
            <a:ext cx="4287520" cy="30219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96140" y="1595755"/>
            <a:ext cx="6915045" cy="3969385"/>
          </a:xfrm>
          <a:prstGeom prst="rect">
            <a:avLst/>
          </a:prstGeom>
          <a:noFill/>
        </p:spPr>
        <p:txBody>
          <a:bodyPr wrap="square" rtlCol="0" anchor="t">
            <a:spAutoFit/>
          </a:bodyPr>
          <a:lstStyle/>
          <a:p>
            <a:pPr algn="l">
              <a:lnSpc>
                <a:spcPct val="150000"/>
              </a:lnSpc>
            </a:pPr>
            <a:r>
              <a:rPr lang="zh-Hans"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通过培育成长，使参加“品牌协会成长计划”的行业协会商会成为：</a:t>
            </a:r>
          </a:p>
          <a:p>
            <a:pPr algn="l">
              <a:lnSpc>
                <a:spcPct val="150000"/>
              </a:lnSpc>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3200" b="1"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rPr>
              <a:t>使命清晰、治理完善、服务为本、</a:t>
            </a:r>
            <a:endParaRPr lang="en-US" altLang="zh-CN" sz="3200" b="1"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3200" b="1"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rPr>
              <a:t>行为自律、作用明显的品牌协会，</a:t>
            </a:r>
            <a:endParaRPr lang="en-US" altLang="zh-CN" sz="3200" b="1"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50000"/>
              </a:lnSpc>
            </a:pPr>
            <a:r>
              <a:rPr lang="zh-CN" altLang="en-US" sz="3200" b="1" dirty="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微软雅黑" panose="020B0503020204020204" pitchFamily="34" charset="-122"/>
              </a:rPr>
              <a:t>成为全国行业协会商会的榜样和示范</a:t>
            </a: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政府推动</a:t>
            </a:r>
          </a:p>
        </p:txBody>
      </p:sp>
      <p:pic>
        <p:nvPicPr>
          <p:cNvPr id="6" name="图片 5">
            <a:extLst>
              <a:ext uri="{FF2B5EF4-FFF2-40B4-BE49-F238E27FC236}">
                <a16:creationId xmlns:a16="http://schemas.microsoft.com/office/drawing/2014/main" id="{00EE2968-DF3B-C247-ADE0-BB6880CE5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326" y="1118937"/>
            <a:ext cx="3063501" cy="51254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4A6"/>
        </a:solidFill>
        <a:effectLst/>
      </p:bgPr>
    </p:bg>
    <p:spTree>
      <p:nvGrpSpPr>
        <p:cNvPr id="1" name=""/>
        <p:cNvGrpSpPr/>
        <p:nvPr/>
      </p:nvGrpSpPr>
      <p:grpSpPr>
        <a:xfrm>
          <a:off x="0" y="0"/>
          <a:ext cx="0" cy="0"/>
          <a:chOff x="0" y="0"/>
          <a:chExt cx="0" cy="0"/>
        </a:xfrm>
      </p:grpSpPr>
      <p:sp>
        <p:nvSpPr>
          <p:cNvPr id="29" name="任意多边形: 形状 28"/>
          <p:cNvSpPr/>
          <p:nvPr/>
        </p:nvSpPr>
        <p:spPr>
          <a:xfrm rot="5400000" flipH="1" flipV="1">
            <a:off x="11269382" y="3159526"/>
            <a:ext cx="1306288" cy="538948"/>
          </a:xfrm>
          <a:custGeom>
            <a:avLst/>
            <a:gdLst>
              <a:gd name="connsiteX0" fmla="*/ 1306288 w 1306288"/>
              <a:gd name="connsiteY0" fmla="*/ 186920 h 538948"/>
              <a:gd name="connsiteX1" fmla="*/ 1306288 w 1306288"/>
              <a:gd name="connsiteY1" fmla="*/ 328416 h 538948"/>
              <a:gd name="connsiteX2" fmla="*/ 1306288 w 1306288"/>
              <a:gd name="connsiteY2" fmla="*/ 397452 h 538948"/>
              <a:gd name="connsiteX3" fmla="*/ 1306288 w 1306288"/>
              <a:gd name="connsiteY3" fmla="*/ 538948 h 538948"/>
              <a:gd name="connsiteX4" fmla="*/ 1 w 1306288"/>
              <a:gd name="connsiteY4" fmla="*/ 538948 h 538948"/>
              <a:gd name="connsiteX5" fmla="*/ 1 w 1306288"/>
              <a:gd name="connsiteY5" fmla="*/ 397452 h 538948"/>
              <a:gd name="connsiteX6" fmla="*/ 1 w 1306288"/>
              <a:gd name="connsiteY6" fmla="*/ 367918 h 538948"/>
              <a:gd name="connsiteX7" fmla="*/ 0 w 1306288"/>
              <a:gd name="connsiteY7" fmla="*/ 367918 h 538948"/>
              <a:gd name="connsiteX8" fmla="*/ 0 w 1306288"/>
              <a:gd name="connsiteY8" fmla="*/ 272124 h 538948"/>
              <a:gd name="connsiteX9" fmla="*/ 1 w 1306288"/>
              <a:gd name="connsiteY9" fmla="*/ 272124 h 538948"/>
              <a:gd name="connsiteX10" fmla="*/ 1 w 1306288"/>
              <a:gd name="connsiteY10" fmla="*/ 226422 h 538948"/>
              <a:gd name="connsiteX11" fmla="*/ 0 w 1306288"/>
              <a:gd name="connsiteY11" fmla="*/ 226422 h 538948"/>
              <a:gd name="connsiteX12" fmla="*/ 0 w 1306288"/>
              <a:gd name="connsiteY12" fmla="*/ 130628 h 538948"/>
              <a:gd name="connsiteX13" fmla="*/ 1306286 w 1306288"/>
              <a:gd name="connsiteY13" fmla="*/ 0 h 538948"/>
              <a:gd name="connsiteX14" fmla="*/ 1306286 w 1306288"/>
              <a:gd name="connsiteY14" fmla="*/ 141496 h 538948"/>
              <a:gd name="connsiteX15" fmla="*/ 1306286 w 1306288"/>
              <a:gd name="connsiteY15" fmla="*/ 186920 h 53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6288" h="538948">
                <a:moveTo>
                  <a:pt x="1306288" y="186920"/>
                </a:moveTo>
                <a:lnTo>
                  <a:pt x="1306288" y="328416"/>
                </a:lnTo>
                <a:lnTo>
                  <a:pt x="1306288" y="397452"/>
                </a:lnTo>
                <a:lnTo>
                  <a:pt x="1306288" y="538948"/>
                </a:lnTo>
                <a:lnTo>
                  <a:pt x="1" y="538948"/>
                </a:lnTo>
                <a:lnTo>
                  <a:pt x="1" y="397452"/>
                </a:lnTo>
                <a:lnTo>
                  <a:pt x="1" y="367918"/>
                </a:lnTo>
                <a:lnTo>
                  <a:pt x="0" y="367918"/>
                </a:lnTo>
                <a:lnTo>
                  <a:pt x="0" y="272124"/>
                </a:lnTo>
                <a:lnTo>
                  <a:pt x="1" y="272124"/>
                </a:lnTo>
                <a:lnTo>
                  <a:pt x="1" y="226422"/>
                </a:lnTo>
                <a:lnTo>
                  <a:pt x="0" y="226422"/>
                </a:lnTo>
                <a:lnTo>
                  <a:pt x="0" y="130628"/>
                </a:lnTo>
                <a:lnTo>
                  <a:pt x="1306286" y="0"/>
                </a:lnTo>
                <a:lnTo>
                  <a:pt x="1306286" y="141496"/>
                </a:lnTo>
                <a:lnTo>
                  <a:pt x="1306286" y="186920"/>
                </a:lnTo>
                <a:close/>
              </a:path>
            </a:pathLst>
          </a:custGeom>
          <a:solidFill>
            <a:srgbClr val="14A83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400000000000000" pitchFamily="34" charset="-122"/>
              <a:ea typeface="思源黑体" panose="020B0400000000000000" pitchFamily="34" charset="-122"/>
              <a:sym typeface="思源黑体" panose="020B0400000000000000" pitchFamily="34" charset="-122"/>
            </a:endParaRPr>
          </a:p>
        </p:txBody>
      </p:sp>
      <p:grpSp>
        <p:nvGrpSpPr>
          <p:cNvPr id="42" name="组合 41"/>
          <p:cNvGrpSpPr/>
          <p:nvPr/>
        </p:nvGrpSpPr>
        <p:grpSpPr>
          <a:xfrm>
            <a:off x="6320256" y="2705735"/>
            <a:ext cx="5445459" cy="1445260"/>
            <a:chOff x="6269072" y="1871006"/>
            <a:chExt cx="4385680" cy="1445155"/>
          </a:xfrm>
        </p:grpSpPr>
        <p:sp>
          <p:nvSpPr>
            <p:cNvPr id="45" name="矩形 44"/>
            <p:cNvSpPr/>
            <p:nvPr/>
          </p:nvSpPr>
          <p:spPr>
            <a:xfrm>
              <a:off x="7347410" y="2227945"/>
              <a:ext cx="3307342" cy="706704"/>
            </a:xfrm>
            <a:prstGeom prst="rect">
              <a:avLst/>
            </a:prstGeom>
          </p:spPr>
          <p:txBody>
            <a:bodyPr wrap="square">
              <a:spAutoFit/>
            </a:bodyPr>
            <a:lstStyle/>
            <a:p>
              <a:pPr>
                <a:lnSpc>
                  <a:spcPct val="125000"/>
                </a:lnSpc>
              </a:pPr>
              <a:r>
                <a:rPr lang="zh-CN" altLang="en-US" sz="3200" b="1" dirty="0">
                  <a:solidFill>
                    <a:schemeClr val="bg1"/>
                  </a:solidFill>
                  <a:latin typeface="微软雅黑" panose="020B0503020204020204" pitchFamily="34" charset="-122"/>
                  <a:ea typeface="微软雅黑" panose="020B0503020204020204" pitchFamily="34" charset="-122"/>
                  <a:sym typeface="思源黑体" panose="020B0400000000000000" pitchFamily="34" charset="-122"/>
                </a:rPr>
                <a:t>协会主导</a:t>
              </a:r>
            </a:p>
          </p:txBody>
        </p:sp>
        <p:sp>
          <p:nvSpPr>
            <p:cNvPr id="46" name="文本框 45"/>
            <p:cNvSpPr txBox="1"/>
            <p:nvPr/>
          </p:nvSpPr>
          <p:spPr>
            <a:xfrm>
              <a:off x="6269072" y="1871006"/>
              <a:ext cx="1218603" cy="1445155"/>
            </a:xfrm>
            <a:prstGeom prst="rect">
              <a:avLst/>
            </a:prstGeom>
            <a:noFill/>
          </p:spPr>
          <p:txBody>
            <a:bodyPr wrap="square" rtlCol="0">
              <a:spAutoFit/>
            </a:bodyPr>
            <a:lstStyle/>
            <a:p>
              <a:r>
                <a:rPr lang="en-US" altLang="zh-CN" sz="8800" dirty="0">
                  <a:solidFill>
                    <a:schemeClr val="bg1"/>
                  </a:solidFill>
                  <a:latin typeface="Impact" panose="020B0806030902050204" pitchFamily="34" charset="0"/>
                </a:rPr>
                <a:t>02</a:t>
              </a:r>
              <a:endParaRPr lang="zh-CN" altLang="en-US" sz="8800" dirty="0">
                <a:solidFill>
                  <a:schemeClr val="bg1"/>
                </a:solidFill>
                <a:latin typeface="Impact" panose="020B0806030902050204" pitchFamily="34" charset="0"/>
              </a:endParaRPr>
            </a:p>
          </p:txBody>
        </p:sp>
      </p:grpSp>
      <p:pic>
        <p:nvPicPr>
          <p:cNvPr id="47" name="图形 46"/>
          <p:cNvPicPr>
            <a:picLocks noChangeAspect="1"/>
          </p:cNvPicPr>
          <p:nvPr/>
        </p:nvPicPr>
        <p:blipFill>
          <a:blip r:embed="rId2"/>
          <a:stretch>
            <a:fillRect/>
          </a:stretch>
        </p:blipFill>
        <p:spPr>
          <a:xfrm>
            <a:off x="696398" y="927647"/>
            <a:ext cx="5399602" cy="49217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73395" y="1513840"/>
            <a:ext cx="4697730" cy="4662815"/>
          </a:xfrm>
          <a:prstGeom prst="rect">
            <a:avLst/>
          </a:prstGeom>
          <a:noFill/>
        </p:spPr>
        <p:txBody>
          <a:bodyPr wrap="square" rtlCol="0" anchor="t">
            <a:spAutoFit/>
          </a:bodyPr>
          <a:lstStyle/>
          <a:p>
            <a:pPr algn="just">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核能协会</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积极组织申报“品牌协会成长计划”，在专家评审会上，协会副理事长兼秘书长张廷克在答辩时表示：</a:t>
            </a:r>
          </a:p>
          <a:p>
            <a:pPr algn="just">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中国核能行业协会致力于打造一个世界一流的蓝色协会，奉献清洁低碳核能发展的绿色协会，一个深获公众信任与接受的橙色协会，一个具有中国特色的红色协会。</a:t>
            </a:r>
          </a:p>
          <a:p>
            <a:pPr algn="just">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积极实施</a:t>
            </a:r>
            <a:r>
              <a:rPr lang="zh-Hans"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品牌</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成长计划及效果评估，以评促改、以评促建，努力谱写协会高质量发展新篇章。</a:t>
            </a:r>
          </a:p>
          <a:p>
            <a:pPr algn="just">
              <a:lnSpc>
                <a:spcPct val="150000"/>
              </a:lnSpc>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946785" y="349885"/>
            <a:ext cx="3210560" cy="398780"/>
          </a:xfrm>
          <a:prstGeom prst="rect">
            <a:avLst/>
          </a:prstGeom>
          <a:effectLst/>
        </p:spPr>
        <p:txBody>
          <a:bodyPr wrap="square">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协会主导</a:t>
            </a:r>
          </a:p>
        </p:txBody>
      </p:sp>
      <p:pic>
        <p:nvPicPr>
          <p:cNvPr id="3" name="图片 2" descr="秘书长"/>
          <p:cNvPicPr>
            <a:picLocks noChangeAspect="1"/>
          </p:cNvPicPr>
          <p:nvPr/>
        </p:nvPicPr>
        <p:blipFill>
          <a:blip r:embed="rId2"/>
          <a:stretch>
            <a:fillRect/>
          </a:stretch>
        </p:blipFill>
        <p:spPr>
          <a:xfrm>
            <a:off x="1475105" y="1197610"/>
            <a:ext cx="3020060" cy="523875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M0ZjcwNDJmNjI4MGUwMTdmZTUwZWI3NTMyNWUzMDA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225,&quot;width&quot;:122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1857</Words>
  <Application>Microsoft Macintosh PowerPoint</Application>
  <PresentationFormat>宽屏</PresentationFormat>
  <Paragraphs>119</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16</vt:i4>
      </vt:variant>
      <vt:variant>
        <vt:lpstr>幻灯片标题</vt:lpstr>
      </vt:variant>
      <vt:variant>
        <vt:i4>25</vt:i4>
      </vt:variant>
    </vt:vector>
  </HeadingPairs>
  <TitlesOfParts>
    <vt:vector size="51" baseType="lpstr">
      <vt:lpstr>等线</vt:lpstr>
      <vt:lpstr>等线 Light</vt:lpstr>
      <vt:lpstr>华文琥珀</vt:lpstr>
      <vt:lpstr>华文细黑</vt:lpstr>
      <vt:lpstr>楷体</vt:lpstr>
      <vt:lpstr>思源黑体</vt:lpstr>
      <vt:lpstr>微软雅黑</vt:lpstr>
      <vt:lpstr>Arial</vt:lpstr>
      <vt:lpstr>Impact</vt:lpstr>
      <vt:lpstr>Wingdings</vt:lpstr>
      <vt:lpstr>Office 主题​​</vt:lpstr>
      <vt:lpstr>自定义设计方案</vt:lpstr>
      <vt:lpstr>1_自定义设计方案</vt:lpstr>
      <vt:lpstr>2_Office 主题​​</vt:lpstr>
      <vt:lpstr>3_Office 主题​​</vt:lpstr>
      <vt:lpstr>4_Office 主题​​</vt:lpstr>
      <vt:lpstr>5_Office 主题​​</vt:lpstr>
      <vt:lpstr>31_Office 主题​​</vt:lpstr>
      <vt:lpstr>1_Office 主题​​</vt:lpstr>
      <vt:lpstr>6_Office 主题​​</vt:lpstr>
      <vt:lpstr>7_Office 主题​​</vt:lpstr>
      <vt:lpstr>32_Office 主题​​</vt:lpstr>
      <vt:lpstr>33_Office 主题​​</vt:lpstr>
      <vt:lpstr>34_Office 主题​​</vt:lpstr>
      <vt:lpstr>8_Office 主题​​</vt:lpstr>
      <vt:lpstr>10_Office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Microsoft Office 用户</cp:lastModifiedBy>
  <cp:revision>164</cp:revision>
  <dcterms:created xsi:type="dcterms:W3CDTF">2021-12-07T08:22:00Z</dcterms:created>
  <dcterms:modified xsi:type="dcterms:W3CDTF">2022-09-26T15:00:21Z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AF5A2462890046A9A8C1B284F6EBF8D2</vt:lpwstr>
  </property>
  <property fmtid="{D5CDD505-2E9C-101B-9397-08002B2CF9AE}" pid="3" name="KSOProductBuildVer">
    <vt:lpwstr>2052-11.1.0.12302</vt:lpwstr>
  </property>
</Properties>
</file>