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6"/>
  </p:notesMasterIdLst>
  <p:handoutMasterIdLst>
    <p:handoutMasterId r:id="rId37"/>
  </p:handoutMasterIdLst>
  <p:sldIdLst>
    <p:sldId id="256" r:id="rId2"/>
    <p:sldId id="301" r:id="rId3"/>
    <p:sldId id="296" r:id="rId4"/>
    <p:sldId id="297" r:id="rId5"/>
    <p:sldId id="273" r:id="rId6"/>
    <p:sldId id="272" r:id="rId7"/>
    <p:sldId id="271" r:id="rId8"/>
    <p:sldId id="258" r:id="rId9"/>
    <p:sldId id="298" r:id="rId10"/>
    <p:sldId id="270" r:id="rId11"/>
    <p:sldId id="269" r:id="rId12"/>
    <p:sldId id="275" r:id="rId13"/>
    <p:sldId id="276" r:id="rId14"/>
    <p:sldId id="282" r:id="rId15"/>
    <p:sldId id="281" r:id="rId16"/>
    <p:sldId id="280" r:id="rId17"/>
    <p:sldId id="279" r:id="rId18"/>
    <p:sldId id="278" r:id="rId19"/>
    <p:sldId id="283" r:id="rId20"/>
    <p:sldId id="299" r:id="rId21"/>
    <p:sldId id="277" r:id="rId22"/>
    <p:sldId id="285" r:id="rId23"/>
    <p:sldId id="286" r:id="rId24"/>
    <p:sldId id="287" r:id="rId25"/>
    <p:sldId id="288" r:id="rId26"/>
    <p:sldId id="289" r:id="rId27"/>
    <p:sldId id="290" r:id="rId28"/>
    <p:sldId id="291" r:id="rId29"/>
    <p:sldId id="292" r:id="rId30"/>
    <p:sldId id="293" r:id="rId31"/>
    <p:sldId id="300" r:id="rId32"/>
    <p:sldId id="294" r:id="rId33"/>
    <p:sldId id="295" r:id="rId34"/>
    <p:sldId id="261" r:id="rId35"/>
  </p:sldIdLst>
  <p:sldSz cx="9144000" cy="6858000" type="screen4x3"/>
  <p:notesSz cx="6805613" cy="9939338"/>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1253">
          <p15:clr>
            <a:srgbClr val="A4A3A4"/>
          </p15:clr>
        </p15:guide>
        <p15:guide id="2" orient="horz" pos="3974">
          <p15:clr>
            <a:srgbClr val="A4A3A4"/>
          </p15:clr>
        </p15:guide>
        <p15:guide id="3" orient="horz" pos="572">
          <p15:clr>
            <a:srgbClr val="A4A3A4"/>
          </p15:clr>
        </p15:guide>
        <p15:guide id="4" orient="horz" pos="890">
          <p15:clr>
            <a:srgbClr val="A4A3A4"/>
          </p15:clr>
        </p15:guide>
        <p15:guide id="5" pos="416">
          <p15:clr>
            <a:srgbClr val="A4A3A4"/>
          </p15:clr>
        </p15:guide>
        <p15:guide id="6" pos="5293">
          <p15:clr>
            <a:srgbClr val="A4A3A4"/>
          </p15:clr>
        </p15:guide>
        <p15:guide id="7" pos="2880">
          <p15:clr>
            <a:srgbClr val="A4A3A4"/>
          </p15:clr>
        </p15:guide>
        <p15:guide id="8" pos="467">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B383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69012ECD-51FC-41F1-AA8D-1B2483CD663E}" styleName="浅色样式 2 - 强调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F2DE63D5-997A-4646-A377-4702673A728D}" styleName="浅色样式 2 - 强调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1FECB4D8-DB02-4DC6-A0A2-4F2EBAE1DC90}" styleName="中度样式 1 - 强调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中度样式 1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无样式，无网格">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107" autoAdjust="0"/>
  </p:normalViewPr>
  <p:slideViewPr>
    <p:cSldViewPr showGuides="1">
      <p:cViewPr>
        <p:scale>
          <a:sx n="70" d="100"/>
          <a:sy n="70" d="100"/>
        </p:scale>
        <p:origin x="-1302" y="186"/>
      </p:cViewPr>
      <p:guideLst>
        <p:guide orient="horz" pos="1253"/>
        <p:guide orient="horz" pos="3974"/>
        <p:guide orient="horz" pos="572"/>
        <p:guide orient="horz" pos="890"/>
        <p:guide pos="416"/>
        <p:guide pos="5293"/>
        <p:guide pos="2880"/>
        <p:guide pos="46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099" cy="496967"/>
          </a:xfrm>
          <a:prstGeom prst="rect">
            <a:avLst/>
          </a:prstGeom>
        </p:spPr>
        <p:txBody>
          <a:bodyPr vert="horz" lIns="91440" tIns="45720" rIns="91440" bIns="45720" rtlCol="0"/>
          <a:lstStyle>
            <a:lvl1pPr algn="l" fontAlgn="auto">
              <a:spcBef>
                <a:spcPts val="0"/>
              </a:spcBef>
              <a:spcAft>
                <a:spcPts val="0"/>
              </a:spcAft>
              <a:defRPr kumimoji="1" sz="1200">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1"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3" name="Date Placeholder 2"/>
          <p:cNvSpPr>
            <a:spLocks noGrp="1"/>
          </p:cNvSpPr>
          <p:nvPr>
            <p:ph type="dt" sz="quarter" idx="1"/>
          </p:nvPr>
        </p:nvSpPr>
        <p:spPr>
          <a:xfrm>
            <a:off x="3854939" y="0"/>
            <a:ext cx="2949099" cy="496967"/>
          </a:xfrm>
          <a:prstGeom prst="rect">
            <a:avLst/>
          </a:prstGeom>
        </p:spPr>
        <p:txBody>
          <a:bodyPr vert="horz" lIns="91440" tIns="45720" rIns="91440" bIns="45720" rtlCol="0"/>
          <a:lstStyle>
            <a:lvl1pPr algn="r" fontAlgn="auto">
              <a:spcBef>
                <a:spcPts val="0"/>
              </a:spcBef>
              <a:spcAft>
                <a:spcPts val="0"/>
              </a:spcAft>
              <a:defRPr kumimoji="1" sz="1200">
                <a:latin typeface="+mn-lt"/>
                <a:ea typeface="+mn-ea"/>
              </a:defRPr>
            </a:lvl1pPr>
          </a:lstStyle>
          <a:p>
            <a:pPr marL="0" marR="0" lvl="0" indent="0" algn="r" defTabSz="914400" rtl="0" eaLnBrk="1" fontAlgn="auto" latinLnBrk="0" hangingPunct="1">
              <a:lnSpc>
                <a:spcPct val="100000"/>
              </a:lnSpc>
              <a:spcBef>
                <a:spcPts val="0"/>
              </a:spcBef>
              <a:spcAft>
                <a:spcPts val="0"/>
              </a:spcAft>
              <a:buClrTx/>
              <a:buSzTx/>
              <a:buFontTx/>
              <a:buNone/>
              <a:defRPr/>
            </a:pPr>
            <a:fld id="{4D237E15-C071-4D01-9525-7AB57CF13642}" type="datetime1">
              <a:rPr kumimoji="1" lang="en-US" altLang="zh-CN" sz="1200" b="0" i="0" u="none" strike="noStrike" kern="1200" cap="none" spc="0" normalizeH="0" baseline="0" noProof="0">
                <a:ln>
                  <a:noFill/>
                </a:ln>
                <a:solidFill>
                  <a:schemeClr val="tx1"/>
                </a:solidFill>
                <a:effectLst/>
                <a:uLnTx/>
                <a:uFillTx/>
                <a:latin typeface="+mn-lt"/>
                <a:ea typeface="+mn-ea"/>
                <a:cs typeface="+mn-cs"/>
              </a:rPr>
              <a:t>9/9/2021</a:t>
            </a:fld>
            <a:endParaRPr kumimoji="1"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4" name="Footer Placeholder 3"/>
          <p:cNvSpPr>
            <a:spLocks noGrp="1"/>
          </p:cNvSpPr>
          <p:nvPr>
            <p:ph type="ftr" sz="quarter" idx="2"/>
          </p:nvPr>
        </p:nvSpPr>
        <p:spPr>
          <a:xfrm>
            <a:off x="0" y="9440646"/>
            <a:ext cx="2949099" cy="496967"/>
          </a:xfrm>
          <a:prstGeom prst="rect">
            <a:avLst/>
          </a:prstGeom>
        </p:spPr>
        <p:txBody>
          <a:bodyPr vert="horz" lIns="91440" tIns="45720" rIns="91440" bIns="45720" rtlCol="0" anchor="b"/>
          <a:lstStyle>
            <a:lvl1pPr algn="l" fontAlgn="auto">
              <a:spcBef>
                <a:spcPts val="0"/>
              </a:spcBef>
              <a:spcAft>
                <a:spcPts val="0"/>
              </a:spcAft>
              <a:defRPr kumimoji="1" sz="1200">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1"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5" name="Slide Number Placeholder 4"/>
          <p:cNvSpPr>
            <a:spLocks noGrp="1"/>
          </p:cNvSpPr>
          <p:nvPr>
            <p:ph type="sldNum" sz="quarter" idx="3"/>
          </p:nvPr>
        </p:nvSpPr>
        <p:spPr>
          <a:xfrm>
            <a:off x="3854939" y="9440646"/>
            <a:ext cx="2949099" cy="496967"/>
          </a:xfrm>
          <a:prstGeom prst="rect">
            <a:avLst/>
          </a:prstGeom>
        </p:spPr>
        <p:txBody>
          <a:bodyPr vert="horz" lIns="91440" tIns="45720" rIns="91440" bIns="45720" rtlCol="0" anchor="b"/>
          <a:lstStyle/>
          <a:p>
            <a:pPr lvl="0" algn="r" eaLnBrk="1" hangingPunct="1">
              <a:buNone/>
            </a:pPr>
            <a:fld id="{9A0DB2DC-4C9A-4742-B13C-FB6460FD3503}" type="slidenum">
              <a:rPr lang="zh-CN" altLang="en-US" sz="1200" dirty="0">
                <a:latin typeface="Calibri" panose="020F0502020204030204" pitchFamily="34" charset="0"/>
              </a:rPr>
              <a:t>‹#›</a:t>
            </a:fld>
            <a:endParaRPr lang="zh-CN" altLang="en-US" sz="1200" dirty="0">
              <a:latin typeface="Calibri" panose="020F0502020204030204" pitchFamily="34" charset="0"/>
            </a:endParaRPr>
          </a:p>
        </p:txBody>
      </p:sp>
    </p:spTree>
    <p:extLst>
      <p:ext uri="{BB962C8B-B14F-4D97-AF65-F5344CB8AC3E}">
        <p14:creationId xmlns:p14="http://schemas.microsoft.com/office/powerpoint/2010/main" val="401149876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099" cy="496967"/>
          </a:xfrm>
          <a:prstGeom prst="rect">
            <a:avLst/>
          </a:prstGeom>
        </p:spPr>
        <p:txBody>
          <a:bodyPr vert="horz" lIns="91440" tIns="45720" rIns="91440" bIns="45720" rtlCol="0"/>
          <a:lstStyle>
            <a:lvl1pPr algn="l" fontAlgn="auto">
              <a:spcBef>
                <a:spcPts val="0"/>
              </a:spcBef>
              <a:spcAft>
                <a:spcPts val="0"/>
              </a:spcAft>
              <a:defRPr kumimoji="1" sz="1200">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1"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3" name="Date Placeholder 2"/>
          <p:cNvSpPr>
            <a:spLocks noGrp="1"/>
          </p:cNvSpPr>
          <p:nvPr>
            <p:ph type="dt" idx="1"/>
          </p:nvPr>
        </p:nvSpPr>
        <p:spPr>
          <a:xfrm>
            <a:off x="3854939" y="0"/>
            <a:ext cx="2949099" cy="496967"/>
          </a:xfrm>
          <a:prstGeom prst="rect">
            <a:avLst/>
          </a:prstGeom>
        </p:spPr>
        <p:txBody>
          <a:bodyPr vert="horz" lIns="91440" tIns="45720" rIns="91440" bIns="45720" rtlCol="0"/>
          <a:lstStyle>
            <a:lvl1pPr algn="r" fontAlgn="auto">
              <a:spcBef>
                <a:spcPts val="0"/>
              </a:spcBef>
              <a:spcAft>
                <a:spcPts val="0"/>
              </a:spcAft>
              <a:defRPr kumimoji="1" sz="1200">
                <a:latin typeface="+mn-lt"/>
                <a:ea typeface="+mn-ea"/>
              </a:defRPr>
            </a:lvl1pPr>
          </a:lstStyle>
          <a:p>
            <a:pPr marL="0" marR="0" lvl="0" indent="0" algn="r" defTabSz="914400" rtl="0" eaLnBrk="1" fontAlgn="auto" latinLnBrk="0" hangingPunct="1">
              <a:lnSpc>
                <a:spcPct val="100000"/>
              </a:lnSpc>
              <a:spcBef>
                <a:spcPts val="0"/>
              </a:spcBef>
              <a:spcAft>
                <a:spcPts val="0"/>
              </a:spcAft>
              <a:buClrTx/>
              <a:buSzTx/>
              <a:buFontTx/>
              <a:buNone/>
              <a:defRPr/>
            </a:pPr>
            <a:fld id="{1AF0A83F-2F1A-48D0-9517-B5257563AB8D}" type="datetime1">
              <a:rPr kumimoji="1" lang="en-US" altLang="zh-CN" sz="1200" b="0" i="0" u="none" strike="noStrike" kern="1200" cap="none" spc="0" normalizeH="0" baseline="0" noProof="0">
                <a:ln>
                  <a:noFill/>
                </a:ln>
                <a:solidFill>
                  <a:schemeClr val="tx1"/>
                </a:solidFill>
                <a:effectLst/>
                <a:uLnTx/>
                <a:uFillTx/>
                <a:latin typeface="+mn-lt"/>
                <a:ea typeface="+mn-ea"/>
                <a:cs typeface="+mn-cs"/>
              </a:rPr>
              <a:t>9/9/2021</a:t>
            </a:fld>
            <a:endParaRPr kumimoji="1"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4" name="Slide Image Placeholder 3"/>
          <p:cNvSpPr>
            <a:spLocks noGrp="1" noRot="1" noChangeAspect="1"/>
          </p:cNvSpPr>
          <p:nvPr>
            <p:ph type="sldImg" idx="2"/>
          </p:nvPr>
        </p:nvSpPr>
        <p:spPr>
          <a:xfrm>
            <a:off x="920750" y="746125"/>
            <a:ext cx="4965700" cy="3725863"/>
          </a:xfrm>
          <a:prstGeom prst="rect">
            <a:avLst/>
          </a:prstGeom>
          <a:noFill/>
          <a:ln w="12700">
            <a:solidFill>
              <a:prstClr val="black"/>
            </a:solidFill>
          </a:ln>
        </p:spPr>
        <p:txBody>
          <a:bodyPr vert="horz" lIns="91440" tIns="45720" rIns="91440" bIns="45720" rtlCol="0" anchor="ctr"/>
          <a:lstStyle/>
          <a:p>
            <a:pPr marL="0" marR="0" lvl="0" indent="0" algn="l" defTabSz="457200" rtl="0" eaLnBrk="0" fontAlgn="base" latinLnBrk="0" hangingPunct="0">
              <a:lnSpc>
                <a:spcPct val="100000"/>
              </a:lnSpc>
              <a:spcBef>
                <a:spcPct val="3000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5" name="Notes Placeholder 4"/>
          <p:cNvSpPr>
            <a:spLocks noGrp="1"/>
          </p:cNvSpPr>
          <p:nvPr>
            <p:ph type="body" sz="quarter" idx="3"/>
          </p:nvPr>
        </p:nvSpPr>
        <p:spPr>
          <a:xfrm>
            <a:off x="680562" y="4721186"/>
            <a:ext cx="5444490" cy="4472702"/>
          </a:xfrm>
          <a:prstGeom prst="rect">
            <a:avLst/>
          </a:prstGeom>
        </p:spPr>
        <p:txBody>
          <a:bodyPr vert="horz" lIns="91440" tIns="45720" rIns="91440" bIns="45720" rtlCol="0"/>
          <a:lstStyle/>
          <a:p>
            <a:pPr marL="0" marR="0" lvl="0" indent="0" algn="l" defTabSz="457200" rtl="0" eaLnBrk="0" fontAlgn="base" latinLnBrk="0" hangingPunct="0">
              <a:lnSpc>
                <a:spcPct val="100000"/>
              </a:lnSpc>
              <a:spcBef>
                <a:spcPct val="30000"/>
              </a:spcBef>
              <a:spcAft>
                <a:spcPct val="0"/>
              </a:spcAft>
              <a:buClrTx/>
              <a:buSzTx/>
              <a:buFontTx/>
              <a:buNone/>
              <a:defRPr/>
            </a:pPr>
            <a:r>
              <a:rPr kumimoji="0" lang="en-GB" altLang="zh-CN" sz="1200" b="0" i="0" u="none" strike="noStrike" kern="1200" cap="none" spc="0" normalizeH="0" baseline="0" noProof="0" smtClean="0">
                <a:ln>
                  <a:noFill/>
                </a:ln>
                <a:solidFill>
                  <a:schemeClr val="tx1"/>
                </a:solidFill>
                <a:effectLst/>
                <a:uLnTx/>
                <a:uFillTx/>
                <a:latin typeface="+mn-lt"/>
                <a:ea typeface="+mn-ea"/>
                <a:cs typeface="+mn-cs"/>
              </a:rPr>
              <a:t>Click to edit Master text styles</a:t>
            </a:r>
          </a:p>
          <a:p>
            <a:pPr marL="457200" marR="0" lvl="1" indent="0" algn="l" defTabSz="457200" rtl="0" eaLnBrk="0" fontAlgn="base" latinLnBrk="0" hangingPunct="0">
              <a:lnSpc>
                <a:spcPct val="100000"/>
              </a:lnSpc>
              <a:spcBef>
                <a:spcPct val="30000"/>
              </a:spcBef>
              <a:spcAft>
                <a:spcPct val="0"/>
              </a:spcAft>
              <a:buClrTx/>
              <a:buSzTx/>
              <a:buFontTx/>
              <a:buNone/>
              <a:defRPr/>
            </a:pPr>
            <a:r>
              <a:rPr kumimoji="0" lang="en-GB" altLang="zh-CN" sz="1200" b="0" i="0" u="none" strike="noStrike" kern="1200" cap="none" spc="0" normalizeH="0" baseline="0" noProof="0" smtClean="0">
                <a:ln>
                  <a:noFill/>
                </a:ln>
                <a:solidFill>
                  <a:schemeClr val="tx1"/>
                </a:solidFill>
                <a:effectLst/>
                <a:uLnTx/>
                <a:uFillTx/>
                <a:latin typeface="+mn-lt"/>
                <a:ea typeface="+mn-ea"/>
                <a:cs typeface="+mn-cs"/>
              </a:rPr>
              <a:t>Second level</a:t>
            </a:r>
          </a:p>
          <a:p>
            <a:pPr marL="914400" marR="0" lvl="2" indent="0" algn="l" defTabSz="457200" rtl="0" eaLnBrk="0" fontAlgn="base" latinLnBrk="0" hangingPunct="0">
              <a:lnSpc>
                <a:spcPct val="100000"/>
              </a:lnSpc>
              <a:spcBef>
                <a:spcPct val="30000"/>
              </a:spcBef>
              <a:spcAft>
                <a:spcPct val="0"/>
              </a:spcAft>
              <a:buClrTx/>
              <a:buSzTx/>
              <a:buFontTx/>
              <a:buNone/>
              <a:defRPr/>
            </a:pPr>
            <a:r>
              <a:rPr kumimoji="0" lang="en-GB" altLang="zh-CN" sz="1200" b="0" i="0" u="none" strike="noStrike" kern="1200" cap="none" spc="0" normalizeH="0" baseline="0" noProof="0" smtClean="0">
                <a:ln>
                  <a:noFill/>
                </a:ln>
                <a:solidFill>
                  <a:schemeClr val="tx1"/>
                </a:solidFill>
                <a:effectLst/>
                <a:uLnTx/>
                <a:uFillTx/>
                <a:latin typeface="+mn-lt"/>
                <a:ea typeface="+mn-ea"/>
                <a:cs typeface="+mn-cs"/>
              </a:rPr>
              <a:t>Third level</a:t>
            </a:r>
          </a:p>
          <a:p>
            <a:pPr marL="1371600" marR="0" lvl="3" indent="0" algn="l" defTabSz="457200" rtl="0" eaLnBrk="0" fontAlgn="base" latinLnBrk="0" hangingPunct="0">
              <a:lnSpc>
                <a:spcPct val="100000"/>
              </a:lnSpc>
              <a:spcBef>
                <a:spcPct val="30000"/>
              </a:spcBef>
              <a:spcAft>
                <a:spcPct val="0"/>
              </a:spcAft>
              <a:buClrTx/>
              <a:buSzTx/>
              <a:buFontTx/>
              <a:buNone/>
              <a:defRPr/>
            </a:pPr>
            <a:r>
              <a:rPr kumimoji="0" lang="en-GB" altLang="zh-CN" sz="1200" b="0" i="0" u="none" strike="noStrike" kern="1200" cap="none" spc="0" normalizeH="0" baseline="0" noProof="0" smtClean="0">
                <a:ln>
                  <a:noFill/>
                </a:ln>
                <a:solidFill>
                  <a:schemeClr val="tx1"/>
                </a:solidFill>
                <a:effectLst/>
                <a:uLnTx/>
                <a:uFillTx/>
                <a:latin typeface="+mn-lt"/>
                <a:ea typeface="+mn-ea"/>
                <a:cs typeface="+mn-cs"/>
              </a:rPr>
              <a:t>Fourth level</a:t>
            </a:r>
          </a:p>
          <a:p>
            <a:pPr marL="1828800" marR="0" lvl="4" indent="0" algn="l" defTabSz="457200" rtl="0" eaLnBrk="0" fontAlgn="base" latinLnBrk="0" hangingPunct="0">
              <a:lnSpc>
                <a:spcPct val="100000"/>
              </a:lnSpc>
              <a:spcBef>
                <a:spcPct val="30000"/>
              </a:spcBef>
              <a:spcAft>
                <a:spcPct val="0"/>
              </a:spcAft>
              <a:buClrTx/>
              <a:buSzTx/>
              <a:buFontTx/>
              <a:buNone/>
              <a:defRPr/>
            </a:pPr>
            <a:r>
              <a:rPr kumimoji="0" lang="en-GB" altLang="zh-CN" sz="1200" b="0" i="0" u="none" strike="noStrike" kern="1200" cap="none" spc="0" normalizeH="0" baseline="0" noProof="0" smtClean="0">
                <a:ln>
                  <a:noFill/>
                </a:ln>
                <a:solidFill>
                  <a:schemeClr val="tx1"/>
                </a:solidFill>
                <a:effectLst/>
                <a:uLnTx/>
                <a:uFillTx/>
                <a:latin typeface="+mn-lt"/>
                <a:ea typeface="+mn-ea"/>
                <a:cs typeface="+mn-cs"/>
              </a:rPr>
              <a:t>Fifth level</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6" name="Footer Placeholder 5"/>
          <p:cNvSpPr>
            <a:spLocks noGrp="1"/>
          </p:cNvSpPr>
          <p:nvPr>
            <p:ph type="ftr" sz="quarter" idx="4"/>
          </p:nvPr>
        </p:nvSpPr>
        <p:spPr>
          <a:xfrm>
            <a:off x="0" y="9440646"/>
            <a:ext cx="2949099" cy="496967"/>
          </a:xfrm>
          <a:prstGeom prst="rect">
            <a:avLst/>
          </a:prstGeom>
        </p:spPr>
        <p:txBody>
          <a:bodyPr vert="horz" lIns="91440" tIns="45720" rIns="91440" bIns="45720" rtlCol="0" anchor="b"/>
          <a:lstStyle>
            <a:lvl1pPr algn="l" fontAlgn="auto">
              <a:spcBef>
                <a:spcPts val="0"/>
              </a:spcBef>
              <a:spcAft>
                <a:spcPts val="0"/>
              </a:spcAft>
              <a:defRPr kumimoji="1" sz="1200">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1"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7" name="Slide Number Placeholder 6"/>
          <p:cNvSpPr>
            <a:spLocks noGrp="1"/>
          </p:cNvSpPr>
          <p:nvPr>
            <p:ph type="sldNum" sz="quarter" idx="5"/>
          </p:nvPr>
        </p:nvSpPr>
        <p:spPr>
          <a:xfrm>
            <a:off x="3854939" y="9440646"/>
            <a:ext cx="2949099" cy="496967"/>
          </a:xfrm>
          <a:prstGeom prst="rect">
            <a:avLst/>
          </a:prstGeom>
        </p:spPr>
        <p:txBody>
          <a:bodyPr vert="horz" lIns="91440" tIns="45720" rIns="91440" bIns="45720" rtlCol="0" anchor="b"/>
          <a:lstStyle/>
          <a:p>
            <a:pPr lvl="0" algn="r" eaLnBrk="1" hangingPunct="1">
              <a:buNone/>
            </a:pPr>
            <a:fld id="{9A0DB2DC-4C9A-4742-B13C-FB6460FD3503}" type="slidenum">
              <a:rPr lang="zh-CN" altLang="en-US" sz="1200" dirty="0">
                <a:latin typeface="Calibri" panose="020F0502020204030204" pitchFamily="34" charset="0"/>
              </a:rPr>
              <a:t>‹#›</a:t>
            </a:fld>
            <a:endParaRPr lang="zh-CN" altLang="en-US" sz="1200" dirty="0">
              <a:latin typeface="Calibri" panose="020F0502020204030204" pitchFamily="34" charset="0"/>
            </a:endParaRPr>
          </a:p>
        </p:txBody>
      </p:sp>
    </p:spTree>
    <p:extLst>
      <p:ext uri="{BB962C8B-B14F-4D97-AF65-F5344CB8AC3E}">
        <p14:creationId xmlns:p14="http://schemas.microsoft.com/office/powerpoint/2010/main" val="1798983850"/>
      </p:ext>
    </p:extLst>
  </p:cSld>
  <p:clrMap bg1="lt1" tx1="dk1" bg2="lt2" tx2="dk2" accent1="accent1" accent2="accent2" accent3="accent3" accent4="accent4" accent5="accent5" accent6="accent6" hlink="hlink" folHlink="folHlink"/>
  <p:hf sldNum="0" hdr="0" ftr="0" dt="0"/>
  <p:notesStyle>
    <a:lvl1pPr algn="l" defTabSz="457200" rtl="0" eaLnBrk="0" fontAlgn="base" hangingPunct="0">
      <a:spcBef>
        <a:spcPct val="30000"/>
      </a:spcBef>
      <a:spcAft>
        <a:spcPct val="0"/>
      </a:spcAft>
      <a:defRPr sz="1200" kern="1200">
        <a:solidFill>
          <a:schemeClr val="tx1"/>
        </a:solidFill>
        <a:latin typeface="+mn-lt"/>
        <a:ea typeface="+mn-ea"/>
        <a:cs typeface="+mn-cs"/>
      </a:defRPr>
    </a:lvl1pPr>
    <a:lvl2pPr marL="457200" algn="l" defTabSz="457200" rtl="0" eaLnBrk="0" fontAlgn="base" hangingPunct="0">
      <a:spcBef>
        <a:spcPct val="30000"/>
      </a:spcBef>
      <a:spcAft>
        <a:spcPct val="0"/>
      </a:spcAft>
      <a:defRPr sz="1200" kern="1200">
        <a:solidFill>
          <a:schemeClr val="tx1"/>
        </a:solidFill>
        <a:latin typeface="+mn-lt"/>
        <a:ea typeface="+mn-ea"/>
        <a:cs typeface="+mn-cs"/>
      </a:defRPr>
    </a:lvl2pPr>
    <a:lvl3pPr marL="914400" algn="l" defTabSz="457200" rtl="0" eaLnBrk="0" fontAlgn="base" hangingPunct="0">
      <a:spcBef>
        <a:spcPct val="30000"/>
      </a:spcBef>
      <a:spcAft>
        <a:spcPct val="0"/>
      </a:spcAft>
      <a:defRPr sz="1200" kern="1200">
        <a:solidFill>
          <a:schemeClr val="tx1"/>
        </a:solidFill>
        <a:latin typeface="+mn-lt"/>
        <a:ea typeface="+mn-ea"/>
        <a:cs typeface="+mn-cs"/>
      </a:defRPr>
    </a:lvl3pPr>
    <a:lvl4pPr marL="1371600" algn="l" defTabSz="457200" rtl="0" eaLnBrk="0" fontAlgn="base" hangingPunct="0">
      <a:spcBef>
        <a:spcPct val="30000"/>
      </a:spcBef>
      <a:spcAft>
        <a:spcPct val="0"/>
      </a:spcAft>
      <a:defRPr sz="1200" kern="1200">
        <a:solidFill>
          <a:schemeClr val="tx1"/>
        </a:solidFill>
        <a:latin typeface="+mn-lt"/>
        <a:ea typeface="+mn-ea"/>
        <a:cs typeface="+mn-cs"/>
      </a:defRPr>
    </a:lvl4pPr>
    <a:lvl5pPr marL="1828800" algn="l" defTabSz="457200" rtl="0" eaLnBrk="0" fontAlgn="base" hangingPunct="0">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a:ln>
            <a:solidFill>
              <a:srgbClr val="000000">
                <a:alpha val="100000"/>
              </a:srgbClr>
            </a:solidFill>
            <a:miter lim="800000"/>
          </a:ln>
        </p:spPr>
      </p:sp>
      <p:sp>
        <p:nvSpPr>
          <p:cNvPr id="17411" name="Notes Placeholder 2"/>
          <p:cNvSpPr>
            <a:spLocks noGrp="1"/>
          </p:cNvSpPr>
          <p:nvPr>
            <p:ph type="body" idx="1"/>
          </p:nvPr>
        </p:nvSpPr>
        <p:spPr>
          <a:noFill/>
          <a:ln>
            <a:noFill/>
          </a:ln>
        </p:spPr>
        <p:txBody>
          <a:bodyPr wrap="square" lIns="91440" tIns="45720" rIns="91440" bIns="45720" anchor="t"/>
          <a:lstStyle/>
          <a:p>
            <a:pPr lvl="0" eaLnBrk="1" hangingPunct="1">
              <a:spcBef>
                <a:spcPct val="0"/>
              </a:spcBef>
            </a:pPr>
            <a:endParaRPr lang="zh-CN" altLang="en-US" dirty="0"/>
          </a:p>
        </p:txBody>
      </p:sp>
      <p:sp>
        <p:nvSpPr>
          <p:cNvPr id="11267" name="Slide Number Placeholder 3"/>
          <p:cNvSpPr txBox="1">
            <a:spLocks noGrp="1"/>
          </p:cNvSpPr>
          <p:nvPr>
            <p:ph type="sldNum" sz="quarter"/>
          </p:nvPr>
        </p:nvSpPr>
        <p:spPr bwMode="auto">
          <a:noFill/>
          <a:ln>
            <a:noFill/>
            <a:miter lim="800000"/>
          </a:ln>
        </p:spPr>
        <p:txBody>
          <a:bodyPr wrap="square" lIns="91440" tIns="45720" rIns="91440" bIns="45720" numCol="1" rtlCol="0" anchor="b" anchorCtr="0" compatLnSpc="1"/>
          <a:lstStyle/>
          <a:p>
            <a:pPr lvl="0" algn="r" eaLnBrk="1" hangingPunct="1">
              <a:buNone/>
            </a:pPr>
            <a:fld id="{9A0DB2DC-4C9A-4742-B13C-FB6460FD3503}" type="slidenum">
              <a:rPr lang="zh-CN" altLang="en-US" sz="1200" dirty="0">
                <a:latin typeface="Calibri" panose="020F0502020204030204" pitchFamily="34" charset="0"/>
              </a:rPr>
              <a:t>1</a:t>
            </a:fld>
            <a:endParaRPr lang="zh-CN" altLang="en-US" sz="1200" dirty="0">
              <a:latin typeface="Calibri" panose="020F050202020403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348686497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6" name="图片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2065" y="-11668"/>
            <a:ext cx="9167495" cy="6875621"/>
          </a:xfrm>
          <a:prstGeom prst="rect">
            <a:avLst/>
          </a:prstGeom>
        </p:spPr>
      </p:pic>
      <p:sp>
        <p:nvSpPr>
          <p:cNvPr id="2" name="Title 1"/>
          <p:cNvSpPr>
            <a:spLocks noGrp="1"/>
          </p:cNvSpPr>
          <p:nvPr>
            <p:ph type="ctrTitle"/>
          </p:nvPr>
        </p:nvSpPr>
        <p:spPr>
          <a:xfrm>
            <a:off x="631825" y="1916831"/>
            <a:ext cx="6892503" cy="1038035"/>
          </a:xfrm>
        </p:spPr>
        <p:txBody>
          <a:bodyPr>
            <a:noAutofit/>
          </a:bodyPr>
          <a:lstStyle>
            <a:lvl1pPr>
              <a:defRPr sz="3200">
                <a:solidFill>
                  <a:schemeClr val="bg1"/>
                </a:solidFill>
              </a:defRPr>
            </a:lvl1pPr>
          </a:lstStyle>
          <a:p>
            <a:r>
              <a:rPr lang="en-US" altLang="zh-CN" dirty="0" smtClean="0"/>
              <a:t>Click to edit Master title style</a:t>
            </a:r>
            <a:endParaRPr lang="zh-CN" altLang="en-US" dirty="0"/>
          </a:p>
        </p:txBody>
      </p:sp>
      <p:sp>
        <p:nvSpPr>
          <p:cNvPr id="3" name="Subtitle 2"/>
          <p:cNvSpPr>
            <a:spLocks noGrp="1"/>
          </p:cNvSpPr>
          <p:nvPr>
            <p:ph type="subTitle" idx="1"/>
          </p:nvPr>
        </p:nvSpPr>
        <p:spPr>
          <a:xfrm>
            <a:off x="631825" y="2964077"/>
            <a:ext cx="4948287" cy="1752600"/>
          </a:xfrm>
        </p:spPr>
        <p:txBody>
          <a:bodyPr rIns="108000">
            <a:noAutofit/>
          </a:bodyPr>
          <a:lstStyle>
            <a:lvl1pPr marL="0" indent="0" algn="l">
              <a:spcBef>
                <a:spcPts val="300"/>
              </a:spcBef>
              <a:buNone/>
              <a:defRPr sz="2000"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ltLang="zh-CN" dirty="0" smtClean="0"/>
              <a:t>Click to edit Master subtitle style</a:t>
            </a:r>
            <a:endParaRPr lang="zh-CN" altLang="en-US" dirty="0"/>
          </a:p>
        </p:txBody>
      </p:sp>
      <p:sp>
        <p:nvSpPr>
          <p:cNvPr id="10" name="Text Placeholder 9"/>
          <p:cNvSpPr>
            <a:spLocks noGrp="1"/>
          </p:cNvSpPr>
          <p:nvPr>
            <p:ph type="body" sz="quarter" idx="11"/>
          </p:nvPr>
        </p:nvSpPr>
        <p:spPr>
          <a:xfrm>
            <a:off x="623888" y="5067357"/>
            <a:ext cx="4164135" cy="432941"/>
          </a:xfrm>
        </p:spPr>
        <p:txBody>
          <a:bodyPr rIns="108000">
            <a:noAutofit/>
          </a:bodyPr>
          <a:lstStyle>
            <a:lvl1pPr marL="0" indent="0">
              <a:buFontTx/>
              <a:buNone/>
              <a:defRPr sz="1600" baseline="0">
                <a:solidFill>
                  <a:schemeClr val="bg1"/>
                </a:solidFill>
              </a:defRPr>
            </a:lvl1pPr>
          </a:lstStyle>
          <a:p>
            <a:pPr lvl="0"/>
            <a:r>
              <a:rPr lang="en-US" altLang="zh-CN" dirty="0" smtClean="0"/>
              <a:t>Click to edit Master text styles</a:t>
            </a:r>
            <a:endParaRPr lang="zh-CN" altLang="en-US" dirty="0"/>
          </a:p>
        </p:txBody>
      </p:sp>
      <p:sp>
        <p:nvSpPr>
          <p:cNvPr id="4" name="灯片编号占位符 3"/>
          <p:cNvSpPr>
            <a:spLocks noGrp="1"/>
          </p:cNvSpPr>
          <p:nvPr>
            <p:ph type="sldNum" sz="quarter" idx="12"/>
          </p:nvPr>
        </p:nvSpPr>
        <p:spPr/>
        <p:txBody>
          <a:bodyPr/>
          <a:lstStyle/>
          <a:p>
            <a:pPr lvl="0" eaLnBrk="1" hangingPunct="1">
              <a:buNone/>
            </a:pPr>
            <a:fld id="{9A0DB2DC-4C9A-4742-B13C-FB6460FD3503}" type="slidenum">
              <a:rPr lang="zh-CN" altLang="en-US" dirty="0">
                <a:latin typeface="Arial" panose="020B0604020202020204" pitchFamily="34" charset="0"/>
              </a:rPr>
              <a:t>‹#›</a:t>
            </a:fld>
            <a:endParaRPr lang="zh-CN" altLang="en-US" dirty="0">
              <a:latin typeface="Arial" panose="020B060402020202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able of Contents">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16" y="-5080"/>
            <a:ext cx="9142732" cy="6868795"/>
          </a:xfrm>
          <a:prstGeom prst="rect">
            <a:avLst/>
          </a:prstGeom>
        </p:spPr>
      </p:pic>
      <p:sp>
        <p:nvSpPr>
          <p:cNvPr id="2" name="Title 1"/>
          <p:cNvSpPr>
            <a:spLocks noGrp="1"/>
          </p:cNvSpPr>
          <p:nvPr>
            <p:ph type="title"/>
          </p:nvPr>
        </p:nvSpPr>
        <p:spPr>
          <a:xfrm>
            <a:off x="741363" y="1412875"/>
            <a:ext cx="7661275" cy="4895850"/>
          </a:xfrm>
        </p:spPr>
        <p:txBody>
          <a:bodyPr tIns="0" bIns="0">
            <a:normAutofit/>
          </a:bodyPr>
          <a:lstStyle>
            <a:lvl1pPr>
              <a:lnSpc>
                <a:spcPct val="120000"/>
              </a:lnSpc>
              <a:defRPr sz="2800"/>
            </a:lvl1pPr>
          </a:lstStyle>
          <a:p>
            <a:r>
              <a:rPr lang="en-US" altLang="zh-CN" dirty="0" smtClean="0"/>
              <a:t>Click to edit Master title style</a:t>
            </a:r>
            <a:endParaRPr lang="zh-CN" altLang="en-US" dirty="0"/>
          </a:p>
        </p:txBody>
      </p:sp>
      <p:sp>
        <p:nvSpPr>
          <p:cNvPr id="7" name="Slide Number Placeholder 8"/>
          <p:cNvSpPr>
            <a:spLocks noGrp="1"/>
          </p:cNvSpPr>
          <p:nvPr>
            <p:ph type="sldNum" sz="quarter" idx="4"/>
          </p:nvPr>
        </p:nvSpPr>
        <p:spPr>
          <a:xfrm>
            <a:off x="6975475" y="6383338"/>
            <a:ext cx="2133600" cy="365125"/>
          </a:xfrm>
          <a:prstGeom prst="rect">
            <a:avLst/>
          </a:prstGeom>
        </p:spPr>
        <p:txBody>
          <a:bodyPr vert="horz" wrap="square" lIns="91440" tIns="45720" rIns="91440" bIns="45720" numCol="1" anchor="ctr" anchorCtr="0" compatLnSpc="1"/>
          <a:lstStyle/>
          <a:p>
            <a:pPr algn="r">
              <a:buNone/>
            </a:pPr>
            <a:fld id="{9A0DB2DC-4C9A-4742-B13C-FB6460FD3503}" type="slidenum">
              <a:rPr lang="zh-CN" altLang="en-US" dirty="0">
                <a:ea typeface="黑体" panose="02010609060101010101" pitchFamily="2" charset="-122"/>
              </a:rPr>
              <a:t>‹#›</a:t>
            </a:fld>
            <a:endParaRPr lang="zh-CN" altLang="en-US" dirty="0">
              <a:ea typeface="黑体" panose="02010609060101010101" pitchFamily="2" charset="-122"/>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16" y="-5080"/>
            <a:ext cx="9142732" cy="6868795"/>
          </a:xfrm>
          <a:prstGeom prst="rect">
            <a:avLst/>
          </a:prstGeom>
        </p:spPr>
      </p:pic>
      <p:sp>
        <p:nvSpPr>
          <p:cNvPr id="2" name="Title 1"/>
          <p:cNvSpPr>
            <a:spLocks noGrp="1"/>
          </p:cNvSpPr>
          <p:nvPr>
            <p:ph type="title"/>
          </p:nvPr>
        </p:nvSpPr>
        <p:spPr/>
        <p:txBody>
          <a:bodyPr>
            <a:noAutofit/>
          </a:bodyPr>
          <a:lstStyle/>
          <a:p>
            <a:r>
              <a:rPr lang="en-US" altLang="zh-CN" dirty="0" smtClean="0"/>
              <a:t>Click to edit Master title style</a:t>
            </a:r>
            <a:endParaRPr lang="zh-CN" altLang="en-US" dirty="0"/>
          </a:p>
        </p:txBody>
      </p:sp>
      <p:sp>
        <p:nvSpPr>
          <p:cNvPr id="3" name="Content Placeholder 2"/>
          <p:cNvSpPr>
            <a:spLocks noGrp="1"/>
          </p:cNvSpPr>
          <p:nvPr>
            <p:ph idx="1"/>
          </p:nvPr>
        </p:nvSpPr>
        <p:spPr/>
        <p:txBody>
          <a:bodyPr/>
          <a:lstStyle/>
          <a:p>
            <a:pPr lvl="0"/>
            <a:r>
              <a:rPr lang="en-US" altLang="zh-CN" dirty="0" smtClean="0"/>
              <a:t>Click to edit Master text styles</a:t>
            </a:r>
          </a:p>
          <a:p>
            <a:pPr lvl="1"/>
            <a:r>
              <a:rPr lang="en-US" altLang="zh-CN" dirty="0" smtClean="0"/>
              <a:t>Second level</a:t>
            </a:r>
          </a:p>
          <a:p>
            <a:pPr lvl="2"/>
            <a:r>
              <a:rPr lang="en-US" altLang="zh-CN" dirty="0" smtClean="0"/>
              <a:t>Third level</a:t>
            </a:r>
          </a:p>
          <a:p>
            <a:pPr lvl="3"/>
            <a:r>
              <a:rPr lang="en-US" altLang="zh-CN" dirty="0" smtClean="0"/>
              <a:t>Fourth level</a:t>
            </a:r>
          </a:p>
        </p:txBody>
      </p:sp>
      <p:sp>
        <p:nvSpPr>
          <p:cNvPr id="7" name="Subtitle 2"/>
          <p:cNvSpPr>
            <a:spLocks noGrp="1"/>
          </p:cNvSpPr>
          <p:nvPr>
            <p:ph type="subTitle" idx="13"/>
          </p:nvPr>
        </p:nvSpPr>
        <p:spPr>
          <a:xfrm>
            <a:off x="743488" y="1311095"/>
            <a:ext cx="7659150" cy="503957"/>
          </a:xfrm>
        </p:spPr>
        <p:txBody>
          <a:bodyPr rIns="108000">
            <a:noAutofit/>
          </a:bodyPr>
          <a:lstStyle>
            <a:lvl1pPr marL="0" indent="0" algn="l">
              <a:buNone/>
              <a:defRPr sz="2000" baseline="0">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ltLang="zh-CN" dirty="0" smtClean="0"/>
              <a:t>Click to edit Master subtitle style</a:t>
            </a:r>
            <a:endParaRPr lang="zh-CN" altLang="en-US" dirty="0"/>
          </a:p>
        </p:txBody>
      </p:sp>
      <p:sp>
        <p:nvSpPr>
          <p:cNvPr id="4" name="Slide Number Placeholder 8"/>
          <p:cNvSpPr>
            <a:spLocks noGrp="1"/>
          </p:cNvSpPr>
          <p:nvPr>
            <p:ph type="sldNum" sz="quarter" idx="4"/>
          </p:nvPr>
        </p:nvSpPr>
        <p:spPr>
          <a:xfrm>
            <a:off x="6975475" y="6383338"/>
            <a:ext cx="2133600" cy="365125"/>
          </a:xfrm>
          <a:prstGeom prst="rect">
            <a:avLst/>
          </a:prstGeom>
        </p:spPr>
        <p:txBody>
          <a:bodyPr vert="horz" wrap="square" lIns="91440" tIns="45720" rIns="91440" bIns="45720" numCol="1" anchor="ctr" anchorCtr="0" compatLnSpc="1"/>
          <a:lstStyle/>
          <a:p>
            <a:pPr algn="r">
              <a:buNone/>
            </a:pPr>
            <a:fld id="{9A0DB2DC-4C9A-4742-B13C-FB6460FD3503}" type="slidenum">
              <a:rPr lang="zh-CN" altLang="en-US" dirty="0">
                <a:ea typeface="黑体" panose="02010609060101010101" pitchFamily="2" charset="-122"/>
              </a:rPr>
              <a:t>‹#›</a:t>
            </a:fld>
            <a:endParaRPr lang="zh-CN" altLang="en-US" dirty="0">
              <a:ea typeface="黑体" panose="02010609060101010101" pitchFamily="2" charset="-122"/>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16" y="-5080"/>
            <a:ext cx="9142732" cy="6868795"/>
          </a:xfrm>
          <a:prstGeom prst="rect">
            <a:avLst/>
          </a:prstGeom>
        </p:spPr>
      </p:pic>
      <p:sp>
        <p:nvSpPr>
          <p:cNvPr id="2" name="Title 1"/>
          <p:cNvSpPr>
            <a:spLocks noGrp="1"/>
          </p:cNvSpPr>
          <p:nvPr>
            <p:ph type="title"/>
          </p:nvPr>
        </p:nvSpPr>
        <p:spPr/>
        <p:txBody>
          <a:bodyPr>
            <a:noAutofit/>
          </a:bodyPr>
          <a:lstStyle/>
          <a:p>
            <a:r>
              <a:rPr lang="en-US" altLang="zh-CN" dirty="0" smtClean="0"/>
              <a:t>Click to edit Master title style</a:t>
            </a:r>
            <a:endParaRPr lang="zh-CN" altLang="en-US" dirty="0"/>
          </a:p>
        </p:txBody>
      </p:sp>
      <p:sp>
        <p:nvSpPr>
          <p:cNvPr id="3" name="Content Placeholder 2"/>
          <p:cNvSpPr>
            <a:spLocks noGrp="1"/>
          </p:cNvSpPr>
          <p:nvPr>
            <p:ph idx="1"/>
          </p:nvPr>
        </p:nvSpPr>
        <p:spPr>
          <a:xfrm>
            <a:off x="741363" y="1989138"/>
            <a:ext cx="3686621" cy="4319587"/>
          </a:xfrm>
        </p:spPr>
        <p:txBody>
          <a:bodyPr/>
          <a:lstStyle/>
          <a:p>
            <a:pPr lvl="0"/>
            <a:r>
              <a:rPr lang="en-US" altLang="zh-CN" dirty="0" smtClean="0"/>
              <a:t>Click to edit Master text styles</a:t>
            </a:r>
          </a:p>
          <a:p>
            <a:pPr lvl="1"/>
            <a:r>
              <a:rPr lang="en-US" altLang="zh-CN" dirty="0" smtClean="0"/>
              <a:t>Second level</a:t>
            </a:r>
          </a:p>
          <a:p>
            <a:pPr lvl="2"/>
            <a:r>
              <a:rPr lang="en-US" altLang="zh-CN" dirty="0" smtClean="0"/>
              <a:t>Third level</a:t>
            </a:r>
          </a:p>
          <a:p>
            <a:pPr lvl="3"/>
            <a:r>
              <a:rPr lang="en-US" altLang="zh-CN" dirty="0" smtClean="0"/>
              <a:t>Fourth level</a:t>
            </a:r>
          </a:p>
        </p:txBody>
      </p:sp>
      <p:sp>
        <p:nvSpPr>
          <p:cNvPr id="7" name="Subtitle 2"/>
          <p:cNvSpPr>
            <a:spLocks noGrp="1"/>
          </p:cNvSpPr>
          <p:nvPr>
            <p:ph type="subTitle" idx="13"/>
          </p:nvPr>
        </p:nvSpPr>
        <p:spPr>
          <a:xfrm>
            <a:off x="743488" y="1311095"/>
            <a:ext cx="7659150" cy="503957"/>
          </a:xfrm>
        </p:spPr>
        <p:txBody>
          <a:bodyPr rIns="108000">
            <a:noAutofit/>
          </a:bodyPr>
          <a:lstStyle>
            <a:lvl1pPr marL="0" indent="0" algn="l">
              <a:buNone/>
              <a:defRPr sz="2000" baseline="0">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ltLang="zh-CN" dirty="0" smtClean="0"/>
              <a:t>Click to edit Master subtitle style</a:t>
            </a:r>
            <a:endParaRPr lang="zh-CN" altLang="en-US" dirty="0"/>
          </a:p>
        </p:txBody>
      </p:sp>
      <p:sp>
        <p:nvSpPr>
          <p:cNvPr id="10" name="Content Placeholder 2"/>
          <p:cNvSpPr>
            <a:spLocks noGrp="1"/>
          </p:cNvSpPr>
          <p:nvPr>
            <p:ph idx="15"/>
          </p:nvPr>
        </p:nvSpPr>
        <p:spPr>
          <a:xfrm>
            <a:off x="4716017" y="1989138"/>
            <a:ext cx="3686621" cy="4319587"/>
          </a:xfrm>
        </p:spPr>
        <p:txBody>
          <a:bodyPr/>
          <a:lstStyle/>
          <a:p>
            <a:pPr lvl="0"/>
            <a:r>
              <a:rPr lang="en-US" altLang="zh-CN" dirty="0" smtClean="0"/>
              <a:t>Click to edit Master text styles</a:t>
            </a:r>
          </a:p>
          <a:p>
            <a:pPr lvl="1"/>
            <a:r>
              <a:rPr lang="en-US" altLang="zh-CN" dirty="0" smtClean="0"/>
              <a:t>Second level</a:t>
            </a:r>
          </a:p>
          <a:p>
            <a:pPr lvl="2"/>
            <a:r>
              <a:rPr lang="en-US" altLang="zh-CN" dirty="0" smtClean="0"/>
              <a:t>Third level</a:t>
            </a:r>
          </a:p>
          <a:p>
            <a:pPr lvl="3"/>
            <a:r>
              <a:rPr lang="en-US" altLang="zh-CN" dirty="0" smtClean="0"/>
              <a:t>Fourth level</a:t>
            </a:r>
          </a:p>
        </p:txBody>
      </p:sp>
      <p:sp>
        <p:nvSpPr>
          <p:cNvPr id="4" name="Slide Number Placeholder 8"/>
          <p:cNvSpPr>
            <a:spLocks noGrp="1"/>
          </p:cNvSpPr>
          <p:nvPr>
            <p:ph type="sldNum" sz="quarter" idx="4"/>
          </p:nvPr>
        </p:nvSpPr>
        <p:spPr>
          <a:xfrm>
            <a:off x="6975475" y="6383338"/>
            <a:ext cx="2133600" cy="365125"/>
          </a:xfrm>
          <a:prstGeom prst="rect">
            <a:avLst/>
          </a:prstGeom>
        </p:spPr>
        <p:txBody>
          <a:bodyPr vert="horz" wrap="square" lIns="91440" tIns="45720" rIns="91440" bIns="45720" numCol="1" anchor="ctr" anchorCtr="0" compatLnSpc="1"/>
          <a:lstStyle/>
          <a:p>
            <a:pPr algn="r">
              <a:buNone/>
            </a:pPr>
            <a:fld id="{9A0DB2DC-4C9A-4742-B13C-FB6460FD3503}" type="slidenum">
              <a:rPr lang="zh-CN" altLang="en-US" dirty="0">
                <a:ea typeface="黑体" panose="02010609060101010101" pitchFamily="2" charset="-122"/>
              </a:rPr>
              <a:t>‹#›</a:t>
            </a:fld>
            <a:endParaRPr lang="zh-CN" altLang="en-US" dirty="0">
              <a:ea typeface="黑体" panose="02010609060101010101" pitchFamily="2" charset="-122"/>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6" name="图片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16" y="-5080"/>
            <a:ext cx="9142732" cy="6868795"/>
          </a:xfrm>
          <a:prstGeom prst="rect">
            <a:avLst/>
          </a:prstGeom>
        </p:spPr>
      </p:pic>
      <p:sp>
        <p:nvSpPr>
          <p:cNvPr id="2" name="Title 1"/>
          <p:cNvSpPr>
            <a:spLocks noGrp="1"/>
          </p:cNvSpPr>
          <p:nvPr>
            <p:ph type="ctrTitle"/>
          </p:nvPr>
        </p:nvSpPr>
        <p:spPr>
          <a:xfrm>
            <a:off x="660400" y="1916831"/>
            <a:ext cx="5783809" cy="1622236"/>
          </a:xfrm>
        </p:spPr>
        <p:txBody>
          <a:bodyPr>
            <a:noAutofit/>
          </a:bodyPr>
          <a:lstStyle>
            <a:lvl1pPr>
              <a:defRPr sz="4000"/>
            </a:lvl1pPr>
          </a:lstStyle>
          <a:p>
            <a:r>
              <a:rPr lang="en-US" altLang="zh-CN" dirty="0" smtClean="0"/>
              <a:t>Click to edit Master title style</a:t>
            </a:r>
            <a:endParaRPr lang="zh-CN" altLang="en-US" dirty="0"/>
          </a:p>
        </p:txBody>
      </p:sp>
      <p:sp>
        <p:nvSpPr>
          <p:cNvPr id="3" name="Subtitle 2"/>
          <p:cNvSpPr>
            <a:spLocks noGrp="1"/>
          </p:cNvSpPr>
          <p:nvPr>
            <p:ph type="subTitle" idx="1"/>
          </p:nvPr>
        </p:nvSpPr>
        <p:spPr>
          <a:xfrm>
            <a:off x="741363" y="3534876"/>
            <a:ext cx="4838749" cy="1550308"/>
          </a:xfrm>
        </p:spPr>
        <p:txBody>
          <a:bodyPr rIns="108000">
            <a:noAutofit/>
          </a:bodyPr>
          <a:lstStyle>
            <a:lvl1pPr marL="0" indent="0" algn="l">
              <a:spcBef>
                <a:spcPts val="300"/>
              </a:spcBef>
              <a:buNone/>
              <a:defRPr sz="2400" baseline="0">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ltLang="zh-CN" dirty="0" smtClean="0"/>
              <a:t>Click to edit Master subtitle style</a:t>
            </a:r>
            <a:endParaRPr lang="zh-CN" altLang="en-US" dirty="0"/>
          </a:p>
        </p:txBody>
      </p:sp>
      <p:sp>
        <p:nvSpPr>
          <p:cNvPr id="7" name="Slide Number Placeholder 7"/>
          <p:cNvSpPr>
            <a:spLocks noGrp="1"/>
          </p:cNvSpPr>
          <p:nvPr>
            <p:ph type="sldNum" sz="quarter" idx="4"/>
          </p:nvPr>
        </p:nvSpPr>
        <p:spPr>
          <a:xfrm>
            <a:off x="6975475" y="6383338"/>
            <a:ext cx="2133600" cy="365125"/>
          </a:xfrm>
          <a:prstGeom prst="rect">
            <a:avLst/>
          </a:prstGeom>
        </p:spPr>
        <p:txBody>
          <a:bodyPr vert="horz" wrap="square" lIns="91440" tIns="45720" rIns="91440" bIns="45720" numCol="1" anchor="ctr" anchorCtr="0" compatLnSpc="1"/>
          <a:lstStyle/>
          <a:p>
            <a:pPr algn="r">
              <a:buNone/>
            </a:pPr>
            <a:fld id="{9A0DB2DC-4C9A-4742-B13C-FB6460FD3503}" type="slidenum">
              <a:rPr lang="zh-CN" altLang="en-US" dirty="0">
                <a:ea typeface="黑体" panose="02010609060101010101" pitchFamily="2" charset="-122"/>
              </a:rPr>
              <a:t>‹#›</a:t>
            </a:fld>
            <a:endParaRPr lang="zh-CN" altLang="en-US" dirty="0">
              <a:ea typeface="黑体" panose="02010609060101010101" pitchFamily="2" charset="-122"/>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Ending Slide">
    <p:spTree>
      <p:nvGrpSpPr>
        <p:cNvPr id="1" name=""/>
        <p:cNvGrpSpPr/>
        <p:nvPr/>
      </p:nvGrpSpPr>
      <p:grpSpPr>
        <a:xfrm>
          <a:off x="0" y="0"/>
          <a:ext cx="0" cy="0"/>
          <a:chOff x="0" y="0"/>
          <a:chExt cx="0" cy="0"/>
        </a:xfrm>
      </p:grpSpPr>
      <p:pic>
        <p:nvPicPr>
          <p:cNvPr id="6" name="图片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2065" y="-11668"/>
            <a:ext cx="9167495" cy="6875621"/>
          </a:xfrm>
          <a:prstGeom prst="rect">
            <a:avLst/>
          </a:prstGeom>
        </p:spPr>
      </p:pic>
      <p:sp>
        <p:nvSpPr>
          <p:cNvPr id="2" name="Title 1"/>
          <p:cNvSpPr>
            <a:spLocks noGrp="1"/>
          </p:cNvSpPr>
          <p:nvPr>
            <p:ph type="ctrTitle"/>
          </p:nvPr>
        </p:nvSpPr>
        <p:spPr>
          <a:xfrm>
            <a:off x="631825" y="2390965"/>
            <a:ext cx="6892503" cy="1038035"/>
          </a:xfrm>
        </p:spPr>
        <p:txBody>
          <a:bodyPr>
            <a:noAutofit/>
          </a:bodyPr>
          <a:lstStyle>
            <a:lvl1pPr>
              <a:defRPr sz="4500">
                <a:solidFill>
                  <a:schemeClr val="bg1"/>
                </a:solidFill>
              </a:defRPr>
            </a:lvl1pPr>
          </a:lstStyle>
          <a:p>
            <a:r>
              <a:rPr lang="en-US" altLang="zh-CN" dirty="0" smtClean="0"/>
              <a:t>Click to edit Master title style</a:t>
            </a:r>
            <a:endParaRPr lang="zh-CN" altLang="en-US" dirty="0"/>
          </a:p>
        </p:txBody>
      </p:sp>
      <p:sp>
        <p:nvSpPr>
          <p:cNvPr id="3" name="灯片编号占位符 2"/>
          <p:cNvSpPr>
            <a:spLocks noGrp="1"/>
          </p:cNvSpPr>
          <p:nvPr>
            <p:ph type="sldNum" sz="quarter" idx="10"/>
          </p:nvPr>
        </p:nvSpPr>
        <p:spPr/>
        <p:txBody>
          <a:bodyPr/>
          <a:lstStyle/>
          <a:p>
            <a:pPr lvl="0" eaLnBrk="1" hangingPunct="1">
              <a:buNone/>
            </a:pPr>
            <a:fld id="{9A0DB2DC-4C9A-4742-B13C-FB6460FD3503}" type="slidenum">
              <a:rPr lang="zh-CN" altLang="en-US" dirty="0">
                <a:latin typeface="Arial" panose="020B0604020202020204" pitchFamily="34" charset="0"/>
              </a:rPr>
              <a:t>‹#›</a:t>
            </a:fld>
            <a:endParaRPr lang="zh-CN" altLang="en-US" dirty="0">
              <a:latin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a:xfrm>
            <a:off x="741363" y="896938"/>
            <a:ext cx="7661275" cy="444500"/>
          </a:xfrm>
          <a:prstGeom prst="rect">
            <a:avLst/>
          </a:prstGeom>
          <a:noFill/>
          <a:ln w="9525">
            <a:noFill/>
          </a:ln>
        </p:spPr>
        <p:txBody>
          <a:bodyPr lIns="0" rIns="108000"/>
          <a:lstStyle/>
          <a:p>
            <a:pPr lvl="0"/>
            <a:r>
              <a:rPr lang="en-US" altLang="zh-CN" dirty="0"/>
              <a:t>Click to edit Master title style</a:t>
            </a:r>
            <a:endParaRPr lang="zh-CN" altLang="en-US" dirty="0"/>
          </a:p>
        </p:txBody>
      </p:sp>
      <p:sp>
        <p:nvSpPr>
          <p:cNvPr id="1027" name="Text Placeholder 2"/>
          <p:cNvSpPr>
            <a:spLocks noGrp="1"/>
          </p:cNvSpPr>
          <p:nvPr>
            <p:ph type="body" idx="1"/>
          </p:nvPr>
        </p:nvSpPr>
        <p:spPr>
          <a:xfrm>
            <a:off x="741363" y="1989138"/>
            <a:ext cx="7661275" cy="4319587"/>
          </a:xfrm>
          <a:prstGeom prst="rect">
            <a:avLst/>
          </a:prstGeom>
          <a:noFill/>
          <a:ln w="9525">
            <a:noFill/>
          </a:ln>
        </p:spPr>
        <p:txBody>
          <a:bodyPr lIns="0" rIns="0"/>
          <a:lstStyle/>
          <a:p>
            <a:pPr lvl="0"/>
            <a:r>
              <a:rPr lang="en-US" altLang="zh-CN" dirty="0"/>
              <a:t>Click to edit Master text styles</a:t>
            </a:r>
          </a:p>
          <a:p>
            <a:pPr lvl="1"/>
            <a:r>
              <a:rPr lang="en-US" altLang="zh-CN" dirty="0"/>
              <a:t>Second level</a:t>
            </a:r>
          </a:p>
          <a:p>
            <a:pPr lvl="2"/>
            <a:r>
              <a:rPr lang="en-US" altLang="zh-CN" dirty="0"/>
              <a:t>Third level</a:t>
            </a:r>
          </a:p>
          <a:p>
            <a:pPr lvl="3"/>
            <a:r>
              <a:rPr lang="en-US" altLang="zh-CN" dirty="0"/>
              <a:t>Fourth level</a:t>
            </a:r>
            <a:endParaRPr lang="zh-CN" altLang="en-US" dirty="0"/>
          </a:p>
        </p:txBody>
      </p:sp>
      <p:sp>
        <p:nvSpPr>
          <p:cNvPr id="6" name="Slide Number Placeholder 5"/>
          <p:cNvSpPr>
            <a:spLocks noGrp="1"/>
          </p:cNvSpPr>
          <p:nvPr>
            <p:ph type="sldNum" sz="quarter" idx="4"/>
          </p:nvPr>
        </p:nvSpPr>
        <p:spPr>
          <a:xfrm>
            <a:off x="6975475" y="6383338"/>
            <a:ext cx="2133600" cy="365125"/>
          </a:xfrm>
          <a:prstGeom prst="rect">
            <a:avLst/>
          </a:prstGeom>
        </p:spPr>
        <p:txBody>
          <a:bodyPr vert="horz" wrap="square" lIns="91440" tIns="45720" rIns="91440" bIns="45720" numCol="1" anchor="ctr" anchorCtr="0" compatLnSpc="1"/>
          <a:lstStyle>
            <a:lvl1pPr algn="r">
              <a:defRPr sz="600">
                <a:solidFill>
                  <a:srgbClr val="A6A6A6"/>
                </a:solidFill>
                <a:ea typeface="黑体" panose="02010609060101010101" pitchFamily="2" charset="-122"/>
              </a:defRPr>
            </a:lvl1pPr>
          </a:lstStyle>
          <a:p>
            <a:pPr lvl="0" eaLnBrk="1" hangingPunct="1">
              <a:buNone/>
            </a:pPr>
            <a:fld id="{9A0DB2DC-4C9A-4742-B13C-FB6460FD3503}" type="slidenum">
              <a:rPr lang="zh-CN" altLang="en-US" dirty="0">
                <a:latin typeface="Arial" panose="020B0604020202020204" pitchFamily="34" charset="0"/>
              </a:rPr>
              <a:t>‹#›</a:t>
            </a:fld>
            <a:endParaRPr lang="zh-CN" altLang="en-US"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hf sldNum="0" hdr="0" ftr="0" dt="0"/>
  <p:txStyles>
    <p:titleStyle>
      <a:lvl1pPr algn="l" rtl="0" eaLnBrk="0" fontAlgn="base" hangingPunct="0">
        <a:spcBef>
          <a:spcPct val="0"/>
        </a:spcBef>
        <a:spcAft>
          <a:spcPct val="0"/>
        </a:spcAft>
        <a:defRPr sz="2400" kern="1200">
          <a:solidFill>
            <a:schemeClr val="tx1"/>
          </a:solidFill>
          <a:latin typeface="+mj-lt"/>
          <a:ea typeface="黑体" panose="02010609060101010101" pitchFamily="2" charset="-122"/>
          <a:cs typeface="+mj-cs"/>
        </a:defRPr>
      </a:lvl1pPr>
      <a:lvl2pPr algn="l" rtl="0" eaLnBrk="0" fontAlgn="base" hangingPunct="0">
        <a:spcBef>
          <a:spcPct val="0"/>
        </a:spcBef>
        <a:spcAft>
          <a:spcPct val="0"/>
        </a:spcAft>
        <a:defRPr sz="2400">
          <a:solidFill>
            <a:schemeClr val="tx1"/>
          </a:solidFill>
          <a:latin typeface="Arial" panose="020B0604020202020204" pitchFamily="34" charset="0"/>
          <a:ea typeface="黑体" panose="02010609060101010101" pitchFamily="2" charset="-122"/>
        </a:defRPr>
      </a:lvl2pPr>
      <a:lvl3pPr algn="l" rtl="0" eaLnBrk="0" fontAlgn="base" hangingPunct="0">
        <a:spcBef>
          <a:spcPct val="0"/>
        </a:spcBef>
        <a:spcAft>
          <a:spcPct val="0"/>
        </a:spcAft>
        <a:defRPr sz="2400">
          <a:solidFill>
            <a:schemeClr val="tx1"/>
          </a:solidFill>
          <a:latin typeface="Arial" panose="020B0604020202020204" pitchFamily="34" charset="0"/>
          <a:ea typeface="黑体" panose="02010609060101010101" pitchFamily="2" charset="-122"/>
        </a:defRPr>
      </a:lvl3pPr>
      <a:lvl4pPr algn="l" rtl="0" eaLnBrk="0" fontAlgn="base" hangingPunct="0">
        <a:spcBef>
          <a:spcPct val="0"/>
        </a:spcBef>
        <a:spcAft>
          <a:spcPct val="0"/>
        </a:spcAft>
        <a:defRPr sz="2400">
          <a:solidFill>
            <a:schemeClr val="tx1"/>
          </a:solidFill>
          <a:latin typeface="Arial" panose="020B0604020202020204" pitchFamily="34" charset="0"/>
          <a:ea typeface="黑体" panose="02010609060101010101" pitchFamily="2" charset="-122"/>
        </a:defRPr>
      </a:lvl4pPr>
      <a:lvl5pPr algn="l" rtl="0" eaLnBrk="0" fontAlgn="base" hangingPunct="0">
        <a:spcBef>
          <a:spcPct val="0"/>
        </a:spcBef>
        <a:spcAft>
          <a:spcPct val="0"/>
        </a:spcAft>
        <a:defRPr sz="2400">
          <a:solidFill>
            <a:schemeClr val="tx1"/>
          </a:solidFill>
          <a:latin typeface="Arial" panose="020B0604020202020204" pitchFamily="34" charset="0"/>
          <a:ea typeface="黑体" panose="02010609060101010101" pitchFamily="2" charset="-122"/>
        </a:defRPr>
      </a:lvl5pPr>
      <a:lvl6pPr marL="457200" algn="l" rtl="0" fontAlgn="base">
        <a:spcBef>
          <a:spcPct val="0"/>
        </a:spcBef>
        <a:spcAft>
          <a:spcPct val="0"/>
        </a:spcAft>
        <a:defRPr sz="2400">
          <a:solidFill>
            <a:schemeClr val="tx1"/>
          </a:solidFill>
          <a:latin typeface="Arial" panose="020B0604020202020204" pitchFamily="34" charset="0"/>
          <a:ea typeface="黑体" panose="02010609060101010101" pitchFamily="2" charset="-122"/>
        </a:defRPr>
      </a:lvl6pPr>
      <a:lvl7pPr marL="914400" algn="l" rtl="0" fontAlgn="base">
        <a:spcBef>
          <a:spcPct val="0"/>
        </a:spcBef>
        <a:spcAft>
          <a:spcPct val="0"/>
        </a:spcAft>
        <a:defRPr sz="2400">
          <a:solidFill>
            <a:schemeClr val="tx1"/>
          </a:solidFill>
          <a:latin typeface="Arial" panose="020B0604020202020204" pitchFamily="34" charset="0"/>
          <a:ea typeface="黑体" panose="02010609060101010101" pitchFamily="2" charset="-122"/>
        </a:defRPr>
      </a:lvl7pPr>
      <a:lvl8pPr marL="1371600" algn="l" rtl="0" fontAlgn="base">
        <a:spcBef>
          <a:spcPct val="0"/>
        </a:spcBef>
        <a:spcAft>
          <a:spcPct val="0"/>
        </a:spcAft>
        <a:defRPr sz="2400">
          <a:solidFill>
            <a:schemeClr val="tx1"/>
          </a:solidFill>
          <a:latin typeface="Arial" panose="020B0604020202020204" pitchFamily="34" charset="0"/>
          <a:ea typeface="黑体" panose="02010609060101010101" pitchFamily="2" charset="-122"/>
        </a:defRPr>
      </a:lvl8pPr>
      <a:lvl9pPr marL="1828800" algn="l" rtl="0" fontAlgn="base">
        <a:spcBef>
          <a:spcPct val="0"/>
        </a:spcBef>
        <a:spcAft>
          <a:spcPct val="0"/>
        </a:spcAft>
        <a:defRPr sz="2400">
          <a:solidFill>
            <a:schemeClr val="tx1"/>
          </a:solidFill>
          <a:latin typeface="Arial" panose="020B0604020202020204" pitchFamily="34" charset="0"/>
          <a:ea typeface="黑体" panose="02010609060101010101" pitchFamily="2" charset="-122"/>
        </a:defRPr>
      </a:lvl9pPr>
    </p:titleStyle>
    <p:bodyStyle>
      <a:lvl1pPr marL="179705" indent="-179705" algn="l" rtl="0" eaLnBrk="0" fontAlgn="base" hangingPunct="0">
        <a:lnSpc>
          <a:spcPct val="110000"/>
        </a:lnSpc>
        <a:spcBef>
          <a:spcPts val="500"/>
        </a:spcBef>
        <a:spcAft>
          <a:spcPct val="0"/>
        </a:spcAft>
        <a:buFont typeface="Arial" panose="020B0604020202020204" pitchFamily="34" charset="0"/>
        <a:buChar char="•"/>
        <a:defRPr sz="3200" kern="1200">
          <a:solidFill>
            <a:schemeClr val="tx2"/>
          </a:solidFill>
          <a:latin typeface="+mn-lt"/>
          <a:ea typeface="黑体" panose="02010609060101010101" pitchFamily="2" charset="-122"/>
          <a:cs typeface="+mn-cs"/>
        </a:defRPr>
      </a:lvl1pPr>
      <a:lvl2pPr marL="431800" indent="-215900" algn="l" rtl="0" eaLnBrk="0" fontAlgn="base" hangingPunct="0">
        <a:lnSpc>
          <a:spcPct val="110000"/>
        </a:lnSpc>
        <a:spcBef>
          <a:spcPts val="400"/>
        </a:spcBef>
        <a:spcAft>
          <a:spcPct val="0"/>
        </a:spcAft>
        <a:buFont typeface="Arial" panose="020B0604020202020204" pitchFamily="34" charset="0"/>
        <a:buChar char="–"/>
        <a:defRPr sz="1600" kern="1200">
          <a:solidFill>
            <a:schemeClr val="tx2"/>
          </a:solidFill>
          <a:latin typeface="+mn-lt"/>
          <a:ea typeface="黑体" panose="02010609060101010101" pitchFamily="2" charset="-122"/>
          <a:cs typeface="+mn-cs"/>
        </a:defRPr>
      </a:lvl2pPr>
      <a:lvl3pPr marL="647700" indent="-179705" algn="l" rtl="0" eaLnBrk="0" fontAlgn="base" hangingPunct="0">
        <a:lnSpc>
          <a:spcPct val="110000"/>
        </a:lnSpc>
        <a:spcBef>
          <a:spcPts val="400"/>
        </a:spcBef>
        <a:spcAft>
          <a:spcPct val="0"/>
        </a:spcAft>
        <a:buFont typeface="Arial" panose="020B0604020202020204" pitchFamily="34" charset="0"/>
        <a:buChar char="•"/>
        <a:defRPr sz="1600" kern="1200">
          <a:solidFill>
            <a:schemeClr val="tx2"/>
          </a:solidFill>
          <a:latin typeface="+mn-lt"/>
          <a:ea typeface="黑体" panose="02010609060101010101" pitchFamily="2" charset="-122"/>
          <a:cs typeface="+mn-cs"/>
        </a:defRPr>
      </a:lvl3pPr>
      <a:lvl4pPr marL="863600" indent="-215900" algn="l" rtl="0" eaLnBrk="0" fontAlgn="base" hangingPunct="0">
        <a:lnSpc>
          <a:spcPct val="110000"/>
        </a:lnSpc>
        <a:spcBef>
          <a:spcPts val="400"/>
        </a:spcBef>
        <a:spcAft>
          <a:spcPct val="0"/>
        </a:spcAft>
        <a:buFont typeface="Arial" panose="020B0604020202020204" pitchFamily="34" charset="0"/>
        <a:buChar char="–"/>
        <a:defRPr sz="1600" kern="1200">
          <a:solidFill>
            <a:schemeClr val="tx2"/>
          </a:solidFill>
          <a:latin typeface="+mn-lt"/>
          <a:ea typeface="黑体" panose="02010609060101010101" pitchFamily="2" charset="-122"/>
          <a:cs typeface="+mn-cs"/>
        </a:defRPr>
      </a:lvl4pPr>
      <a:lvl5pPr marL="2057400" indent="-228600" algn="l" rtl="0" eaLnBrk="0" fontAlgn="base" hangingPunct="0">
        <a:lnSpc>
          <a:spcPct val="110000"/>
        </a:lnSpc>
        <a:spcBef>
          <a:spcPct val="20000"/>
        </a:spcBef>
        <a:spcAft>
          <a:spcPct val="0"/>
        </a:spcAft>
        <a:buFont typeface="Arial" panose="020B0604020202020204" pitchFamily="34" charset="0"/>
        <a:buChar char="»"/>
        <a:defRPr sz="1600" kern="1200">
          <a:solidFill>
            <a:srgbClr val="3B3837"/>
          </a:solidFill>
          <a:latin typeface="+mn-lt"/>
          <a:ea typeface="黑体" panose="02010609060101010101" pitchFamily="2" charset="-122"/>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gif"/><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Title 3"/>
          <p:cNvSpPr>
            <a:spLocks noGrp="1"/>
          </p:cNvSpPr>
          <p:nvPr>
            <p:ph type="ctrTitle"/>
          </p:nvPr>
        </p:nvSpPr>
        <p:spPr>
          <a:xfrm>
            <a:off x="611560" y="2132856"/>
            <a:ext cx="8208912" cy="1512168"/>
          </a:xfrm>
        </p:spPr>
        <p:txBody>
          <a:bodyPr vert="horz" wrap="square" lIns="0" tIns="45720" rIns="108000" bIns="45720" anchor="t"/>
          <a:lstStyle/>
          <a:p>
            <a:pPr algn="ctr" eaLnBrk="1" hangingPunct="1">
              <a:lnSpc>
                <a:spcPts val="6000"/>
              </a:lnSpc>
              <a:buClrTx/>
              <a:buSzTx/>
              <a:buFontTx/>
            </a:pPr>
            <a:r>
              <a:rPr lang="zh-CN" altLang="en-US" sz="4000" dirty="0"/>
              <a:t>中国核能行业协会</a:t>
            </a:r>
            <a:r>
              <a:rPr lang="en-US" altLang="zh-CN" sz="4000" dirty="0"/>
              <a:t/>
            </a:r>
            <a:br>
              <a:rPr lang="en-US" altLang="zh-CN" sz="4000" dirty="0"/>
            </a:br>
            <a:r>
              <a:rPr lang="zh-CN" altLang="en-US" sz="4000" dirty="0" smtClean="0"/>
              <a:t>核电工程施工质量自评价经验介绍</a:t>
            </a:r>
            <a:endParaRPr lang="zh-CN" altLang="en-US" sz="4000" kern="1200" dirty="0">
              <a:solidFill>
                <a:schemeClr val="bg1"/>
              </a:solidFill>
            </a:endParaRPr>
          </a:p>
        </p:txBody>
      </p:sp>
      <p:sp>
        <p:nvSpPr>
          <p:cNvPr id="8196" name="Text Placeholder 5"/>
          <p:cNvSpPr>
            <a:spLocks noGrp="1"/>
          </p:cNvSpPr>
          <p:nvPr>
            <p:ph type="body" sz="quarter" idx="11"/>
          </p:nvPr>
        </p:nvSpPr>
        <p:spPr>
          <a:xfrm>
            <a:off x="3059832" y="4365104"/>
            <a:ext cx="3312368" cy="1296144"/>
          </a:xfrm>
        </p:spPr>
        <p:txBody>
          <a:bodyPr vert="horz" wrap="square" lIns="0" tIns="45720" rIns="108000" bIns="45720" anchor="t"/>
          <a:lstStyle/>
          <a:p>
            <a:pPr algn="ctr" eaLnBrk="1" hangingPunct="1">
              <a:lnSpc>
                <a:spcPts val="4000"/>
              </a:lnSpc>
              <a:buClrTx/>
              <a:buSzTx/>
            </a:pPr>
            <a:r>
              <a:rPr lang="zh-CN" altLang="en-US" sz="2400" dirty="0"/>
              <a:t>周巧</a:t>
            </a:r>
            <a:r>
              <a:rPr lang="zh-CN" altLang="en-US" sz="2400" dirty="0" smtClean="0"/>
              <a:t>玲</a:t>
            </a:r>
            <a:endParaRPr lang="en-US" altLang="zh-CN" sz="2400" dirty="0" smtClean="0"/>
          </a:p>
          <a:p>
            <a:pPr algn="ctr" eaLnBrk="1" hangingPunct="1">
              <a:lnSpc>
                <a:spcPts val="4000"/>
              </a:lnSpc>
            </a:pPr>
            <a:r>
              <a:rPr lang="zh-CN" altLang="en-US" sz="2400" dirty="0"/>
              <a:t>中广核工程有限公司</a:t>
            </a:r>
          </a:p>
          <a:p>
            <a:pPr algn="ctr" eaLnBrk="1" hangingPunct="1">
              <a:lnSpc>
                <a:spcPts val="3200"/>
              </a:lnSpc>
              <a:buClrTx/>
              <a:buSzTx/>
            </a:pPr>
            <a:endParaRPr lang="en-US" altLang="zh-CN" sz="2400" kern="1200" dirty="0" smtClean="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Slide Number Placeholder 3"/>
          <p:cNvSpPr txBox="1">
            <a:spLocks noGrp="1"/>
          </p:cNvSpPr>
          <p:nvPr>
            <p:ph type="sldNum" sz="quarter" idx="4"/>
          </p:nvPr>
        </p:nvSpPr>
        <p:spPr>
          <a:noFill/>
          <a:ln>
            <a:noFill/>
          </a:ln>
        </p:spPr>
        <p:txBody>
          <a:bodyPr anchor="ct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zh-CN" altLang="en-US" sz="600" dirty="0">
                <a:solidFill>
                  <a:srgbClr val="A6A6A6"/>
                </a:solidFill>
                <a:ea typeface="黑体" panose="02010609060101010101" pitchFamily="2" charset="-122"/>
              </a:rPr>
              <a:t>10</a:t>
            </a:fld>
            <a:endParaRPr lang="zh-CN" altLang="en-US" sz="600" dirty="0">
              <a:solidFill>
                <a:srgbClr val="A6A6A6"/>
              </a:solidFill>
              <a:ea typeface="黑体" panose="02010609060101010101" pitchFamily="2" charset="-122"/>
            </a:endParaRPr>
          </a:p>
        </p:txBody>
      </p:sp>
      <p:sp>
        <p:nvSpPr>
          <p:cNvPr id="17" name="燕尾形 16"/>
          <p:cNvSpPr/>
          <p:nvPr/>
        </p:nvSpPr>
        <p:spPr bwMode="auto">
          <a:xfrm>
            <a:off x="251621" y="835252"/>
            <a:ext cx="215900" cy="269875"/>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zh-CN" altLang="en-US">
              <a:solidFill>
                <a:srgbClr val="004A86"/>
              </a:solidFill>
            </a:endParaRPr>
          </a:p>
        </p:txBody>
      </p:sp>
      <p:grpSp>
        <p:nvGrpSpPr>
          <p:cNvPr id="10" name="组合 9"/>
          <p:cNvGrpSpPr/>
          <p:nvPr/>
        </p:nvGrpSpPr>
        <p:grpSpPr>
          <a:xfrm>
            <a:off x="727055" y="2525191"/>
            <a:ext cx="8096495" cy="1695897"/>
            <a:chOff x="723975" y="1498350"/>
            <a:chExt cx="8096495" cy="1695897"/>
          </a:xfrm>
        </p:grpSpPr>
        <p:sp>
          <p:nvSpPr>
            <p:cNvPr id="18" name="矩形 17"/>
            <p:cNvSpPr/>
            <p:nvPr/>
          </p:nvSpPr>
          <p:spPr>
            <a:xfrm>
              <a:off x="723977" y="1498350"/>
              <a:ext cx="1296144" cy="3600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t>创优</a:t>
              </a:r>
              <a:endParaRPr lang="zh-CN" altLang="en-US" sz="2000" dirty="0"/>
            </a:p>
          </p:txBody>
        </p:sp>
        <p:sp>
          <p:nvSpPr>
            <p:cNvPr id="19" name="文本框 8"/>
            <p:cNvSpPr txBox="1"/>
            <p:nvPr/>
          </p:nvSpPr>
          <p:spPr>
            <a:xfrm>
              <a:off x="723975" y="1855419"/>
              <a:ext cx="8096495" cy="1338828"/>
            </a:xfrm>
            <a:prstGeom prst="rect">
              <a:avLst/>
            </a:prstGeom>
            <a:noFill/>
            <a:ln>
              <a:solidFill>
                <a:schemeClr val="tx1"/>
              </a:solidFill>
            </a:ln>
          </p:spPr>
          <p:txBody>
            <a:bodyPr wrap="square" rtlCol="0">
              <a:spAutoFit/>
            </a:bodyPr>
            <a:lstStyle/>
            <a:p>
              <a:pPr marL="285750" indent="-285750">
                <a:lnSpc>
                  <a:spcPct val="150000"/>
                </a:lnSpc>
                <a:buFont typeface="Arial" panose="020B0604020202020204" pitchFamily="34" charset="0"/>
                <a:buChar char="•"/>
              </a:pPr>
              <a:r>
                <a:rPr lang="en-US" altLang="zh-CN" dirty="0" smtClean="0">
                  <a:latin typeface="微软雅黑" panose="020B0503020204020204" pitchFamily="34" charset="-122"/>
                  <a:ea typeface="微软雅黑" panose="020B0503020204020204" pitchFamily="34" charset="-122"/>
                </a:rPr>
                <a:t>《</a:t>
              </a:r>
              <a:r>
                <a:rPr lang="zh-CN" altLang="en-US" dirty="0" smtClean="0">
                  <a:latin typeface="微软雅黑" panose="020B0503020204020204" pitchFamily="34" charset="-122"/>
                  <a:ea typeface="微软雅黑" panose="020B0503020204020204" pitchFamily="34" charset="-122"/>
                </a:rPr>
                <a:t>创中国核能优质工程规划指南（征求意见稿）</a:t>
              </a:r>
              <a:r>
                <a:rPr lang="en-US" altLang="zh-CN" dirty="0" smtClean="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中国核能优质工程奖评选办法</a:t>
              </a:r>
              <a:r>
                <a:rPr lang="en-US" altLang="zh-CN" dirty="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a:t>
              </a:r>
              <a:r>
                <a:rPr lang="en-US" altLang="zh-CN" dirty="0">
                  <a:latin typeface="微软雅黑" panose="020B0503020204020204" pitchFamily="34" charset="-122"/>
                  <a:ea typeface="微软雅黑" panose="020B0503020204020204" pitchFamily="34" charset="-122"/>
                </a:rPr>
                <a:t>2018</a:t>
              </a:r>
              <a:r>
                <a:rPr lang="zh-CN" altLang="en-US" dirty="0">
                  <a:latin typeface="微软雅黑" panose="020B0503020204020204" pitchFamily="34" charset="-122"/>
                  <a:ea typeface="微软雅黑" panose="020B0503020204020204" pitchFamily="34" charset="-122"/>
                </a:rPr>
                <a:t>版） </a:t>
              </a:r>
              <a:r>
                <a:rPr lang="en-US" altLang="zh-CN" dirty="0" smtClean="0">
                  <a:latin typeface="微软雅黑" panose="020B0503020204020204" pitchFamily="34" charset="-122"/>
                  <a:ea typeface="微软雅黑" panose="020B0503020204020204" pitchFamily="34" charset="-122"/>
                </a:rPr>
                <a:t>》</a:t>
              </a:r>
              <a:r>
                <a:rPr lang="zh-CN" altLang="en-US" dirty="0" smtClean="0">
                  <a:latin typeface="微软雅黑" panose="020B0503020204020204" pitchFamily="34" charset="-122"/>
                  <a:ea typeface="微软雅黑" panose="020B0503020204020204" pitchFamily="34" charset="-122"/>
                </a:rPr>
                <a:t>和</a:t>
              </a:r>
              <a:r>
                <a:rPr lang="en-US" altLang="zh-CN" dirty="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 中国核能优质工程评选工作实施细则（试行</a:t>
              </a:r>
              <a:r>
                <a:rPr lang="zh-CN" altLang="en-US" dirty="0" smtClean="0">
                  <a:latin typeface="微软雅黑" panose="020B0503020204020204" pitchFamily="34" charset="-122"/>
                  <a:ea typeface="微软雅黑" panose="020B0503020204020204" pitchFamily="34" charset="-122"/>
                </a:rPr>
                <a:t>）</a:t>
              </a:r>
              <a:r>
                <a:rPr lang="en-US" altLang="zh-CN" dirty="0" smtClean="0">
                  <a:latin typeface="微软雅黑" panose="020B0503020204020204" pitchFamily="34" charset="-122"/>
                  <a:ea typeface="微软雅黑" panose="020B0503020204020204" pitchFamily="34" charset="-122"/>
                </a:rPr>
                <a:t>》</a:t>
              </a:r>
              <a:r>
                <a:rPr lang="zh-CN" altLang="en-US" dirty="0" smtClean="0">
                  <a:latin typeface="微软雅黑" panose="020B0503020204020204" pitchFamily="34" charset="-122"/>
                  <a:ea typeface="微软雅黑" panose="020B0503020204020204" pitchFamily="34" charset="-122"/>
                </a:rPr>
                <a:t>等</a:t>
              </a:r>
              <a:endParaRPr lang="zh-CN" altLang="en-US" dirty="0">
                <a:latin typeface="微软雅黑" panose="020B0503020204020204" pitchFamily="34" charset="-122"/>
                <a:ea typeface="微软雅黑" panose="020B0503020204020204" pitchFamily="34" charset="-122"/>
              </a:endParaRPr>
            </a:p>
          </p:txBody>
        </p:sp>
      </p:grpSp>
      <p:grpSp>
        <p:nvGrpSpPr>
          <p:cNvPr id="20" name="组合 19"/>
          <p:cNvGrpSpPr/>
          <p:nvPr/>
        </p:nvGrpSpPr>
        <p:grpSpPr>
          <a:xfrm>
            <a:off x="727054" y="4524865"/>
            <a:ext cx="8096495" cy="1280399"/>
            <a:chOff x="723975" y="1498350"/>
            <a:chExt cx="8096495" cy="1280399"/>
          </a:xfrm>
        </p:grpSpPr>
        <p:sp>
          <p:nvSpPr>
            <p:cNvPr id="21" name="矩形 20"/>
            <p:cNvSpPr/>
            <p:nvPr/>
          </p:nvSpPr>
          <p:spPr>
            <a:xfrm>
              <a:off x="723977" y="1498350"/>
              <a:ext cx="1404904" cy="3600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t>评优</a:t>
              </a:r>
              <a:endParaRPr lang="zh-CN" altLang="en-US" sz="2000" dirty="0"/>
            </a:p>
          </p:txBody>
        </p:sp>
        <p:sp>
          <p:nvSpPr>
            <p:cNvPr id="22" name="文本框 19"/>
            <p:cNvSpPr txBox="1"/>
            <p:nvPr/>
          </p:nvSpPr>
          <p:spPr>
            <a:xfrm>
              <a:off x="723975" y="1855419"/>
              <a:ext cx="8096495" cy="923330"/>
            </a:xfrm>
            <a:prstGeom prst="rect">
              <a:avLst/>
            </a:prstGeom>
            <a:noFill/>
            <a:ln>
              <a:solidFill>
                <a:schemeClr val="tx1"/>
              </a:solidFill>
            </a:ln>
          </p:spPr>
          <p:txBody>
            <a:bodyPr wrap="square" rtlCol="0">
              <a:spAutoFit/>
            </a:bodyPr>
            <a:lstStyle/>
            <a:p>
              <a:pPr marL="285750" indent="-285750">
                <a:lnSpc>
                  <a:spcPct val="150000"/>
                </a:lnSpc>
                <a:buFont typeface="Arial" panose="020B0604020202020204" pitchFamily="34" charset="0"/>
                <a:buChar char="•"/>
              </a:pPr>
              <a:r>
                <a:rPr lang="en-US" altLang="zh-CN" dirty="0" smtClean="0">
                  <a:latin typeface="微软雅黑" panose="020B0503020204020204" pitchFamily="34" charset="-122"/>
                  <a:ea typeface="微软雅黑" panose="020B0503020204020204" pitchFamily="34" charset="-122"/>
                </a:rPr>
                <a:t>《</a:t>
              </a:r>
              <a:r>
                <a:rPr lang="zh-CN" altLang="en-US" dirty="0" smtClean="0">
                  <a:latin typeface="微软雅黑" panose="020B0503020204020204" pitchFamily="34" charset="-122"/>
                  <a:ea typeface="微软雅黑" panose="020B0503020204020204" pitchFamily="34" charset="-122"/>
                </a:rPr>
                <a:t> 核能工程施工质量评价实施办法（</a:t>
              </a:r>
              <a:r>
                <a:rPr lang="en-US" altLang="zh-CN" dirty="0" smtClean="0">
                  <a:solidFill>
                    <a:srgbClr val="FF0000"/>
                  </a:solidFill>
                  <a:latin typeface="微软雅黑" panose="020B0503020204020204" pitchFamily="34" charset="-122"/>
                  <a:ea typeface="微软雅黑" panose="020B0503020204020204" pitchFamily="34" charset="-122"/>
                </a:rPr>
                <a:t>2020</a:t>
              </a:r>
              <a:r>
                <a:rPr lang="zh-CN" altLang="en-US" dirty="0">
                  <a:solidFill>
                    <a:srgbClr val="FF0000"/>
                  </a:solidFill>
                  <a:latin typeface="微软雅黑" panose="020B0503020204020204" pitchFamily="34" charset="-122"/>
                  <a:ea typeface="微软雅黑" panose="020B0503020204020204" pitchFamily="34" charset="-122"/>
                </a:rPr>
                <a:t>版</a:t>
              </a:r>
              <a:r>
                <a:rPr lang="zh-CN" altLang="en-US" dirty="0" smtClean="0">
                  <a:latin typeface="微软雅黑" panose="020B0503020204020204" pitchFamily="34" charset="-122"/>
                  <a:ea typeface="微软雅黑" panose="020B0503020204020204" pitchFamily="34" charset="-122"/>
                </a:rPr>
                <a:t>） </a:t>
              </a:r>
              <a:r>
                <a:rPr lang="en-US" altLang="zh-CN" dirty="0" smtClean="0">
                  <a:latin typeface="微软雅黑" panose="020B0503020204020204" pitchFamily="34" charset="-122"/>
                  <a:ea typeface="微软雅黑" panose="020B0503020204020204" pitchFamily="34" charset="-122"/>
                </a:rPr>
                <a:t>》</a:t>
              </a:r>
              <a:r>
                <a:rPr lang="zh-CN" altLang="en-US" dirty="0" smtClean="0">
                  <a:latin typeface="微软雅黑" panose="020B0503020204020204" pitchFamily="34" charset="-122"/>
                  <a:ea typeface="微软雅黑" panose="020B0503020204020204" pitchFamily="34" charset="-122"/>
                </a:rPr>
                <a:t>和</a:t>
              </a:r>
              <a:r>
                <a:rPr lang="en-US" altLang="zh-CN" dirty="0" smtClean="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 </a:t>
              </a:r>
              <a:r>
                <a:rPr lang="zh-CN" altLang="en-US" dirty="0" smtClean="0">
                  <a:latin typeface="微软雅黑" panose="020B0503020204020204" pitchFamily="34" charset="-122"/>
                  <a:ea typeface="微软雅黑" panose="020B0503020204020204" pitchFamily="34" charset="-122"/>
                </a:rPr>
                <a:t>核电</a:t>
              </a:r>
              <a:r>
                <a:rPr lang="zh-CN" altLang="en-US" dirty="0">
                  <a:latin typeface="微软雅黑" panose="020B0503020204020204" pitchFamily="34" charset="-122"/>
                  <a:ea typeface="微软雅黑" panose="020B0503020204020204" pitchFamily="34" charset="-122"/>
                </a:rPr>
                <a:t>工程施工质量评价规程（</a:t>
              </a:r>
              <a:r>
                <a:rPr lang="en-US" altLang="zh-CN" dirty="0" smtClean="0">
                  <a:solidFill>
                    <a:srgbClr val="FF0000"/>
                  </a:solidFill>
                  <a:latin typeface="微软雅黑" panose="020B0503020204020204" pitchFamily="34" charset="-122"/>
                  <a:ea typeface="微软雅黑" panose="020B0503020204020204" pitchFamily="34" charset="-122"/>
                </a:rPr>
                <a:t>2020</a:t>
              </a:r>
              <a:r>
                <a:rPr lang="zh-CN" altLang="en-US" dirty="0" smtClean="0">
                  <a:solidFill>
                    <a:srgbClr val="FF0000"/>
                  </a:solidFill>
                  <a:latin typeface="微软雅黑" panose="020B0503020204020204" pitchFamily="34" charset="-122"/>
                  <a:ea typeface="微软雅黑" panose="020B0503020204020204" pitchFamily="34" charset="-122"/>
                </a:rPr>
                <a:t>版</a:t>
              </a:r>
              <a:r>
                <a:rPr lang="zh-CN" altLang="en-US" dirty="0">
                  <a:latin typeface="微软雅黑" panose="020B0503020204020204" pitchFamily="34" charset="-122"/>
                  <a:ea typeface="微软雅黑" panose="020B0503020204020204" pitchFamily="34" charset="-122"/>
                </a:rPr>
                <a:t>） </a:t>
              </a:r>
              <a:r>
                <a:rPr lang="en-US" altLang="zh-CN" dirty="0" smtClean="0">
                  <a:latin typeface="微软雅黑" panose="020B0503020204020204" pitchFamily="34" charset="-122"/>
                  <a:ea typeface="微软雅黑" panose="020B0503020204020204" pitchFamily="34" charset="-122"/>
                </a:rPr>
                <a:t>》</a:t>
              </a:r>
              <a:r>
                <a:rPr lang="zh-CN" altLang="en-US" dirty="0" smtClean="0">
                  <a:latin typeface="微软雅黑" panose="020B0503020204020204" pitchFamily="34" charset="-122"/>
                  <a:ea typeface="微软雅黑" panose="020B0503020204020204" pitchFamily="34" charset="-122"/>
                </a:rPr>
                <a:t>等</a:t>
              </a:r>
              <a:endParaRPr lang="zh-CN" altLang="en-US" dirty="0">
                <a:latin typeface="微软雅黑" panose="020B0503020204020204" pitchFamily="34" charset="-122"/>
                <a:ea typeface="微软雅黑" panose="020B0503020204020204" pitchFamily="34" charset="-122"/>
              </a:endParaRPr>
            </a:p>
          </p:txBody>
        </p:sp>
      </p:grpSp>
      <p:sp>
        <p:nvSpPr>
          <p:cNvPr id="2" name="TextBox 1"/>
          <p:cNvSpPr txBox="1"/>
          <p:nvPr/>
        </p:nvSpPr>
        <p:spPr>
          <a:xfrm>
            <a:off x="727054" y="1412776"/>
            <a:ext cx="7877394" cy="784830"/>
          </a:xfrm>
          <a:prstGeom prst="rect">
            <a:avLst/>
          </a:prstGeom>
          <a:noFill/>
          <a:ln w="22225">
            <a:solidFill>
              <a:schemeClr val="tx1">
                <a:lumMod val="60000"/>
                <a:lumOff val="40000"/>
              </a:schemeClr>
            </a:solidFill>
            <a:prstDash val="dashDot"/>
          </a:ln>
        </p:spPr>
        <p:txBody>
          <a:bodyPr wrap="square" rtlCol="0">
            <a:spAutoFit/>
          </a:bodyPr>
          <a:lstStyle/>
          <a:p>
            <a:pPr>
              <a:lnSpc>
                <a:spcPct val="125000"/>
              </a:lnSpc>
            </a:pPr>
            <a:r>
              <a:rPr lang="zh-CN" altLang="en-US" dirty="0" smtClean="0">
                <a:latin typeface="微软雅黑" panose="020B0503020204020204" pitchFamily="34" charset="-122"/>
                <a:ea typeface="微软雅黑" panose="020B0503020204020204" pitchFamily="34" charset="-122"/>
              </a:rPr>
              <a:t>        在</a:t>
            </a:r>
            <a:r>
              <a:rPr lang="zh-CN" altLang="en-US" dirty="0" smtClean="0">
                <a:latin typeface="微软雅黑" panose="020B0503020204020204" pitchFamily="34" charset="-122"/>
                <a:ea typeface="微软雅黑" panose="020B0503020204020204" pitchFamily="34" charset="-122"/>
              </a:rPr>
              <a:t>工程建设阶段，按照评优标准，在工程策划和实施过程中，严格按照创优、评优标准和实施办法开展各项</a:t>
            </a:r>
            <a:r>
              <a:rPr lang="zh-CN" altLang="en-US" dirty="0" smtClean="0">
                <a:latin typeface="微软雅黑" panose="020B0503020204020204" pitchFamily="34" charset="-122"/>
                <a:ea typeface="微软雅黑" panose="020B0503020204020204" pitchFamily="34" charset="-122"/>
              </a:rPr>
              <a:t>业务。</a:t>
            </a:r>
            <a:endParaRPr lang="zh-CN" altLang="en-US" dirty="0">
              <a:latin typeface="微软雅黑" panose="020B0503020204020204" pitchFamily="34" charset="-122"/>
              <a:ea typeface="微软雅黑" panose="020B0503020204020204" pitchFamily="34" charset="-122"/>
            </a:endParaRPr>
          </a:p>
        </p:txBody>
      </p:sp>
      <p:sp>
        <p:nvSpPr>
          <p:cNvPr id="32" name="TextBox 3"/>
          <p:cNvSpPr txBox="1">
            <a:spLocks noChangeArrowheads="1"/>
          </p:cNvSpPr>
          <p:nvPr/>
        </p:nvSpPr>
        <p:spPr bwMode="auto">
          <a:xfrm>
            <a:off x="971600" y="692696"/>
            <a:ext cx="590391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110000"/>
              </a:lnSpc>
              <a:spcBef>
                <a:spcPts val="500"/>
              </a:spcBef>
              <a:buFont typeface="Arial" charset="0"/>
              <a:buChar char="•"/>
              <a:defRPr sz="3200">
                <a:solidFill>
                  <a:srgbClr val="3B3837"/>
                </a:solidFill>
                <a:latin typeface="Arial" charset="0"/>
                <a:ea typeface="黑体" pitchFamily="49" charset="-122"/>
              </a:defRPr>
            </a:lvl1pPr>
            <a:lvl2pPr marL="431800" indent="-215900">
              <a:lnSpc>
                <a:spcPct val="110000"/>
              </a:lnSpc>
              <a:spcBef>
                <a:spcPts val="400"/>
              </a:spcBef>
              <a:buFont typeface="Arial" charset="0"/>
              <a:buChar char="–"/>
              <a:defRPr sz="1600">
                <a:solidFill>
                  <a:srgbClr val="3B3837"/>
                </a:solidFill>
                <a:latin typeface="Arial" charset="0"/>
                <a:ea typeface="黑体" pitchFamily="49" charset="-122"/>
              </a:defRPr>
            </a:lvl2pPr>
            <a:lvl3pPr marL="647700" indent="-179388">
              <a:lnSpc>
                <a:spcPct val="110000"/>
              </a:lnSpc>
              <a:spcBef>
                <a:spcPts val="400"/>
              </a:spcBef>
              <a:buFont typeface="Arial" charset="0"/>
              <a:buChar char="•"/>
              <a:defRPr sz="1600">
                <a:solidFill>
                  <a:srgbClr val="3B3837"/>
                </a:solidFill>
                <a:latin typeface="Arial" charset="0"/>
                <a:ea typeface="黑体" pitchFamily="49" charset="-122"/>
              </a:defRPr>
            </a:lvl3pPr>
            <a:lvl4pPr marL="863600" indent="-215900">
              <a:lnSpc>
                <a:spcPct val="110000"/>
              </a:lnSpc>
              <a:spcBef>
                <a:spcPts val="400"/>
              </a:spcBef>
              <a:buFont typeface="Arial" charset="0"/>
              <a:buChar char="–"/>
              <a:defRPr sz="1600">
                <a:solidFill>
                  <a:srgbClr val="3B3837"/>
                </a:solidFill>
                <a:latin typeface="Arial" charset="0"/>
                <a:ea typeface="黑体" pitchFamily="49" charset="-122"/>
              </a:defRPr>
            </a:lvl4pPr>
            <a:lvl5pPr marL="2057400" indent="-228600">
              <a:lnSpc>
                <a:spcPct val="110000"/>
              </a:lnSpc>
              <a:spcBef>
                <a:spcPct val="20000"/>
              </a:spcBef>
              <a:buFont typeface="Arial" charset="0"/>
              <a:buChar char="»"/>
              <a:defRPr sz="1600">
                <a:solidFill>
                  <a:srgbClr val="3B3837"/>
                </a:solidFill>
                <a:latin typeface="Arial" charset="0"/>
                <a:ea typeface="黑体" pitchFamily="49" charset="-122"/>
              </a:defRPr>
            </a:lvl5pPr>
            <a:lvl6pPr marL="25146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6pPr>
            <a:lvl7pPr marL="29718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7pPr>
            <a:lvl8pPr marL="34290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8pPr>
            <a:lvl9pPr marL="38862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9pPr>
          </a:lstStyle>
          <a:p>
            <a:pPr>
              <a:lnSpc>
                <a:spcPct val="100000"/>
              </a:lnSpc>
              <a:spcBef>
                <a:spcPct val="0"/>
              </a:spcBef>
              <a:buFontTx/>
              <a:buNone/>
            </a:pPr>
            <a:r>
              <a:rPr lang="zh-CN" altLang="en-US" sz="2800" b="1" dirty="0" smtClean="0">
                <a:solidFill>
                  <a:schemeClr val="tx1"/>
                </a:solidFill>
                <a:latin typeface="微软雅黑" pitchFamily="34" charset="-122"/>
                <a:ea typeface="微软雅黑" pitchFamily="34" charset="-122"/>
              </a:rPr>
              <a:t>  前期策划</a:t>
            </a:r>
            <a:endParaRPr lang="zh-CN" altLang="en-US" sz="2800" b="1" dirty="0">
              <a:solidFill>
                <a:schemeClr val="tx1"/>
              </a:solidFill>
              <a:latin typeface="微软雅黑" pitchFamily="34" charset="-122"/>
              <a:ea typeface="微软雅黑" pitchFamily="34" charset="-122"/>
            </a:endParaRPr>
          </a:p>
        </p:txBody>
      </p:sp>
      <p:grpSp>
        <p:nvGrpSpPr>
          <p:cNvPr id="33" name="îṥlïḓê"/>
          <p:cNvGrpSpPr/>
          <p:nvPr/>
        </p:nvGrpSpPr>
        <p:grpSpPr>
          <a:xfrm>
            <a:off x="132221" y="692696"/>
            <a:ext cx="839380" cy="792088"/>
            <a:chOff x="1468531" y="1871421"/>
            <a:chExt cx="2080967" cy="1983665"/>
          </a:xfrm>
        </p:grpSpPr>
        <p:sp>
          <p:nvSpPr>
            <p:cNvPr id="34" name="ïŝḻïḓê"/>
            <p:cNvSpPr/>
            <p:nvPr/>
          </p:nvSpPr>
          <p:spPr bwMode="auto">
            <a:xfrm>
              <a:off x="1751720" y="2659689"/>
              <a:ext cx="796931" cy="796931"/>
            </a:xfrm>
            <a:prstGeom prst="ellipse">
              <a:avLst/>
            </a:prstGeom>
            <a:solidFill>
              <a:schemeClr val="accent4">
                <a:lumMod val="60000"/>
                <a:lumOff val="40000"/>
                <a:alpha val="70000"/>
              </a:schemeClr>
            </a:solidFill>
            <a:ln w="19050">
              <a:noFill/>
              <a:round/>
              <a:headEnd/>
              <a:tailEnd/>
            </a:ln>
          </p:spPr>
          <p:txBody>
            <a:bodyPr anchor="ctr"/>
            <a:lstStyle/>
            <a:p>
              <a:pPr algn="ctr"/>
              <a:endParaRPr sz="2000"/>
            </a:p>
          </p:txBody>
        </p:sp>
        <p:sp>
          <p:nvSpPr>
            <p:cNvPr id="35" name="îślîdé"/>
            <p:cNvSpPr/>
            <p:nvPr/>
          </p:nvSpPr>
          <p:spPr bwMode="auto">
            <a:xfrm>
              <a:off x="1847528" y="1880828"/>
              <a:ext cx="966310" cy="966310"/>
            </a:xfrm>
            <a:prstGeom prst="ellipse">
              <a:avLst/>
            </a:prstGeom>
            <a:solidFill>
              <a:schemeClr val="accent2">
                <a:alpha val="70000"/>
              </a:schemeClr>
            </a:solidFill>
            <a:ln w="19050">
              <a:noFill/>
              <a:round/>
              <a:headEnd/>
              <a:tailEnd/>
            </a:ln>
          </p:spPr>
          <p:txBody>
            <a:bodyPr anchor="ctr"/>
            <a:lstStyle/>
            <a:p>
              <a:pPr algn="ctr"/>
              <a:endParaRPr sz="2000"/>
            </a:p>
          </p:txBody>
        </p:sp>
        <p:sp>
          <p:nvSpPr>
            <p:cNvPr id="36" name="ï$ľïḓè"/>
            <p:cNvSpPr/>
            <p:nvPr/>
          </p:nvSpPr>
          <p:spPr bwMode="auto">
            <a:xfrm>
              <a:off x="2219772" y="2167905"/>
              <a:ext cx="1188132" cy="1188132"/>
            </a:xfrm>
            <a:prstGeom prst="ellipse">
              <a:avLst/>
            </a:prstGeom>
            <a:solidFill>
              <a:schemeClr val="accent1">
                <a:lumMod val="100000"/>
              </a:schemeClr>
            </a:solidFill>
            <a:ln w="19050">
              <a:noFill/>
              <a:round/>
              <a:headEnd/>
              <a:tailEnd/>
            </a:ln>
          </p:spPr>
          <p:txBody>
            <a:bodyPr rot="0" spcFirstLastPara="0" vert="horz" wrap="none" lIns="91440" tIns="45720" rIns="91440" bIns="45720" anchor="ctr" anchorCtr="1" forceAA="0" compatLnSpc="1">
              <a:prstTxWarp prst="textNoShape">
                <a:avLst/>
              </a:prstTxWarp>
              <a:noAutofit/>
            </a:bodyPr>
            <a:lstStyle/>
            <a:p>
              <a:pPr algn="ctr"/>
              <a:r>
                <a:rPr lang="en-US" altLang="zh-CN" sz="2000" dirty="0" smtClean="0">
                  <a:solidFill>
                    <a:schemeClr val="bg1">
                      <a:lumMod val="100000"/>
                    </a:schemeClr>
                  </a:solidFill>
                  <a:latin typeface="Impact" panose="020B0806030902050204" pitchFamily="34" charset="0"/>
                </a:rPr>
                <a:t>02</a:t>
              </a:r>
              <a:endParaRPr lang="en-US" altLang="zh-CN" sz="2000" dirty="0">
                <a:solidFill>
                  <a:schemeClr val="bg1">
                    <a:lumMod val="100000"/>
                  </a:schemeClr>
                </a:solidFill>
                <a:latin typeface="Impact" panose="020B0806030902050204" pitchFamily="34" charset="0"/>
              </a:endParaRPr>
            </a:p>
          </p:txBody>
        </p:sp>
        <p:sp>
          <p:nvSpPr>
            <p:cNvPr id="37" name="íṡḻiḑè"/>
            <p:cNvSpPr/>
            <p:nvPr/>
          </p:nvSpPr>
          <p:spPr bwMode="auto">
            <a:xfrm>
              <a:off x="2687824" y="3456620"/>
              <a:ext cx="398466" cy="398466"/>
            </a:xfrm>
            <a:prstGeom prst="ellipse">
              <a:avLst/>
            </a:prstGeom>
            <a:solidFill>
              <a:schemeClr val="accent3">
                <a:alpha val="70000"/>
              </a:schemeClr>
            </a:solidFill>
            <a:ln w="19050">
              <a:noFill/>
              <a:round/>
              <a:headEnd/>
              <a:tailEnd/>
            </a:ln>
          </p:spPr>
          <p:txBody>
            <a:bodyPr anchor="ctr"/>
            <a:lstStyle/>
            <a:p>
              <a:pPr algn="ctr"/>
              <a:endParaRPr sz="2000"/>
            </a:p>
          </p:txBody>
        </p:sp>
        <p:sp>
          <p:nvSpPr>
            <p:cNvPr id="38" name="î$ľïdè"/>
            <p:cNvSpPr/>
            <p:nvPr/>
          </p:nvSpPr>
          <p:spPr bwMode="auto">
            <a:xfrm>
              <a:off x="1468531" y="2518094"/>
              <a:ext cx="283189" cy="283189"/>
            </a:xfrm>
            <a:prstGeom prst="ellipse">
              <a:avLst/>
            </a:prstGeom>
            <a:solidFill>
              <a:schemeClr val="accent4">
                <a:lumMod val="60000"/>
                <a:lumOff val="40000"/>
                <a:alpha val="70000"/>
              </a:schemeClr>
            </a:solidFill>
            <a:ln w="19050">
              <a:noFill/>
              <a:round/>
              <a:headEnd/>
              <a:tailEnd/>
            </a:ln>
          </p:spPr>
          <p:txBody>
            <a:bodyPr anchor="ctr"/>
            <a:lstStyle/>
            <a:p>
              <a:pPr algn="ctr"/>
              <a:endParaRPr sz="2000"/>
            </a:p>
          </p:txBody>
        </p:sp>
        <p:sp>
          <p:nvSpPr>
            <p:cNvPr id="39" name="ïsliḋè"/>
            <p:cNvSpPr/>
            <p:nvPr/>
          </p:nvSpPr>
          <p:spPr bwMode="auto">
            <a:xfrm>
              <a:off x="3266309" y="1871421"/>
              <a:ext cx="283189" cy="283189"/>
            </a:xfrm>
            <a:prstGeom prst="ellipse">
              <a:avLst/>
            </a:prstGeom>
            <a:solidFill>
              <a:schemeClr val="accent3">
                <a:lumMod val="60000"/>
                <a:lumOff val="40000"/>
                <a:alpha val="70000"/>
              </a:schemeClr>
            </a:solidFill>
            <a:ln w="19050">
              <a:noFill/>
              <a:round/>
              <a:headEnd/>
              <a:tailEnd/>
            </a:ln>
          </p:spPr>
          <p:txBody>
            <a:bodyPr anchor="ctr"/>
            <a:lstStyle/>
            <a:p>
              <a:pPr algn="ctr"/>
              <a:endParaRPr sz="2000"/>
            </a:p>
          </p:txBody>
        </p:sp>
      </p:grpSp>
      <p:sp>
        <p:nvSpPr>
          <p:cNvPr id="40" name="Shape 314"/>
          <p:cNvSpPr/>
          <p:nvPr/>
        </p:nvSpPr>
        <p:spPr>
          <a:xfrm flipV="1">
            <a:off x="948556" y="1268760"/>
            <a:ext cx="8159948" cy="14765"/>
          </a:xfrm>
          <a:prstGeom prst="line">
            <a:avLst/>
          </a:prstGeom>
          <a:ln w="3175">
            <a:solidFill>
              <a:schemeClr val="bg1">
                <a:lumMod val="65000"/>
              </a:schemeClr>
            </a:solidFill>
            <a:bevel/>
          </a:ln>
        </p:spPr>
        <p:txBody>
          <a:bodyPr lIns="45719" rIns="45719"/>
          <a:lstStyle/>
          <a:p>
            <a:endParaRPr/>
          </a:p>
        </p:txBody>
      </p:sp>
    </p:spTree>
    <p:extLst>
      <p:ext uri="{BB962C8B-B14F-4D97-AF65-F5344CB8AC3E}">
        <p14:creationId xmlns:p14="http://schemas.microsoft.com/office/powerpoint/2010/main" val="91058533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Slide Number Placeholder 3"/>
          <p:cNvSpPr txBox="1">
            <a:spLocks noGrp="1"/>
          </p:cNvSpPr>
          <p:nvPr>
            <p:ph type="sldNum" sz="quarter" idx="4"/>
          </p:nvPr>
        </p:nvSpPr>
        <p:spPr>
          <a:noFill/>
          <a:ln>
            <a:noFill/>
          </a:ln>
        </p:spPr>
        <p:txBody>
          <a:bodyPr anchor="ct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zh-CN" altLang="en-US" sz="600" dirty="0">
                <a:solidFill>
                  <a:srgbClr val="A6A6A6"/>
                </a:solidFill>
                <a:ea typeface="黑体" panose="02010609060101010101" pitchFamily="2" charset="-122"/>
              </a:rPr>
              <a:t>11</a:t>
            </a:fld>
            <a:endParaRPr lang="zh-CN" altLang="en-US" sz="600" dirty="0">
              <a:solidFill>
                <a:srgbClr val="A6A6A6"/>
              </a:solidFill>
              <a:ea typeface="黑体" panose="02010609060101010101" pitchFamily="2" charset="-122"/>
            </a:endParaRPr>
          </a:p>
        </p:txBody>
      </p:sp>
      <p:pic>
        <p:nvPicPr>
          <p:cNvPr id="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7913" y="1312864"/>
            <a:ext cx="7670551" cy="5545136"/>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2" name="矩形 1"/>
          <p:cNvSpPr/>
          <p:nvPr/>
        </p:nvSpPr>
        <p:spPr>
          <a:xfrm>
            <a:off x="2051720" y="3861048"/>
            <a:ext cx="1800200" cy="57606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燕尾形 23"/>
          <p:cNvSpPr/>
          <p:nvPr/>
        </p:nvSpPr>
        <p:spPr bwMode="auto">
          <a:xfrm>
            <a:off x="251621" y="835252"/>
            <a:ext cx="215900" cy="269875"/>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zh-CN" altLang="en-US">
              <a:solidFill>
                <a:srgbClr val="004A86"/>
              </a:solidFill>
            </a:endParaRPr>
          </a:p>
        </p:txBody>
      </p:sp>
      <p:sp>
        <p:nvSpPr>
          <p:cNvPr id="12" name="TextBox 3"/>
          <p:cNvSpPr txBox="1">
            <a:spLocks noChangeArrowheads="1"/>
          </p:cNvSpPr>
          <p:nvPr/>
        </p:nvSpPr>
        <p:spPr bwMode="auto">
          <a:xfrm>
            <a:off x="971600" y="692696"/>
            <a:ext cx="590391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110000"/>
              </a:lnSpc>
              <a:spcBef>
                <a:spcPts val="500"/>
              </a:spcBef>
              <a:buFont typeface="Arial" charset="0"/>
              <a:buChar char="•"/>
              <a:defRPr sz="3200">
                <a:solidFill>
                  <a:srgbClr val="3B3837"/>
                </a:solidFill>
                <a:latin typeface="Arial" charset="0"/>
                <a:ea typeface="黑体" pitchFamily="49" charset="-122"/>
              </a:defRPr>
            </a:lvl1pPr>
            <a:lvl2pPr marL="431800" indent="-215900">
              <a:lnSpc>
                <a:spcPct val="110000"/>
              </a:lnSpc>
              <a:spcBef>
                <a:spcPts val="400"/>
              </a:spcBef>
              <a:buFont typeface="Arial" charset="0"/>
              <a:buChar char="–"/>
              <a:defRPr sz="1600">
                <a:solidFill>
                  <a:srgbClr val="3B3837"/>
                </a:solidFill>
                <a:latin typeface="Arial" charset="0"/>
                <a:ea typeface="黑体" pitchFamily="49" charset="-122"/>
              </a:defRPr>
            </a:lvl2pPr>
            <a:lvl3pPr marL="647700" indent="-179388">
              <a:lnSpc>
                <a:spcPct val="110000"/>
              </a:lnSpc>
              <a:spcBef>
                <a:spcPts val="400"/>
              </a:spcBef>
              <a:buFont typeface="Arial" charset="0"/>
              <a:buChar char="•"/>
              <a:defRPr sz="1600">
                <a:solidFill>
                  <a:srgbClr val="3B3837"/>
                </a:solidFill>
                <a:latin typeface="Arial" charset="0"/>
                <a:ea typeface="黑体" pitchFamily="49" charset="-122"/>
              </a:defRPr>
            </a:lvl3pPr>
            <a:lvl4pPr marL="863600" indent="-215900">
              <a:lnSpc>
                <a:spcPct val="110000"/>
              </a:lnSpc>
              <a:spcBef>
                <a:spcPts val="400"/>
              </a:spcBef>
              <a:buFont typeface="Arial" charset="0"/>
              <a:buChar char="–"/>
              <a:defRPr sz="1600">
                <a:solidFill>
                  <a:srgbClr val="3B3837"/>
                </a:solidFill>
                <a:latin typeface="Arial" charset="0"/>
                <a:ea typeface="黑体" pitchFamily="49" charset="-122"/>
              </a:defRPr>
            </a:lvl4pPr>
            <a:lvl5pPr marL="2057400" indent="-228600">
              <a:lnSpc>
                <a:spcPct val="110000"/>
              </a:lnSpc>
              <a:spcBef>
                <a:spcPct val="20000"/>
              </a:spcBef>
              <a:buFont typeface="Arial" charset="0"/>
              <a:buChar char="»"/>
              <a:defRPr sz="1600">
                <a:solidFill>
                  <a:srgbClr val="3B3837"/>
                </a:solidFill>
                <a:latin typeface="Arial" charset="0"/>
                <a:ea typeface="黑体" pitchFamily="49" charset="-122"/>
              </a:defRPr>
            </a:lvl5pPr>
            <a:lvl6pPr marL="25146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6pPr>
            <a:lvl7pPr marL="29718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7pPr>
            <a:lvl8pPr marL="34290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8pPr>
            <a:lvl9pPr marL="38862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9pPr>
          </a:lstStyle>
          <a:p>
            <a:pPr>
              <a:lnSpc>
                <a:spcPct val="100000"/>
              </a:lnSpc>
              <a:spcBef>
                <a:spcPct val="0"/>
              </a:spcBef>
              <a:buFontTx/>
              <a:buNone/>
            </a:pPr>
            <a:r>
              <a:rPr lang="zh-CN" altLang="en-US" sz="2800" b="1" dirty="0" smtClean="0">
                <a:solidFill>
                  <a:schemeClr val="tx1"/>
                </a:solidFill>
                <a:latin typeface="微软雅黑" pitchFamily="34" charset="-122"/>
                <a:ea typeface="微软雅黑" pitchFamily="34" charset="-122"/>
              </a:rPr>
              <a:t>  前期策划</a:t>
            </a:r>
            <a:endParaRPr lang="zh-CN" altLang="en-US" sz="2800" b="1" dirty="0">
              <a:solidFill>
                <a:schemeClr val="tx1"/>
              </a:solidFill>
              <a:latin typeface="微软雅黑" pitchFamily="34" charset="-122"/>
              <a:ea typeface="微软雅黑" pitchFamily="34" charset="-122"/>
            </a:endParaRPr>
          </a:p>
        </p:txBody>
      </p:sp>
      <p:grpSp>
        <p:nvGrpSpPr>
          <p:cNvPr id="13" name="îṥlïḓê"/>
          <p:cNvGrpSpPr/>
          <p:nvPr/>
        </p:nvGrpSpPr>
        <p:grpSpPr>
          <a:xfrm>
            <a:off x="132221" y="692696"/>
            <a:ext cx="839380" cy="792088"/>
            <a:chOff x="1468531" y="1871421"/>
            <a:chExt cx="2080967" cy="1983665"/>
          </a:xfrm>
        </p:grpSpPr>
        <p:sp>
          <p:nvSpPr>
            <p:cNvPr id="14" name="ïŝḻïḓê"/>
            <p:cNvSpPr/>
            <p:nvPr/>
          </p:nvSpPr>
          <p:spPr bwMode="auto">
            <a:xfrm>
              <a:off x="1751720" y="2659689"/>
              <a:ext cx="796931" cy="796931"/>
            </a:xfrm>
            <a:prstGeom prst="ellipse">
              <a:avLst/>
            </a:prstGeom>
            <a:solidFill>
              <a:schemeClr val="accent4">
                <a:lumMod val="60000"/>
                <a:lumOff val="40000"/>
                <a:alpha val="70000"/>
              </a:schemeClr>
            </a:solidFill>
            <a:ln w="19050">
              <a:noFill/>
              <a:round/>
              <a:headEnd/>
              <a:tailEnd/>
            </a:ln>
          </p:spPr>
          <p:txBody>
            <a:bodyPr anchor="ctr"/>
            <a:lstStyle/>
            <a:p>
              <a:pPr algn="ctr"/>
              <a:endParaRPr sz="2000"/>
            </a:p>
          </p:txBody>
        </p:sp>
        <p:sp>
          <p:nvSpPr>
            <p:cNvPr id="15" name="îślîdé"/>
            <p:cNvSpPr/>
            <p:nvPr/>
          </p:nvSpPr>
          <p:spPr bwMode="auto">
            <a:xfrm>
              <a:off x="1847528" y="1880828"/>
              <a:ext cx="966310" cy="966310"/>
            </a:xfrm>
            <a:prstGeom prst="ellipse">
              <a:avLst/>
            </a:prstGeom>
            <a:solidFill>
              <a:schemeClr val="accent2">
                <a:alpha val="70000"/>
              </a:schemeClr>
            </a:solidFill>
            <a:ln w="19050">
              <a:noFill/>
              <a:round/>
              <a:headEnd/>
              <a:tailEnd/>
            </a:ln>
          </p:spPr>
          <p:txBody>
            <a:bodyPr anchor="ctr"/>
            <a:lstStyle/>
            <a:p>
              <a:pPr algn="ctr"/>
              <a:endParaRPr sz="2000"/>
            </a:p>
          </p:txBody>
        </p:sp>
        <p:sp>
          <p:nvSpPr>
            <p:cNvPr id="16" name="ï$ľïḓè"/>
            <p:cNvSpPr/>
            <p:nvPr/>
          </p:nvSpPr>
          <p:spPr bwMode="auto">
            <a:xfrm>
              <a:off x="2219772" y="2167905"/>
              <a:ext cx="1188132" cy="1188132"/>
            </a:xfrm>
            <a:prstGeom prst="ellipse">
              <a:avLst/>
            </a:prstGeom>
            <a:solidFill>
              <a:schemeClr val="accent1">
                <a:lumMod val="100000"/>
              </a:schemeClr>
            </a:solidFill>
            <a:ln w="19050">
              <a:noFill/>
              <a:round/>
              <a:headEnd/>
              <a:tailEnd/>
            </a:ln>
          </p:spPr>
          <p:txBody>
            <a:bodyPr rot="0" spcFirstLastPara="0" vert="horz" wrap="none" lIns="91440" tIns="45720" rIns="91440" bIns="45720" anchor="ctr" anchorCtr="1" forceAA="0" compatLnSpc="1">
              <a:prstTxWarp prst="textNoShape">
                <a:avLst/>
              </a:prstTxWarp>
              <a:noAutofit/>
            </a:bodyPr>
            <a:lstStyle/>
            <a:p>
              <a:pPr algn="ctr"/>
              <a:r>
                <a:rPr lang="en-US" altLang="zh-CN" sz="2000" dirty="0" smtClean="0">
                  <a:solidFill>
                    <a:schemeClr val="bg1">
                      <a:lumMod val="100000"/>
                    </a:schemeClr>
                  </a:solidFill>
                  <a:latin typeface="Impact" panose="020B0806030902050204" pitchFamily="34" charset="0"/>
                </a:rPr>
                <a:t>02</a:t>
              </a:r>
              <a:endParaRPr lang="en-US" altLang="zh-CN" sz="2000" dirty="0">
                <a:solidFill>
                  <a:schemeClr val="bg1">
                    <a:lumMod val="100000"/>
                  </a:schemeClr>
                </a:solidFill>
                <a:latin typeface="Impact" panose="020B0806030902050204" pitchFamily="34" charset="0"/>
              </a:endParaRPr>
            </a:p>
          </p:txBody>
        </p:sp>
        <p:sp>
          <p:nvSpPr>
            <p:cNvPr id="17" name="íṡḻiḑè"/>
            <p:cNvSpPr/>
            <p:nvPr/>
          </p:nvSpPr>
          <p:spPr bwMode="auto">
            <a:xfrm>
              <a:off x="2687824" y="3456620"/>
              <a:ext cx="398466" cy="398466"/>
            </a:xfrm>
            <a:prstGeom prst="ellipse">
              <a:avLst/>
            </a:prstGeom>
            <a:solidFill>
              <a:schemeClr val="accent3">
                <a:alpha val="70000"/>
              </a:schemeClr>
            </a:solidFill>
            <a:ln w="19050">
              <a:noFill/>
              <a:round/>
              <a:headEnd/>
              <a:tailEnd/>
            </a:ln>
          </p:spPr>
          <p:txBody>
            <a:bodyPr anchor="ctr"/>
            <a:lstStyle/>
            <a:p>
              <a:pPr algn="ctr"/>
              <a:endParaRPr sz="2000"/>
            </a:p>
          </p:txBody>
        </p:sp>
        <p:sp>
          <p:nvSpPr>
            <p:cNvPr id="25" name="î$ľïdè"/>
            <p:cNvSpPr/>
            <p:nvPr/>
          </p:nvSpPr>
          <p:spPr bwMode="auto">
            <a:xfrm>
              <a:off x="1468531" y="2518094"/>
              <a:ext cx="283189" cy="283189"/>
            </a:xfrm>
            <a:prstGeom prst="ellipse">
              <a:avLst/>
            </a:prstGeom>
            <a:solidFill>
              <a:schemeClr val="accent4">
                <a:lumMod val="60000"/>
                <a:lumOff val="40000"/>
                <a:alpha val="70000"/>
              </a:schemeClr>
            </a:solidFill>
            <a:ln w="19050">
              <a:noFill/>
              <a:round/>
              <a:headEnd/>
              <a:tailEnd/>
            </a:ln>
          </p:spPr>
          <p:txBody>
            <a:bodyPr anchor="ctr"/>
            <a:lstStyle/>
            <a:p>
              <a:pPr algn="ctr"/>
              <a:endParaRPr sz="2000"/>
            </a:p>
          </p:txBody>
        </p:sp>
        <p:sp>
          <p:nvSpPr>
            <p:cNvPr id="26" name="ïsliḋè"/>
            <p:cNvSpPr/>
            <p:nvPr/>
          </p:nvSpPr>
          <p:spPr bwMode="auto">
            <a:xfrm>
              <a:off x="3266309" y="1871421"/>
              <a:ext cx="283189" cy="283189"/>
            </a:xfrm>
            <a:prstGeom prst="ellipse">
              <a:avLst/>
            </a:prstGeom>
            <a:solidFill>
              <a:schemeClr val="accent3">
                <a:lumMod val="60000"/>
                <a:lumOff val="40000"/>
                <a:alpha val="70000"/>
              </a:schemeClr>
            </a:solidFill>
            <a:ln w="19050">
              <a:noFill/>
              <a:round/>
              <a:headEnd/>
              <a:tailEnd/>
            </a:ln>
          </p:spPr>
          <p:txBody>
            <a:bodyPr anchor="ctr"/>
            <a:lstStyle/>
            <a:p>
              <a:pPr algn="ctr"/>
              <a:endParaRPr sz="2000"/>
            </a:p>
          </p:txBody>
        </p:sp>
      </p:grpSp>
      <p:sp>
        <p:nvSpPr>
          <p:cNvPr id="27" name="Shape 314"/>
          <p:cNvSpPr/>
          <p:nvPr/>
        </p:nvSpPr>
        <p:spPr>
          <a:xfrm flipV="1">
            <a:off x="948556" y="1268760"/>
            <a:ext cx="8159948" cy="14765"/>
          </a:xfrm>
          <a:prstGeom prst="line">
            <a:avLst/>
          </a:prstGeom>
          <a:ln w="3175">
            <a:solidFill>
              <a:schemeClr val="bg1">
                <a:lumMod val="65000"/>
              </a:schemeClr>
            </a:solidFill>
            <a:bevel/>
          </a:ln>
        </p:spPr>
        <p:txBody>
          <a:bodyPr lIns="45719" rIns="45719"/>
          <a:lstStyle/>
          <a:p>
            <a:endParaRPr/>
          </a:p>
        </p:txBody>
      </p:sp>
    </p:spTree>
    <p:extLst>
      <p:ext uri="{BB962C8B-B14F-4D97-AF65-F5344CB8AC3E}">
        <p14:creationId xmlns:p14="http://schemas.microsoft.com/office/powerpoint/2010/main" val="91058533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Slide Number Placeholder 3"/>
          <p:cNvSpPr txBox="1">
            <a:spLocks noGrp="1"/>
          </p:cNvSpPr>
          <p:nvPr>
            <p:ph type="sldNum" sz="quarter" idx="4"/>
          </p:nvPr>
        </p:nvSpPr>
        <p:spPr>
          <a:noFill/>
          <a:ln>
            <a:noFill/>
          </a:ln>
        </p:spPr>
        <p:txBody>
          <a:bodyPr anchor="ct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zh-CN" altLang="en-US" sz="600" dirty="0">
                <a:solidFill>
                  <a:srgbClr val="A6A6A6"/>
                </a:solidFill>
                <a:ea typeface="黑体" panose="02010609060101010101" pitchFamily="2" charset="-122"/>
              </a:rPr>
              <a:t>12</a:t>
            </a:fld>
            <a:endParaRPr lang="zh-CN" altLang="en-US" sz="600" dirty="0">
              <a:solidFill>
                <a:srgbClr val="A6A6A6"/>
              </a:solidFill>
              <a:ea typeface="黑体" panose="02010609060101010101" pitchFamily="2" charset="-122"/>
            </a:endParaRPr>
          </a:p>
        </p:txBody>
      </p:sp>
      <p:sp>
        <p:nvSpPr>
          <p:cNvPr id="18" name="矩形 17"/>
          <p:cNvSpPr/>
          <p:nvPr/>
        </p:nvSpPr>
        <p:spPr>
          <a:xfrm>
            <a:off x="1331640" y="1484784"/>
            <a:ext cx="6916978" cy="870606"/>
          </a:xfrm>
          <a:prstGeom prst="rect">
            <a:avLst/>
          </a:prstGeom>
          <a:solidFill>
            <a:srgbClr val="0069AC"/>
          </a:solidFill>
          <a:ln w="25400" cap="flat" cmpd="sng" algn="ctr">
            <a:solidFill>
              <a:srgbClr val="0069AC">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smtClean="0">
                <a:ln>
                  <a:noFill/>
                </a:ln>
                <a:solidFill>
                  <a:srgbClr val="FFFFFF"/>
                </a:solidFill>
                <a:effectLst/>
                <a:uLnTx/>
                <a:uFillTx/>
                <a:latin typeface="+mj-ea"/>
                <a:ea typeface="+mj-ea"/>
              </a:rPr>
              <a:t>2.1 </a:t>
            </a:r>
            <a:r>
              <a:rPr kumimoji="0" lang="zh-CN" altLang="en-US" sz="2400" b="1" i="0" u="none" strike="noStrike" kern="0" cap="none" spc="0" normalizeH="0" baseline="0" noProof="0" dirty="0" smtClean="0">
                <a:ln>
                  <a:noFill/>
                </a:ln>
                <a:solidFill>
                  <a:srgbClr val="FFFFFF"/>
                </a:solidFill>
                <a:effectLst/>
                <a:uLnTx/>
                <a:uFillTx/>
                <a:latin typeface="+mj-ea"/>
                <a:ea typeface="+mj-ea"/>
              </a:rPr>
              <a:t>评价</a:t>
            </a:r>
            <a:r>
              <a:rPr kumimoji="0" lang="zh-CN" altLang="en-US" sz="2400" b="1" i="0" u="none" strike="noStrike" kern="0" cap="none" spc="0" normalizeH="0" baseline="0" noProof="0" dirty="0" smtClean="0">
                <a:ln>
                  <a:noFill/>
                </a:ln>
                <a:solidFill>
                  <a:srgbClr val="FFFFFF"/>
                </a:solidFill>
                <a:effectLst/>
                <a:uLnTx/>
                <a:uFillTx/>
                <a:latin typeface="+mj-ea"/>
                <a:ea typeface="+mj-ea"/>
              </a:rPr>
              <a:t>阶段划分</a:t>
            </a:r>
          </a:p>
        </p:txBody>
      </p:sp>
      <p:graphicFrame>
        <p:nvGraphicFramePr>
          <p:cNvPr id="19" name="表格 18"/>
          <p:cNvGraphicFramePr>
            <a:graphicFrameLocks noGrp="1"/>
          </p:cNvGraphicFramePr>
          <p:nvPr>
            <p:extLst>
              <p:ext uri="{D42A27DB-BD31-4B8C-83A1-F6EECF244321}">
                <p14:modId xmlns:p14="http://schemas.microsoft.com/office/powerpoint/2010/main" val="3622149971"/>
              </p:ext>
            </p:extLst>
          </p:nvPr>
        </p:nvGraphicFramePr>
        <p:xfrm>
          <a:off x="1331640" y="2348880"/>
          <a:ext cx="6916976" cy="3789041"/>
        </p:xfrm>
        <a:graphic>
          <a:graphicData uri="http://schemas.openxmlformats.org/drawingml/2006/table">
            <a:tbl>
              <a:tblPr firstRow="1" bandRow="1"/>
              <a:tblGrid>
                <a:gridCol w="1729244"/>
                <a:gridCol w="1487753"/>
                <a:gridCol w="2207191"/>
                <a:gridCol w="1492788"/>
              </a:tblGrid>
              <a:tr h="906309">
                <a:tc>
                  <a:txBody>
                    <a:bodyPr/>
                    <a:lstStyle>
                      <a:lvl1pPr marL="0" algn="l" defTabSz="914400" rtl="0" eaLnBrk="1" latinLnBrk="0" hangingPunct="1">
                        <a:defRPr sz="1800" b="1" kern="1200">
                          <a:solidFill>
                            <a:schemeClr val="lt1"/>
                          </a:solidFill>
                          <a:latin typeface="Arial"/>
                          <a:ea typeface="SimHei"/>
                          <a:cs typeface=""/>
                        </a:defRPr>
                      </a:lvl1pPr>
                      <a:lvl2pPr marL="457200" algn="l" defTabSz="914400" rtl="0" eaLnBrk="1" latinLnBrk="0" hangingPunct="1">
                        <a:defRPr sz="1800" b="1" kern="1200">
                          <a:solidFill>
                            <a:schemeClr val="lt1"/>
                          </a:solidFill>
                          <a:latin typeface="Arial"/>
                          <a:ea typeface="SimHei"/>
                          <a:cs typeface=""/>
                        </a:defRPr>
                      </a:lvl2pPr>
                      <a:lvl3pPr marL="914400" algn="l" defTabSz="914400" rtl="0" eaLnBrk="1" latinLnBrk="0" hangingPunct="1">
                        <a:defRPr sz="1800" b="1" kern="1200">
                          <a:solidFill>
                            <a:schemeClr val="lt1"/>
                          </a:solidFill>
                          <a:latin typeface="Arial"/>
                          <a:ea typeface="SimHei"/>
                          <a:cs typeface=""/>
                        </a:defRPr>
                      </a:lvl3pPr>
                      <a:lvl4pPr marL="1371600" algn="l" defTabSz="914400" rtl="0" eaLnBrk="1" latinLnBrk="0" hangingPunct="1">
                        <a:defRPr sz="1800" b="1" kern="1200">
                          <a:solidFill>
                            <a:schemeClr val="lt1"/>
                          </a:solidFill>
                          <a:latin typeface="Arial"/>
                          <a:ea typeface="SimHei"/>
                          <a:cs typeface=""/>
                        </a:defRPr>
                      </a:lvl4pPr>
                      <a:lvl5pPr marL="1828800" algn="l" defTabSz="914400" rtl="0" eaLnBrk="1" latinLnBrk="0" hangingPunct="1">
                        <a:defRPr sz="1800" b="1" kern="1200">
                          <a:solidFill>
                            <a:schemeClr val="lt1"/>
                          </a:solidFill>
                          <a:latin typeface="Arial"/>
                          <a:ea typeface="SimHei"/>
                          <a:cs typeface=""/>
                        </a:defRPr>
                      </a:lvl5pPr>
                      <a:lvl6pPr marL="2286000" algn="l" defTabSz="914400" rtl="0" eaLnBrk="1" latinLnBrk="0" hangingPunct="1">
                        <a:defRPr sz="1800" b="1" kern="1200">
                          <a:solidFill>
                            <a:schemeClr val="lt1"/>
                          </a:solidFill>
                          <a:latin typeface="Arial"/>
                          <a:ea typeface="SimHei"/>
                          <a:cs typeface=""/>
                        </a:defRPr>
                      </a:lvl6pPr>
                      <a:lvl7pPr marL="2743200" algn="l" defTabSz="914400" rtl="0" eaLnBrk="1" latinLnBrk="0" hangingPunct="1">
                        <a:defRPr sz="1800" b="1" kern="1200">
                          <a:solidFill>
                            <a:schemeClr val="lt1"/>
                          </a:solidFill>
                          <a:latin typeface="Arial"/>
                          <a:ea typeface="SimHei"/>
                          <a:cs typeface=""/>
                        </a:defRPr>
                      </a:lvl7pPr>
                      <a:lvl8pPr marL="3200400" algn="l" defTabSz="914400" rtl="0" eaLnBrk="1" latinLnBrk="0" hangingPunct="1">
                        <a:defRPr sz="1800" b="1" kern="1200">
                          <a:solidFill>
                            <a:schemeClr val="lt1"/>
                          </a:solidFill>
                          <a:latin typeface="Arial"/>
                          <a:ea typeface="SimHei"/>
                          <a:cs typeface=""/>
                        </a:defRPr>
                      </a:lvl8pPr>
                      <a:lvl9pPr marL="3657600" algn="l" defTabSz="914400" rtl="0" eaLnBrk="1" latinLnBrk="0" hangingPunct="1">
                        <a:defRPr sz="1800" b="1" kern="1200">
                          <a:solidFill>
                            <a:schemeClr val="lt1"/>
                          </a:solidFill>
                          <a:latin typeface="Arial"/>
                          <a:ea typeface="SimHei"/>
                          <a:cs typeface=""/>
                        </a:defRPr>
                      </a:lvl9pPr>
                    </a:lstStyle>
                    <a:p>
                      <a:pPr algn="ctr"/>
                      <a:r>
                        <a:rPr lang="zh-CN" altLang="en-US" sz="2000" dirty="0" smtClean="0"/>
                        <a:t>阶段</a:t>
                      </a:r>
                      <a:endParaRPr lang="zh-CN" altLang="en-US" sz="2000" dirty="0"/>
                    </a:p>
                  </a:txBody>
                  <a:tcPr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69AC"/>
                    </a:solidFill>
                  </a:tcPr>
                </a:tc>
                <a:tc>
                  <a:txBody>
                    <a:bodyPr/>
                    <a:lstStyle>
                      <a:lvl1pPr marL="0" algn="l" defTabSz="914400" rtl="0" eaLnBrk="1" latinLnBrk="0" hangingPunct="1">
                        <a:defRPr sz="1800" b="1" kern="1200">
                          <a:solidFill>
                            <a:schemeClr val="lt1"/>
                          </a:solidFill>
                          <a:latin typeface="Arial"/>
                          <a:ea typeface="SimHei"/>
                          <a:cs typeface=""/>
                        </a:defRPr>
                      </a:lvl1pPr>
                      <a:lvl2pPr marL="457200" algn="l" defTabSz="914400" rtl="0" eaLnBrk="1" latinLnBrk="0" hangingPunct="1">
                        <a:defRPr sz="1800" b="1" kern="1200">
                          <a:solidFill>
                            <a:schemeClr val="lt1"/>
                          </a:solidFill>
                          <a:latin typeface="Arial"/>
                          <a:ea typeface="SimHei"/>
                          <a:cs typeface=""/>
                        </a:defRPr>
                      </a:lvl2pPr>
                      <a:lvl3pPr marL="914400" algn="l" defTabSz="914400" rtl="0" eaLnBrk="1" latinLnBrk="0" hangingPunct="1">
                        <a:defRPr sz="1800" b="1" kern="1200">
                          <a:solidFill>
                            <a:schemeClr val="lt1"/>
                          </a:solidFill>
                          <a:latin typeface="Arial"/>
                          <a:ea typeface="SimHei"/>
                          <a:cs typeface=""/>
                        </a:defRPr>
                      </a:lvl3pPr>
                      <a:lvl4pPr marL="1371600" algn="l" defTabSz="914400" rtl="0" eaLnBrk="1" latinLnBrk="0" hangingPunct="1">
                        <a:defRPr sz="1800" b="1" kern="1200">
                          <a:solidFill>
                            <a:schemeClr val="lt1"/>
                          </a:solidFill>
                          <a:latin typeface="Arial"/>
                          <a:ea typeface="SimHei"/>
                          <a:cs typeface=""/>
                        </a:defRPr>
                      </a:lvl4pPr>
                      <a:lvl5pPr marL="1828800" algn="l" defTabSz="914400" rtl="0" eaLnBrk="1" latinLnBrk="0" hangingPunct="1">
                        <a:defRPr sz="1800" b="1" kern="1200">
                          <a:solidFill>
                            <a:schemeClr val="lt1"/>
                          </a:solidFill>
                          <a:latin typeface="Arial"/>
                          <a:ea typeface="SimHei"/>
                          <a:cs typeface=""/>
                        </a:defRPr>
                      </a:lvl5pPr>
                      <a:lvl6pPr marL="2286000" algn="l" defTabSz="914400" rtl="0" eaLnBrk="1" latinLnBrk="0" hangingPunct="1">
                        <a:defRPr sz="1800" b="1" kern="1200">
                          <a:solidFill>
                            <a:schemeClr val="lt1"/>
                          </a:solidFill>
                          <a:latin typeface="Arial"/>
                          <a:ea typeface="SimHei"/>
                          <a:cs typeface=""/>
                        </a:defRPr>
                      </a:lvl6pPr>
                      <a:lvl7pPr marL="2743200" algn="l" defTabSz="914400" rtl="0" eaLnBrk="1" latinLnBrk="0" hangingPunct="1">
                        <a:defRPr sz="1800" b="1" kern="1200">
                          <a:solidFill>
                            <a:schemeClr val="lt1"/>
                          </a:solidFill>
                          <a:latin typeface="Arial"/>
                          <a:ea typeface="SimHei"/>
                          <a:cs typeface=""/>
                        </a:defRPr>
                      </a:lvl7pPr>
                      <a:lvl8pPr marL="3200400" algn="l" defTabSz="914400" rtl="0" eaLnBrk="1" latinLnBrk="0" hangingPunct="1">
                        <a:defRPr sz="1800" b="1" kern="1200">
                          <a:solidFill>
                            <a:schemeClr val="lt1"/>
                          </a:solidFill>
                          <a:latin typeface="Arial"/>
                          <a:ea typeface="SimHei"/>
                          <a:cs typeface=""/>
                        </a:defRPr>
                      </a:lvl8pPr>
                      <a:lvl9pPr marL="3657600" algn="l" defTabSz="914400" rtl="0" eaLnBrk="1" latinLnBrk="0" hangingPunct="1">
                        <a:defRPr sz="1800" b="1" kern="1200">
                          <a:solidFill>
                            <a:schemeClr val="lt1"/>
                          </a:solidFill>
                          <a:latin typeface="Arial"/>
                          <a:ea typeface="SimHei"/>
                          <a:cs typeface=""/>
                        </a:defRPr>
                      </a:lvl9pPr>
                    </a:lstStyle>
                    <a:p>
                      <a:pPr algn="ctr"/>
                      <a:r>
                        <a:rPr lang="zh-CN" altLang="en-US" sz="2000" dirty="0" smtClean="0"/>
                        <a:t>机组</a:t>
                      </a:r>
                      <a:endParaRPr lang="zh-CN" altLang="en-US" sz="2000" dirty="0"/>
                    </a:p>
                  </a:txBody>
                  <a:tcPr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69AC"/>
                    </a:solidFill>
                  </a:tcPr>
                </a:tc>
                <a:tc>
                  <a:txBody>
                    <a:bodyPr/>
                    <a:lstStyle>
                      <a:lvl1pPr marL="0" algn="l" defTabSz="914400" rtl="0" eaLnBrk="1" latinLnBrk="0" hangingPunct="1">
                        <a:defRPr sz="1800" b="1" kern="1200">
                          <a:solidFill>
                            <a:schemeClr val="lt1"/>
                          </a:solidFill>
                          <a:latin typeface="Arial"/>
                          <a:ea typeface="SimHei"/>
                          <a:cs typeface=""/>
                        </a:defRPr>
                      </a:lvl1pPr>
                      <a:lvl2pPr marL="457200" algn="l" defTabSz="914400" rtl="0" eaLnBrk="1" latinLnBrk="0" hangingPunct="1">
                        <a:defRPr sz="1800" b="1" kern="1200">
                          <a:solidFill>
                            <a:schemeClr val="lt1"/>
                          </a:solidFill>
                          <a:latin typeface="Arial"/>
                          <a:ea typeface="SimHei"/>
                          <a:cs typeface=""/>
                        </a:defRPr>
                      </a:lvl2pPr>
                      <a:lvl3pPr marL="914400" algn="l" defTabSz="914400" rtl="0" eaLnBrk="1" latinLnBrk="0" hangingPunct="1">
                        <a:defRPr sz="1800" b="1" kern="1200">
                          <a:solidFill>
                            <a:schemeClr val="lt1"/>
                          </a:solidFill>
                          <a:latin typeface="Arial"/>
                          <a:ea typeface="SimHei"/>
                          <a:cs typeface=""/>
                        </a:defRPr>
                      </a:lvl3pPr>
                      <a:lvl4pPr marL="1371600" algn="l" defTabSz="914400" rtl="0" eaLnBrk="1" latinLnBrk="0" hangingPunct="1">
                        <a:defRPr sz="1800" b="1" kern="1200">
                          <a:solidFill>
                            <a:schemeClr val="lt1"/>
                          </a:solidFill>
                          <a:latin typeface="Arial"/>
                          <a:ea typeface="SimHei"/>
                          <a:cs typeface=""/>
                        </a:defRPr>
                      </a:lvl4pPr>
                      <a:lvl5pPr marL="1828800" algn="l" defTabSz="914400" rtl="0" eaLnBrk="1" latinLnBrk="0" hangingPunct="1">
                        <a:defRPr sz="1800" b="1" kern="1200">
                          <a:solidFill>
                            <a:schemeClr val="lt1"/>
                          </a:solidFill>
                          <a:latin typeface="Arial"/>
                          <a:ea typeface="SimHei"/>
                          <a:cs typeface=""/>
                        </a:defRPr>
                      </a:lvl5pPr>
                      <a:lvl6pPr marL="2286000" algn="l" defTabSz="914400" rtl="0" eaLnBrk="1" latinLnBrk="0" hangingPunct="1">
                        <a:defRPr sz="1800" b="1" kern="1200">
                          <a:solidFill>
                            <a:schemeClr val="lt1"/>
                          </a:solidFill>
                          <a:latin typeface="Arial"/>
                          <a:ea typeface="SimHei"/>
                          <a:cs typeface=""/>
                        </a:defRPr>
                      </a:lvl6pPr>
                      <a:lvl7pPr marL="2743200" algn="l" defTabSz="914400" rtl="0" eaLnBrk="1" latinLnBrk="0" hangingPunct="1">
                        <a:defRPr sz="1800" b="1" kern="1200">
                          <a:solidFill>
                            <a:schemeClr val="lt1"/>
                          </a:solidFill>
                          <a:latin typeface="Arial"/>
                          <a:ea typeface="SimHei"/>
                          <a:cs typeface=""/>
                        </a:defRPr>
                      </a:lvl7pPr>
                      <a:lvl8pPr marL="3200400" algn="l" defTabSz="914400" rtl="0" eaLnBrk="1" latinLnBrk="0" hangingPunct="1">
                        <a:defRPr sz="1800" b="1" kern="1200">
                          <a:solidFill>
                            <a:schemeClr val="lt1"/>
                          </a:solidFill>
                          <a:latin typeface="Arial"/>
                          <a:ea typeface="SimHei"/>
                          <a:cs typeface=""/>
                        </a:defRPr>
                      </a:lvl8pPr>
                      <a:lvl9pPr marL="3657600" algn="l" defTabSz="914400" rtl="0" eaLnBrk="1" latinLnBrk="0" hangingPunct="1">
                        <a:defRPr sz="1800" b="1" kern="1200">
                          <a:solidFill>
                            <a:schemeClr val="lt1"/>
                          </a:solidFill>
                          <a:latin typeface="Arial"/>
                          <a:ea typeface="SimHei"/>
                          <a:cs typeface=""/>
                        </a:defRPr>
                      </a:lvl9pPr>
                    </a:lstStyle>
                    <a:p>
                      <a:pPr algn="ctr"/>
                      <a:r>
                        <a:rPr lang="zh-CN" altLang="en-US" sz="2000" dirty="0" smtClean="0"/>
                        <a:t>阶段节点</a:t>
                      </a:r>
                      <a:endParaRPr lang="zh-CN" altLang="en-US" sz="2000" dirty="0"/>
                    </a:p>
                  </a:txBody>
                  <a:tcPr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69AC"/>
                    </a:solidFill>
                  </a:tcPr>
                </a:tc>
                <a:tc>
                  <a:txBody>
                    <a:bodyPr/>
                    <a:lstStyle>
                      <a:lvl1pPr marL="0" algn="l" defTabSz="914400" rtl="0" eaLnBrk="1" latinLnBrk="0" hangingPunct="1">
                        <a:defRPr sz="1800" b="1" kern="1200">
                          <a:solidFill>
                            <a:schemeClr val="lt1"/>
                          </a:solidFill>
                          <a:latin typeface="Arial"/>
                          <a:ea typeface="SimHei"/>
                          <a:cs typeface=""/>
                        </a:defRPr>
                      </a:lvl1pPr>
                      <a:lvl2pPr marL="457200" algn="l" defTabSz="914400" rtl="0" eaLnBrk="1" latinLnBrk="0" hangingPunct="1">
                        <a:defRPr sz="1800" b="1" kern="1200">
                          <a:solidFill>
                            <a:schemeClr val="lt1"/>
                          </a:solidFill>
                          <a:latin typeface="Arial"/>
                          <a:ea typeface="SimHei"/>
                          <a:cs typeface=""/>
                        </a:defRPr>
                      </a:lvl2pPr>
                      <a:lvl3pPr marL="914400" algn="l" defTabSz="914400" rtl="0" eaLnBrk="1" latinLnBrk="0" hangingPunct="1">
                        <a:defRPr sz="1800" b="1" kern="1200">
                          <a:solidFill>
                            <a:schemeClr val="lt1"/>
                          </a:solidFill>
                          <a:latin typeface="Arial"/>
                          <a:ea typeface="SimHei"/>
                          <a:cs typeface=""/>
                        </a:defRPr>
                      </a:lvl3pPr>
                      <a:lvl4pPr marL="1371600" algn="l" defTabSz="914400" rtl="0" eaLnBrk="1" latinLnBrk="0" hangingPunct="1">
                        <a:defRPr sz="1800" b="1" kern="1200">
                          <a:solidFill>
                            <a:schemeClr val="lt1"/>
                          </a:solidFill>
                          <a:latin typeface="Arial"/>
                          <a:ea typeface="SimHei"/>
                          <a:cs typeface=""/>
                        </a:defRPr>
                      </a:lvl4pPr>
                      <a:lvl5pPr marL="1828800" algn="l" defTabSz="914400" rtl="0" eaLnBrk="1" latinLnBrk="0" hangingPunct="1">
                        <a:defRPr sz="1800" b="1" kern="1200">
                          <a:solidFill>
                            <a:schemeClr val="lt1"/>
                          </a:solidFill>
                          <a:latin typeface="Arial"/>
                          <a:ea typeface="SimHei"/>
                          <a:cs typeface=""/>
                        </a:defRPr>
                      </a:lvl5pPr>
                      <a:lvl6pPr marL="2286000" algn="l" defTabSz="914400" rtl="0" eaLnBrk="1" latinLnBrk="0" hangingPunct="1">
                        <a:defRPr sz="1800" b="1" kern="1200">
                          <a:solidFill>
                            <a:schemeClr val="lt1"/>
                          </a:solidFill>
                          <a:latin typeface="Arial"/>
                          <a:ea typeface="SimHei"/>
                          <a:cs typeface=""/>
                        </a:defRPr>
                      </a:lvl6pPr>
                      <a:lvl7pPr marL="2743200" algn="l" defTabSz="914400" rtl="0" eaLnBrk="1" latinLnBrk="0" hangingPunct="1">
                        <a:defRPr sz="1800" b="1" kern="1200">
                          <a:solidFill>
                            <a:schemeClr val="lt1"/>
                          </a:solidFill>
                          <a:latin typeface="Arial"/>
                          <a:ea typeface="SimHei"/>
                          <a:cs typeface=""/>
                        </a:defRPr>
                      </a:lvl7pPr>
                      <a:lvl8pPr marL="3200400" algn="l" defTabSz="914400" rtl="0" eaLnBrk="1" latinLnBrk="0" hangingPunct="1">
                        <a:defRPr sz="1800" b="1" kern="1200">
                          <a:solidFill>
                            <a:schemeClr val="lt1"/>
                          </a:solidFill>
                          <a:latin typeface="Arial"/>
                          <a:ea typeface="SimHei"/>
                          <a:cs typeface=""/>
                        </a:defRPr>
                      </a:lvl8pPr>
                      <a:lvl9pPr marL="3657600" algn="l" defTabSz="914400" rtl="0" eaLnBrk="1" latinLnBrk="0" hangingPunct="1">
                        <a:defRPr sz="1800" b="1" kern="1200">
                          <a:solidFill>
                            <a:schemeClr val="lt1"/>
                          </a:solidFill>
                          <a:latin typeface="Arial"/>
                          <a:ea typeface="SimHei"/>
                          <a:cs typeface=""/>
                        </a:defRPr>
                      </a:lvl9pPr>
                    </a:lstStyle>
                    <a:p>
                      <a:pPr algn="ctr"/>
                      <a:r>
                        <a:rPr lang="zh-CN" altLang="en-US" sz="2000" dirty="0" smtClean="0"/>
                        <a:t>权重</a:t>
                      </a:r>
                      <a:r>
                        <a:rPr lang="en-US" altLang="zh-CN" sz="2000" dirty="0" smtClean="0"/>
                        <a:t>%</a:t>
                      </a:r>
                      <a:endParaRPr lang="zh-CN" altLang="en-US" sz="2000" dirty="0"/>
                    </a:p>
                  </a:txBody>
                  <a:tcPr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69AC"/>
                    </a:solidFill>
                  </a:tcPr>
                </a:tc>
              </a:tr>
              <a:tr h="1070114">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algn="ctr"/>
                      <a:r>
                        <a:rPr lang="zh-CN" altLang="en-US" sz="2000" dirty="0" smtClean="0"/>
                        <a:t>第一阶段</a:t>
                      </a:r>
                      <a:endParaRPr lang="zh-CN" altLang="en-US" sz="2000" dirty="0"/>
                    </a:p>
                  </a:txBody>
                  <a:tcPr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69AC">
                        <a:tint val="40000"/>
                      </a:srgbClr>
                    </a:solidFill>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algn="ctr"/>
                      <a:r>
                        <a:rPr lang="zh-CN" altLang="en-US" sz="2000" dirty="0" smtClean="0"/>
                        <a:t>第一台</a:t>
                      </a:r>
                      <a:endParaRPr lang="zh-CN" altLang="en-US" sz="2000" dirty="0"/>
                    </a:p>
                  </a:txBody>
                  <a:tcPr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69AC">
                        <a:tint val="40000"/>
                      </a:srgbClr>
                    </a:solidFill>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algn="ctr"/>
                      <a:r>
                        <a:rPr lang="zh-CN" altLang="en-US" sz="2000" dirty="0" smtClean="0"/>
                        <a:t>穹顶吊装</a:t>
                      </a:r>
                      <a:endParaRPr lang="zh-CN" altLang="en-US" sz="2000" dirty="0"/>
                    </a:p>
                  </a:txBody>
                  <a:tcPr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69AC">
                        <a:tint val="40000"/>
                      </a:srgbClr>
                    </a:solidFill>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algn="ctr"/>
                      <a:r>
                        <a:rPr lang="en-US" altLang="zh-CN" sz="2000" dirty="0" smtClean="0"/>
                        <a:t>20</a:t>
                      </a:r>
                      <a:endParaRPr lang="zh-CN" altLang="en-US" sz="2000" dirty="0"/>
                    </a:p>
                  </a:txBody>
                  <a:tcPr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69AC">
                        <a:tint val="40000"/>
                      </a:srgbClr>
                    </a:solidFill>
                  </a:tcPr>
                </a:tc>
              </a:tr>
              <a:tr h="906309">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algn="ctr"/>
                      <a:r>
                        <a:rPr lang="zh-CN" altLang="en-US" sz="2000" dirty="0" smtClean="0"/>
                        <a:t>第二阶段</a:t>
                      </a:r>
                      <a:endParaRPr lang="zh-CN" altLang="en-US" sz="2000" dirty="0"/>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69AC">
                        <a:tint val="20000"/>
                      </a:srgbClr>
                    </a:solidFill>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algn="ctr"/>
                      <a:r>
                        <a:rPr lang="zh-CN" altLang="en-US" sz="2000" dirty="0" smtClean="0"/>
                        <a:t>第二台</a:t>
                      </a:r>
                      <a:endParaRPr lang="zh-CN" altLang="en-US" sz="2000" dirty="0"/>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69AC">
                        <a:tint val="20000"/>
                      </a:srgbClr>
                    </a:solidFill>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algn="ctr"/>
                      <a:r>
                        <a:rPr lang="zh-CN" altLang="en-US" sz="2000" dirty="0" smtClean="0"/>
                        <a:t>冷态功能试验</a:t>
                      </a:r>
                      <a:endParaRPr lang="zh-CN" altLang="en-US" sz="2000" dirty="0"/>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69AC">
                        <a:tint val="20000"/>
                      </a:srgbClr>
                    </a:solidFill>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algn="ctr"/>
                      <a:r>
                        <a:rPr lang="en-US" altLang="zh-CN" sz="2000" dirty="0" smtClean="0"/>
                        <a:t>30</a:t>
                      </a:r>
                      <a:endParaRPr lang="zh-CN" altLang="en-US" sz="2000" dirty="0"/>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69AC">
                        <a:tint val="20000"/>
                      </a:srgbClr>
                    </a:solidFill>
                  </a:tcPr>
                </a:tc>
              </a:tr>
              <a:tr h="906309">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algn="ctr"/>
                      <a:r>
                        <a:rPr lang="zh-CN" altLang="en-US" sz="2000" dirty="0" smtClean="0"/>
                        <a:t>第三阶段</a:t>
                      </a:r>
                      <a:endParaRPr lang="zh-CN" altLang="en-US" sz="2000" dirty="0"/>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69AC">
                        <a:tint val="40000"/>
                      </a:srgbClr>
                    </a:solidFill>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algn="ctr"/>
                      <a:r>
                        <a:rPr lang="zh-CN" altLang="en-US" sz="2000" dirty="0" smtClean="0"/>
                        <a:t>第二台</a:t>
                      </a:r>
                      <a:endParaRPr lang="zh-CN" altLang="en-US" sz="2000" dirty="0"/>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69AC">
                        <a:tint val="40000"/>
                      </a:srgbClr>
                    </a:solidFill>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algn="ctr"/>
                      <a:r>
                        <a:rPr lang="zh-CN" altLang="en-US" sz="2000" dirty="0" smtClean="0"/>
                        <a:t>核商运一年后</a:t>
                      </a:r>
                      <a:endParaRPr lang="zh-CN" altLang="en-US" sz="2000" dirty="0"/>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69AC">
                        <a:tint val="40000"/>
                      </a:srgbClr>
                    </a:solidFill>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algn="ctr"/>
                      <a:r>
                        <a:rPr lang="en-US" altLang="zh-CN" sz="2000" dirty="0" smtClean="0"/>
                        <a:t>50</a:t>
                      </a:r>
                      <a:endParaRPr lang="zh-CN" altLang="en-US" sz="2000" dirty="0"/>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69AC">
                        <a:tint val="40000"/>
                      </a:srgbClr>
                    </a:solidFill>
                  </a:tcPr>
                </a:tc>
              </a:tr>
            </a:tbl>
          </a:graphicData>
        </a:graphic>
      </p:graphicFrame>
      <p:sp>
        <p:nvSpPr>
          <p:cNvPr id="26" name="燕尾形 25"/>
          <p:cNvSpPr/>
          <p:nvPr/>
        </p:nvSpPr>
        <p:spPr bwMode="auto">
          <a:xfrm>
            <a:off x="251621" y="835252"/>
            <a:ext cx="215900" cy="269875"/>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zh-CN" altLang="en-US">
              <a:solidFill>
                <a:srgbClr val="004A86"/>
              </a:solidFill>
            </a:endParaRPr>
          </a:p>
        </p:txBody>
      </p:sp>
      <p:sp>
        <p:nvSpPr>
          <p:cNvPr id="12" name="TextBox 3"/>
          <p:cNvSpPr txBox="1">
            <a:spLocks noChangeArrowheads="1"/>
          </p:cNvSpPr>
          <p:nvPr/>
        </p:nvSpPr>
        <p:spPr bwMode="auto">
          <a:xfrm>
            <a:off x="971600" y="692696"/>
            <a:ext cx="590391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110000"/>
              </a:lnSpc>
              <a:spcBef>
                <a:spcPts val="500"/>
              </a:spcBef>
              <a:buFont typeface="Arial" charset="0"/>
              <a:buChar char="•"/>
              <a:defRPr sz="3200">
                <a:solidFill>
                  <a:srgbClr val="3B3837"/>
                </a:solidFill>
                <a:latin typeface="Arial" charset="0"/>
                <a:ea typeface="黑体" pitchFamily="49" charset="-122"/>
              </a:defRPr>
            </a:lvl1pPr>
            <a:lvl2pPr marL="431800" indent="-215900">
              <a:lnSpc>
                <a:spcPct val="110000"/>
              </a:lnSpc>
              <a:spcBef>
                <a:spcPts val="400"/>
              </a:spcBef>
              <a:buFont typeface="Arial" charset="0"/>
              <a:buChar char="–"/>
              <a:defRPr sz="1600">
                <a:solidFill>
                  <a:srgbClr val="3B3837"/>
                </a:solidFill>
                <a:latin typeface="Arial" charset="0"/>
                <a:ea typeface="黑体" pitchFamily="49" charset="-122"/>
              </a:defRPr>
            </a:lvl2pPr>
            <a:lvl3pPr marL="647700" indent="-179388">
              <a:lnSpc>
                <a:spcPct val="110000"/>
              </a:lnSpc>
              <a:spcBef>
                <a:spcPts val="400"/>
              </a:spcBef>
              <a:buFont typeface="Arial" charset="0"/>
              <a:buChar char="•"/>
              <a:defRPr sz="1600">
                <a:solidFill>
                  <a:srgbClr val="3B3837"/>
                </a:solidFill>
                <a:latin typeface="Arial" charset="0"/>
                <a:ea typeface="黑体" pitchFamily="49" charset="-122"/>
              </a:defRPr>
            </a:lvl3pPr>
            <a:lvl4pPr marL="863600" indent="-215900">
              <a:lnSpc>
                <a:spcPct val="110000"/>
              </a:lnSpc>
              <a:spcBef>
                <a:spcPts val="400"/>
              </a:spcBef>
              <a:buFont typeface="Arial" charset="0"/>
              <a:buChar char="–"/>
              <a:defRPr sz="1600">
                <a:solidFill>
                  <a:srgbClr val="3B3837"/>
                </a:solidFill>
                <a:latin typeface="Arial" charset="0"/>
                <a:ea typeface="黑体" pitchFamily="49" charset="-122"/>
              </a:defRPr>
            </a:lvl4pPr>
            <a:lvl5pPr marL="2057400" indent="-228600">
              <a:lnSpc>
                <a:spcPct val="110000"/>
              </a:lnSpc>
              <a:spcBef>
                <a:spcPct val="20000"/>
              </a:spcBef>
              <a:buFont typeface="Arial" charset="0"/>
              <a:buChar char="»"/>
              <a:defRPr sz="1600">
                <a:solidFill>
                  <a:srgbClr val="3B3837"/>
                </a:solidFill>
                <a:latin typeface="Arial" charset="0"/>
                <a:ea typeface="黑体" pitchFamily="49" charset="-122"/>
              </a:defRPr>
            </a:lvl5pPr>
            <a:lvl6pPr marL="25146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6pPr>
            <a:lvl7pPr marL="29718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7pPr>
            <a:lvl8pPr marL="34290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8pPr>
            <a:lvl9pPr marL="38862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9pPr>
          </a:lstStyle>
          <a:p>
            <a:pPr>
              <a:lnSpc>
                <a:spcPct val="100000"/>
              </a:lnSpc>
              <a:spcBef>
                <a:spcPct val="0"/>
              </a:spcBef>
              <a:buFontTx/>
              <a:buNone/>
            </a:pPr>
            <a:r>
              <a:rPr lang="zh-CN" altLang="en-US" sz="2800" b="1" dirty="0" smtClean="0">
                <a:solidFill>
                  <a:schemeClr val="tx1"/>
                </a:solidFill>
                <a:latin typeface="微软雅黑" pitchFamily="34" charset="-122"/>
                <a:ea typeface="微软雅黑" pitchFamily="34" charset="-122"/>
              </a:rPr>
              <a:t>  前期策划</a:t>
            </a:r>
            <a:endParaRPr lang="zh-CN" altLang="en-US" sz="2800" b="1" dirty="0">
              <a:solidFill>
                <a:schemeClr val="tx1"/>
              </a:solidFill>
              <a:latin typeface="微软雅黑" pitchFamily="34" charset="-122"/>
              <a:ea typeface="微软雅黑" pitchFamily="34" charset="-122"/>
            </a:endParaRPr>
          </a:p>
        </p:txBody>
      </p:sp>
      <p:grpSp>
        <p:nvGrpSpPr>
          <p:cNvPr id="13" name="îṥlïḓê"/>
          <p:cNvGrpSpPr/>
          <p:nvPr/>
        </p:nvGrpSpPr>
        <p:grpSpPr>
          <a:xfrm>
            <a:off x="132221" y="692696"/>
            <a:ext cx="839380" cy="792088"/>
            <a:chOff x="1468531" y="1871421"/>
            <a:chExt cx="2080967" cy="1983665"/>
          </a:xfrm>
        </p:grpSpPr>
        <p:sp>
          <p:nvSpPr>
            <p:cNvPr id="14" name="ïŝḻïḓê"/>
            <p:cNvSpPr/>
            <p:nvPr/>
          </p:nvSpPr>
          <p:spPr bwMode="auto">
            <a:xfrm>
              <a:off x="1751720" y="2659689"/>
              <a:ext cx="796931" cy="796931"/>
            </a:xfrm>
            <a:prstGeom prst="ellipse">
              <a:avLst/>
            </a:prstGeom>
            <a:solidFill>
              <a:schemeClr val="accent4">
                <a:lumMod val="60000"/>
                <a:lumOff val="40000"/>
                <a:alpha val="70000"/>
              </a:schemeClr>
            </a:solidFill>
            <a:ln w="19050">
              <a:noFill/>
              <a:round/>
              <a:headEnd/>
              <a:tailEnd/>
            </a:ln>
          </p:spPr>
          <p:txBody>
            <a:bodyPr anchor="ctr"/>
            <a:lstStyle/>
            <a:p>
              <a:pPr algn="ctr"/>
              <a:endParaRPr sz="2000"/>
            </a:p>
          </p:txBody>
        </p:sp>
        <p:sp>
          <p:nvSpPr>
            <p:cNvPr id="15" name="îślîdé"/>
            <p:cNvSpPr/>
            <p:nvPr/>
          </p:nvSpPr>
          <p:spPr bwMode="auto">
            <a:xfrm>
              <a:off x="1847528" y="1880828"/>
              <a:ext cx="966310" cy="966310"/>
            </a:xfrm>
            <a:prstGeom prst="ellipse">
              <a:avLst/>
            </a:prstGeom>
            <a:solidFill>
              <a:schemeClr val="accent2">
                <a:alpha val="70000"/>
              </a:schemeClr>
            </a:solidFill>
            <a:ln w="19050">
              <a:noFill/>
              <a:round/>
              <a:headEnd/>
              <a:tailEnd/>
            </a:ln>
          </p:spPr>
          <p:txBody>
            <a:bodyPr anchor="ctr"/>
            <a:lstStyle/>
            <a:p>
              <a:pPr algn="ctr"/>
              <a:endParaRPr sz="2000"/>
            </a:p>
          </p:txBody>
        </p:sp>
        <p:sp>
          <p:nvSpPr>
            <p:cNvPr id="16" name="ï$ľïḓè"/>
            <p:cNvSpPr/>
            <p:nvPr/>
          </p:nvSpPr>
          <p:spPr bwMode="auto">
            <a:xfrm>
              <a:off x="2219772" y="2167905"/>
              <a:ext cx="1188132" cy="1188132"/>
            </a:xfrm>
            <a:prstGeom prst="ellipse">
              <a:avLst/>
            </a:prstGeom>
            <a:solidFill>
              <a:schemeClr val="accent1">
                <a:lumMod val="100000"/>
              </a:schemeClr>
            </a:solidFill>
            <a:ln w="19050">
              <a:noFill/>
              <a:round/>
              <a:headEnd/>
              <a:tailEnd/>
            </a:ln>
          </p:spPr>
          <p:txBody>
            <a:bodyPr rot="0" spcFirstLastPara="0" vert="horz" wrap="none" lIns="91440" tIns="45720" rIns="91440" bIns="45720" anchor="ctr" anchorCtr="1" forceAA="0" compatLnSpc="1">
              <a:prstTxWarp prst="textNoShape">
                <a:avLst/>
              </a:prstTxWarp>
              <a:noAutofit/>
            </a:bodyPr>
            <a:lstStyle/>
            <a:p>
              <a:pPr algn="ctr"/>
              <a:r>
                <a:rPr lang="en-US" altLang="zh-CN" sz="2000" dirty="0" smtClean="0">
                  <a:solidFill>
                    <a:schemeClr val="bg1">
                      <a:lumMod val="100000"/>
                    </a:schemeClr>
                  </a:solidFill>
                  <a:latin typeface="Impact" panose="020B0806030902050204" pitchFamily="34" charset="0"/>
                </a:rPr>
                <a:t>02</a:t>
              </a:r>
              <a:endParaRPr lang="en-US" altLang="zh-CN" sz="2000" dirty="0">
                <a:solidFill>
                  <a:schemeClr val="bg1">
                    <a:lumMod val="100000"/>
                  </a:schemeClr>
                </a:solidFill>
                <a:latin typeface="Impact" panose="020B0806030902050204" pitchFamily="34" charset="0"/>
              </a:endParaRPr>
            </a:p>
          </p:txBody>
        </p:sp>
        <p:sp>
          <p:nvSpPr>
            <p:cNvPr id="17" name="íṡḻiḑè"/>
            <p:cNvSpPr/>
            <p:nvPr/>
          </p:nvSpPr>
          <p:spPr bwMode="auto">
            <a:xfrm>
              <a:off x="2687824" y="3456620"/>
              <a:ext cx="398466" cy="398466"/>
            </a:xfrm>
            <a:prstGeom prst="ellipse">
              <a:avLst/>
            </a:prstGeom>
            <a:solidFill>
              <a:schemeClr val="accent3">
                <a:alpha val="70000"/>
              </a:schemeClr>
            </a:solidFill>
            <a:ln w="19050">
              <a:noFill/>
              <a:round/>
              <a:headEnd/>
              <a:tailEnd/>
            </a:ln>
          </p:spPr>
          <p:txBody>
            <a:bodyPr anchor="ctr"/>
            <a:lstStyle/>
            <a:p>
              <a:pPr algn="ctr"/>
              <a:endParaRPr sz="2000"/>
            </a:p>
          </p:txBody>
        </p:sp>
        <p:sp>
          <p:nvSpPr>
            <p:cNvPr id="27" name="î$ľïdè"/>
            <p:cNvSpPr/>
            <p:nvPr/>
          </p:nvSpPr>
          <p:spPr bwMode="auto">
            <a:xfrm>
              <a:off x="1468531" y="2518094"/>
              <a:ext cx="283189" cy="283189"/>
            </a:xfrm>
            <a:prstGeom prst="ellipse">
              <a:avLst/>
            </a:prstGeom>
            <a:solidFill>
              <a:schemeClr val="accent4">
                <a:lumMod val="60000"/>
                <a:lumOff val="40000"/>
                <a:alpha val="70000"/>
              </a:schemeClr>
            </a:solidFill>
            <a:ln w="19050">
              <a:noFill/>
              <a:round/>
              <a:headEnd/>
              <a:tailEnd/>
            </a:ln>
          </p:spPr>
          <p:txBody>
            <a:bodyPr anchor="ctr"/>
            <a:lstStyle/>
            <a:p>
              <a:pPr algn="ctr"/>
              <a:endParaRPr sz="2000"/>
            </a:p>
          </p:txBody>
        </p:sp>
        <p:sp>
          <p:nvSpPr>
            <p:cNvPr id="28" name="ïsliḋè"/>
            <p:cNvSpPr/>
            <p:nvPr/>
          </p:nvSpPr>
          <p:spPr bwMode="auto">
            <a:xfrm>
              <a:off x="3266309" y="1871421"/>
              <a:ext cx="283189" cy="283189"/>
            </a:xfrm>
            <a:prstGeom prst="ellipse">
              <a:avLst/>
            </a:prstGeom>
            <a:solidFill>
              <a:schemeClr val="accent3">
                <a:lumMod val="60000"/>
                <a:lumOff val="40000"/>
                <a:alpha val="70000"/>
              </a:schemeClr>
            </a:solidFill>
            <a:ln w="19050">
              <a:noFill/>
              <a:round/>
              <a:headEnd/>
              <a:tailEnd/>
            </a:ln>
          </p:spPr>
          <p:txBody>
            <a:bodyPr anchor="ctr"/>
            <a:lstStyle/>
            <a:p>
              <a:pPr algn="ctr"/>
              <a:endParaRPr sz="2000"/>
            </a:p>
          </p:txBody>
        </p:sp>
      </p:grpSp>
      <p:sp>
        <p:nvSpPr>
          <p:cNvPr id="29" name="Shape 314"/>
          <p:cNvSpPr/>
          <p:nvPr/>
        </p:nvSpPr>
        <p:spPr>
          <a:xfrm flipV="1">
            <a:off x="948556" y="1268760"/>
            <a:ext cx="8159948" cy="14765"/>
          </a:xfrm>
          <a:prstGeom prst="line">
            <a:avLst/>
          </a:prstGeom>
          <a:ln w="3175">
            <a:solidFill>
              <a:schemeClr val="bg1">
                <a:lumMod val="65000"/>
              </a:schemeClr>
            </a:solidFill>
            <a:bevel/>
          </a:ln>
        </p:spPr>
        <p:txBody>
          <a:bodyPr lIns="45719" rIns="45719"/>
          <a:lstStyle/>
          <a:p>
            <a:endParaRPr/>
          </a:p>
        </p:txBody>
      </p:sp>
    </p:spTree>
    <p:extLst>
      <p:ext uri="{BB962C8B-B14F-4D97-AF65-F5344CB8AC3E}">
        <p14:creationId xmlns:p14="http://schemas.microsoft.com/office/powerpoint/2010/main" val="159961662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Slide Number Placeholder 3"/>
          <p:cNvSpPr txBox="1">
            <a:spLocks noGrp="1"/>
          </p:cNvSpPr>
          <p:nvPr>
            <p:ph type="sldNum" sz="quarter" idx="4"/>
          </p:nvPr>
        </p:nvSpPr>
        <p:spPr>
          <a:noFill/>
          <a:ln>
            <a:noFill/>
          </a:ln>
        </p:spPr>
        <p:txBody>
          <a:bodyPr anchor="ct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zh-CN" altLang="en-US" sz="600" dirty="0">
                <a:solidFill>
                  <a:srgbClr val="A6A6A6"/>
                </a:solidFill>
                <a:ea typeface="黑体" panose="02010609060101010101" pitchFamily="2" charset="-122"/>
              </a:rPr>
              <a:t>13</a:t>
            </a:fld>
            <a:endParaRPr lang="zh-CN" altLang="en-US" sz="600" dirty="0">
              <a:solidFill>
                <a:srgbClr val="A6A6A6"/>
              </a:solidFill>
              <a:ea typeface="黑体" panose="02010609060101010101" pitchFamily="2" charset="-122"/>
            </a:endParaRPr>
          </a:p>
        </p:txBody>
      </p:sp>
      <p:pic>
        <p:nvPicPr>
          <p:cNvPr id="1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8671"/>
          <a:stretch/>
        </p:blipFill>
        <p:spPr bwMode="auto">
          <a:xfrm>
            <a:off x="1259631" y="2348879"/>
            <a:ext cx="7051855" cy="43627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5" name="燕尾形 24"/>
          <p:cNvSpPr/>
          <p:nvPr/>
        </p:nvSpPr>
        <p:spPr bwMode="auto">
          <a:xfrm>
            <a:off x="251621" y="835252"/>
            <a:ext cx="215900" cy="269875"/>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zh-CN" altLang="en-US">
              <a:solidFill>
                <a:srgbClr val="004A86"/>
              </a:solidFill>
            </a:endParaRPr>
          </a:p>
        </p:txBody>
      </p:sp>
      <p:sp>
        <p:nvSpPr>
          <p:cNvPr id="12" name="TextBox 3"/>
          <p:cNvSpPr txBox="1">
            <a:spLocks noChangeArrowheads="1"/>
          </p:cNvSpPr>
          <p:nvPr/>
        </p:nvSpPr>
        <p:spPr bwMode="auto">
          <a:xfrm>
            <a:off x="971600" y="692696"/>
            <a:ext cx="590391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110000"/>
              </a:lnSpc>
              <a:spcBef>
                <a:spcPts val="500"/>
              </a:spcBef>
              <a:buFont typeface="Arial" charset="0"/>
              <a:buChar char="•"/>
              <a:defRPr sz="3200">
                <a:solidFill>
                  <a:srgbClr val="3B3837"/>
                </a:solidFill>
                <a:latin typeface="Arial" charset="0"/>
                <a:ea typeface="黑体" pitchFamily="49" charset="-122"/>
              </a:defRPr>
            </a:lvl1pPr>
            <a:lvl2pPr marL="431800" indent="-215900">
              <a:lnSpc>
                <a:spcPct val="110000"/>
              </a:lnSpc>
              <a:spcBef>
                <a:spcPts val="400"/>
              </a:spcBef>
              <a:buFont typeface="Arial" charset="0"/>
              <a:buChar char="–"/>
              <a:defRPr sz="1600">
                <a:solidFill>
                  <a:srgbClr val="3B3837"/>
                </a:solidFill>
                <a:latin typeface="Arial" charset="0"/>
                <a:ea typeface="黑体" pitchFamily="49" charset="-122"/>
              </a:defRPr>
            </a:lvl2pPr>
            <a:lvl3pPr marL="647700" indent="-179388">
              <a:lnSpc>
                <a:spcPct val="110000"/>
              </a:lnSpc>
              <a:spcBef>
                <a:spcPts val="400"/>
              </a:spcBef>
              <a:buFont typeface="Arial" charset="0"/>
              <a:buChar char="•"/>
              <a:defRPr sz="1600">
                <a:solidFill>
                  <a:srgbClr val="3B3837"/>
                </a:solidFill>
                <a:latin typeface="Arial" charset="0"/>
                <a:ea typeface="黑体" pitchFamily="49" charset="-122"/>
              </a:defRPr>
            </a:lvl3pPr>
            <a:lvl4pPr marL="863600" indent="-215900">
              <a:lnSpc>
                <a:spcPct val="110000"/>
              </a:lnSpc>
              <a:spcBef>
                <a:spcPts val="400"/>
              </a:spcBef>
              <a:buFont typeface="Arial" charset="0"/>
              <a:buChar char="–"/>
              <a:defRPr sz="1600">
                <a:solidFill>
                  <a:srgbClr val="3B3837"/>
                </a:solidFill>
                <a:latin typeface="Arial" charset="0"/>
                <a:ea typeface="黑体" pitchFamily="49" charset="-122"/>
              </a:defRPr>
            </a:lvl4pPr>
            <a:lvl5pPr marL="2057400" indent="-228600">
              <a:lnSpc>
                <a:spcPct val="110000"/>
              </a:lnSpc>
              <a:spcBef>
                <a:spcPct val="20000"/>
              </a:spcBef>
              <a:buFont typeface="Arial" charset="0"/>
              <a:buChar char="»"/>
              <a:defRPr sz="1600">
                <a:solidFill>
                  <a:srgbClr val="3B3837"/>
                </a:solidFill>
                <a:latin typeface="Arial" charset="0"/>
                <a:ea typeface="黑体" pitchFamily="49" charset="-122"/>
              </a:defRPr>
            </a:lvl5pPr>
            <a:lvl6pPr marL="25146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6pPr>
            <a:lvl7pPr marL="29718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7pPr>
            <a:lvl8pPr marL="34290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8pPr>
            <a:lvl9pPr marL="38862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9pPr>
          </a:lstStyle>
          <a:p>
            <a:pPr>
              <a:lnSpc>
                <a:spcPct val="100000"/>
              </a:lnSpc>
              <a:spcBef>
                <a:spcPct val="0"/>
              </a:spcBef>
              <a:buFontTx/>
              <a:buNone/>
            </a:pPr>
            <a:r>
              <a:rPr lang="zh-CN" altLang="en-US" sz="2800" b="1" dirty="0" smtClean="0">
                <a:solidFill>
                  <a:schemeClr val="tx1"/>
                </a:solidFill>
                <a:latin typeface="微软雅黑" pitchFamily="34" charset="-122"/>
                <a:ea typeface="微软雅黑" pitchFamily="34" charset="-122"/>
              </a:rPr>
              <a:t>  前期策划</a:t>
            </a:r>
            <a:endParaRPr lang="zh-CN" altLang="en-US" sz="2800" b="1" dirty="0">
              <a:solidFill>
                <a:schemeClr val="tx1"/>
              </a:solidFill>
              <a:latin typeface="微软雅黑" pitchFamily="34" charset="-122"/>
              <a:ea typeface="微软雅黑" pitchFamily="34" charset="-122"/>
            </a:endParaRPr>
          </a:p>
        </p:txBody>
      </p:sp>
      <p:grpSp>
        <p:nvGrpSpPr>
          <p:cNvPr id="13" name="îṥlïḓê"/>
          <p:cNvGrpSpPr/>
          <p:nvPr/>
        </p:nvGrpSpPr>
        <p:grpSpPr>
          <a:xfrm>
            <a:off x="132221" y="692696"/>
            <a:ext cx="839380" cy="792088"/>
            <a:chOff x="1468531" y="1871421"/>
            <a:chExt cx="2080967" cy="1983665"/>
          </a:xfrm>
        </p:grpSpPr>
        <p:sp>
          <p:nvSpPr>
            <p:cNvPr id="14" name="ïŝḻïḓê"/>
            <p:cNvSpPr/>
            <p:nvPr/>
          </p:nvSpPr>
          <p:spPr bwMode="auto">
            <a:xfrm>
              <a:off x="1751720" y="2659689"/>
              <a:ext cx="796931" cy="796931"/>
            </a:xfrm>
            <a:prstGeom prst="ellipse">
              <a:avLst/>
            </a:prstGeom>
            <a:solidFill>
              <a:schemeClr val="accent4">
                <a:lumMod val="60000"/>
                <a:lumOff val="40000"/>
                <a:alpha val="70000"/>
              </a:schemeClr>
            </a:solidFill>
            <a:ln w="19050">
              <a:noFill/>
              <a:round/>
              <a:headEnd/>
              <a:tailEnd/>
            </a:ln>
          </p:spPr>
          <p:txBody>
            <a:bodyPr anchor="ctr"/>
            <a:lstStyle/>
            <a:p>
              <a:pPr algn="ctr"/>
              <a:endParaRPr sz="2000"/>
            </a:p>
          </p:txBody>
        </p:sp>
        <p:sp>
          <p:nvSpPr>
            <p:cNvPr id="15" name="îślîdé"/>
            <p:cNvSpPr/>
            <p:nvPr/>
          </p:nvSpPr>
          <p:spPr bwMode="auto">
            <a:xfrm>
              <a:off x="1847528" y="1880828"/>
              <a:ext cx="966310" cy="966310"/>
            </a:xfrm>
            <a:prstGeom prst="ellipse">
              <a:avLst/>
            </a:prstGeom>
            <a:solidFill>
              <a:schemeClr val="accent2">
                <a:alpha val="70000"/>
              </a:schemeClr>
            </a:solidFill>
            <a:ln w="19050">
              <a:noFill/>
              <a:round/>
              <a:headEnd/>
              <a:tailEnd/>
            </a:ln>
          </p:spPr>
          <p:txBody>
            <a:bodyPr anchor="ctr"/>
            <a:lstStyle/>
            <a:p>
              <a:pPr algn="ctr"/>
              <a:endParaRPr sz="2000"/>
            </a:p>
          </p:txBody>
        </p:sp>
        <p:sp>
          <p:nvSpPr>
            <p:cNvPr id="16" name="ï$ľïḓè"/>
            <p:cNvSpPr/>
            <p:nvPr/>
          </p:nvSpPr>
          <p:spPr bwMode="auto">
            <a:xfrm>
              <a:off x="2219772" y="2167905"/>
              <a:ext cx="1188132" cy="1188132"/>
            </a:xfrm>
            <a:prstGeom prst="ellipse">
              <a:avLst/>
            </a:prstGeom>
            <a:solidFill>
              <a:schemeClr val="accent1">
                <a:lumMod val="100000"/>
              </a:schemeClr>
            </a:solidFill>
            <a:ln w="19050">
              <a:noFill/>
              <a:round/>
              <a:headEnd/>
              <a:tailEnd/>
            </a:ln>
          </p:spPr>
          <p:txBody>
            <a:bodyPr rot="0" spcFirstLastPara="0" vert="horz" wrap="none" lIns="91440" tIns="45720" rIns="91440" bIns="45720" anchor="ctr" anchorCtr="1" forceAA="0" compatLnSpc="1">
              <a:prstTxWarp prst="textNoShape">
                <a:avLst/>
              </a:prstTxWarp>
              <a:noAutofit/>
            </a:bodyPr>
            <a:lstStyle/>
            <a:p>
              <a:pPr algn="ctr"/>
              <a:r>
                <a:rPr lang="en-US" altLang="zh-CN" sz="2000" dirty="0" smtClean="0">
                  <a:solidFill>
                    <a:schemeClr val="bg1">
                      <a:lumMod val="100000"/>
                    </a:schemeClr>
                  </a:solidFill>
                  <a:latin typeface="Impact" panose="020B0806030902050204" pitchFamily="34" charset="0"/>
                </a:rPr>
                <a:t>02</a:t>
              </a:r>
              <a:endParaRPr lang="en-US" altLang="zh-CN" sz="2000" dirty="0">
                <a:solidFill>
                  <a:schemeClr val="bg1">
                    <a:lumMod val="100000"/>
                  </a:schemeClr>
                </a:solidFill>
                <a:latin typeface="Impact" panose="020B0806030902050204" pitchFamily="34" charset="0"/>
              </a:endParaRPr>
            </a:p>
          </p:txBody>
        </p:sp>
        <p:sp>
          <p:nvSpPr>
            <p:cNvPr id="17" name="íṡḻiḑè"/>
            <p:cNvSpPr/>
            <p:nvPr/>
          </p:nvSpPr>
          <p:spPr bwMode="auto">
            <a:xfrm>
              <a:off x="2687824" y="3456620"/>
              <a:ext cx="398466" cy="398466"/>
            </a:xfrm>
            <a:prstGeom prst="ellipse">
              <a:avLst/>
            </a:prstGeom>
            <a:solidFill>
              <a:schemeClr val="accent3">
                <a:alpha val="70000"/>
              </a:schemeClr>
            </a:solidFill>
            <a:ln w="19050">
              <a:noFill/>
              <a:round/>
              <a:headEnd/>
              <a:tailEnd/>
            </a:ln>
          </p:spPr>
          <p:txBody>
            <a:bodyPr anchor="ctr"/>
            <a:lstStyle/>
            <a:p>
              <a:pPr algn="ctr"/>
              <a:endParaRPr sz="2000"/>
            </a:p>
          </p:txBody>
        </p:sp>
        <p:sp>
          <p:nvSpPr>
            <p:cNvPr id="26" name="î$ľïdè"/>
            <p:cNvSpPr/>
            <p:nvPr/>
          </p:nvSpPr>
          <p:spPr bwMode="auto">
            <a:xfrm>
              <a:off x="1468531" y="2518094"/>
              <a:ext cx="283189" cy="283189"/>
            </a:xfrm>
            <a:prstGeom prst="ellipse">
              <a:avLst/>
            </a:prstGeom>
            <a:solidFill>
              <a:schemeClr val="accent4">
                <a:lumMod val="60000"/>
                <a:lumOff val="40000"/>
                <a:alpha val="70000"/>
              </a:schemeClr>
            </a:solidFill>
            <a:ln w="19050">
              <a:noFill/>
              <a:round/>
              <a:headEnd/>
              <a:tailEnd/>
            </a:ln>
          </p:spPr>
          <p:txBody>
            <a:bodyPr anchor="ctr"/>
            <a:lstStyle/>
            <a:p>
              <a:pPr algn="ctr"/>
              <a:endParaRPr sz="2000"/>
            </a:p>
          </p:txBody>
        </p:sp>
        <p:sp>
          <p:nvSpPr>
            <p:cNvPr id="27" name="ïsliḋè"/>
            <p:cNvSpPr/>
            <p:nvPr/>
          </p:nvSpPr>
          <p:spPr bwMode="auto">
            <a:xfrm>
              <a:off x="3266309" y="1871421"/>
              <a:ext cx="283189" cy="283189"/>
            </a:xfrm>
            <a:prstGeom prst="ellipse">
              <a:avLst/>
            </a:prstGeom>
            <a:solidFill>
              <a:schemeClr val="accent3">
                <a:lumMod val="60000"/>
                <a:lumOff val="40000"/>
                <a:alpha val="70000"/>
              </a:schemeClr>
            </a:solidFill>
            <a:ln w="19050">
              <a:noFill/>
              <a:round/>
              <a:headEnd/>
              <a:tailEnd/>
            </a:ln>
          </p:spPr>
          <p:txBody>
            <a:bodyPr anchor="ctr"/>
            <a:lstStyle/>
            <a:p>
              <a:pPr algn="ctr"/>
              <a:endParaRPr sz="2000"/>
            </a:p>
          </p:txBody>
        </p:sp>
      </p:grpSp>
      <p:sp>
        <p:nvSpPr>
          <p:cNvPr id="28" name="Shape 314"/>
          <p:cNvSpPr/>
          <p:nvPr/>
        </p:nvSpPr>
        <p:spPr>
          <a:xfrm flipV="1">
            <a:off x="948556" y="1268760"/>
            <a:ext cx="8159948" cy="14765"/>
          </a:xfrm>
          <a:prstGeom prst="line">
            <a:avLst/>
          </a:prstGeom>
          <a:ln w="3175">
            <a:solidFill>
              <a:schemeClr val="bg1">
                <a:lumMod val="65000"/>
              </a:schemeClr>
            </a:solidFill>
            <a:bevel/>
          </a:ln>
        </p:spPr>
        <p:txBody>
          <a:bodyPr lIns="45719" rIns="45719"/>
          <a:lstStyle/>
          <a:p>
            <a:endParaRPr/>
          </a:p>
        </p:txBody>
      </p:sp>
      <p:sp>
        <p:nvSpPr>
          <p:cNvPr id="19" name="矩形 18"/>
          <p:cNvSpPr/>
          <p:nvPr/>
        </p:nvSpPr>
        <p:spPr>
          <a:xfrm>
            <a:off x="1331640" y="1484784"/>
            <a:ext cx="6916978" cy="870606"/>
          </a:xfrm>
          <a:prstGeom prst="rect">
            <a:avLst/>
          </a:prstGeom>
          <a:solidFill>
            <a:srgbClr val="0069AC"/>
          </a:solidFill>
          <a:ln w="25400" cap="flat" cmpd="sng" algn="ctr">
            <a:solidFill>
              <a:srgbClr val="0069AC">
                <a:shade val="50000"/>
              </a:srgbClr>
            </a:solidFill>
            <a:prstDash val="solid"/>
          </a:ln>
          <a:effectLst/>
        </p:spPr>
        <p:txBody>
          <a:bodyPr rtlCol="0" anchor="ctr"/>
          <a:lstStyle/>
          <a:p>
            <a:pPr algn="ctr" fontAlgn="auto">
              <a:spcBef>
                <a:spcPts val="0"/>
              </a:spcBef>
              <a:spcAft>
                <a:spcPts val="0"/>
              </a:spcAft>
              <a:defRPr/>
            </a:pPr>
            <a:r>
              <a:rPr lang="en-US" altLang="zh-CN" sz="2400" b="1" kern="0" dirty="0" smtClean="0">
                <a:solidFill>
                  <a:srgbClr val="FFFFFF"/>
                </a:solidFill>
                <a:latin typeface="+mj-ea"/>
                <a:ea typeface="+mj-ea"/>
              </a:rPr>
              <a:t>2.2 </a:t>
            </a:r>
            <a:r>
              <a:rPr lang="zh-CN" altLang="en-US" sz="2400" b="1" kern="0" dirty="0" smtClean="0">
                <a:solidFill>
                  <a:srgbClr val="FFFFFF"/>
                </a:solidFill>
                <a:latin typeface="+mj-ea"/>
                <a:ea typeface="+mj-ea"/>
              </a:rPr>
              <a:t>各</a:t>
            </a:r>
            <a:r>
              <a:rPr lang="zh-CN" altLang="en-US" sz="2400" b="1" kern="0" dirty="0">
                <a:solidFill>
                  <a:srgbClr val="FFFFFF"/>
                </a:solidFill>
                <a:latin typeface="+mj-ea"/>
                <a:ea typeface="+mj-ea"/>
              </a:rPr>
              <a:t>阶段单项工程、专项工程及</a:t>
            </a:r>
            <a:r>
              <a:rPr lang="zh-CN" altLang="en-US" sz="2400" b="1" kern="0" dirty="0">
                <a:solidFill>
                  <a:srgbClr val="FFFFFF"/>
                </a:solidFill>
                <a:latin typeface="+mj-ea"/>
                <a:ea typeface="+mj-ea"/>
              </a:rPr>
              <a:t>权重</a:t>
            </a:r>
            <a:endParaRPr lang="zh-CN" altLang="en-US" sz="2400" b="1" kern="0" dirty="0">
              <a:solidFill>
                <a:srgbClr val="FFFFFF"/>
              </a:solidFill>
              <a:latin typeface="+mj-ea"/>
              <a:ea typeface="+mj-ea"/>
            </a:endParaRPr>
          </a:p>
        </p:txBody>
      </p:sp>
    </p:spTree>
    <p:extLst>
      <p:ext uri="{BB962C8B-B14F-4D97-AF65-F5344CB8AC3E}">
        <p14:creationId xmlns:p14="http://schemas.microsoft.com/office/powerpoint/2010/main" val="143067390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Slide Number Placeholder 3"/>
          <p:cNvSpPr txBox="1">
            <a:spLocks noGrp="1"/>
          </p:cNvSpPr>
          <p:nvPr>
            <p:ph type="sldNum" sz="quarter" idx="4"/>
          </p:nvPr>
        </p:nvSpPr>
        <p:spPr>
          <a:noFill/>
          <a:ln>
            <a:noFill/>
          </a:ln>
        </p:spPr>
        <p:txBody>
          <a:bodyPr anchor="ct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zh-CN" altLang="en-US" sz="600" dirty="0">
                <a:solidFill>
                  <a:srgbClr val="A6A6A6"/>
                </a:solidFill>
                <a:ea typeface="黑体" panose="02010609060101010101" pitchFamily="2" charset="-122"/>
              </a:rPr>
              <a:t>14</a:t>
            </a:fld>
            <a:endParaRPr lang="zh-CN" altLang="en-US" sz="600" dirty="0">
              <a:solidFill>
                <a:srgbClr val="A6A6A6"/>
              </a:solidFill>
              <a:ea typeface="黑体" panose="02010609060101010101" pitchFamily="2" charset="-122"/>
            </a:endParaRPr>
          </a:p>
        </p:txBody>
      </p:sp>
      <p:pic>
        <p:nvPicPr>
          <p:cNvPr id="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95736" y="1399753"/>
            <a:ext cx="6696744" cy="52844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矩形 17"/>
          <p:cNvSpPr/>
          <p:nvPr/>
        </p:nvSpPr>
        <p:spPr>
          <a:xfrm>
            <a:off x="1043608" y="1375279"/>
            <a:ext cx="1080120" cy="5250705"/>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en-US" altLang="zh-CN" sz="2400" b="1" kern="0" dirty="0" smtClean="0">
                <a:solidFill>
                  <a:srgbClr val="FFFFFF"/>
                </a:solidFill>
                <a:latin typeface="+mj-ea"/>
                <a:ea typeface="+mj-ea"/>
              </a:rPr>
              <a:t>2.3 </a:t>
            </a:r>
            <a:r>
              <a:rPr lang="zh-CN" altLang="en-US" sz="2400" b="1" kern="0" dirty="0" smtClean="0">
                <a:solidFill>
                  <a:srgbClr val="FFFFFF"/>
                </a:solidFill>
                <a:latin typeface="+mj-ea"/>
                <a:ea typeface="+mj-ea"/>
              </a:rPr>
              <a:t>各</a:t>
            </a:r>
            <a:r>
              <a:rPr lang="zh-CN" altLang="en-US" sz="2400" b="1" kern="0" dirty="0">
                <a:solidFill>
                  <a:srgbClr val="FFFFFF"/>
                </a:solidFill>
                <a:latin typeface="+mj-ea"/>
                <a:ea typeface="+mj-ea"/>
              </a:rPr>
              <a:t>阶段单项工程</a:t>
            </a:r>
            <a:endParaRPr lang="en-US" altLang="zh-CN" sz="2400" b="1" kern="0" dirty="0">
              <a:solidFill>
                <a:srgbClr val="FFFFFF"/>
              </a:solidFill>
              <a:latin typeface="+mj-ea"/>
              <a:ea typeface="+mj-ea"/>
            </a:endParaRPr>
          </a:p>
          <a:p>
            <a:pPr algn="ctr"/>
            <a:r>
              <a:rPr lang="zh-CN" altLang="en-US" sz="2400" b="1" kern="0" dirty="0">
                <a:solidFill>
                  <a:srgbClr val="FFFFFF"/>
                </a:solidFill>
                <a:latin typeface="+mj-ea"/>
                <a:ea typeface="+mj-ea"/>
              </a:rPr>
              <a:t>专项工程评价项目及权重</a:t>
            </a:r>
            <a:endParaRPr lang="zh-CN" altLang="en-US" sz="2400" b="1" kern="0" dirty="0">
              <a:solidFill>
                <a:srgbClr val="FFFFFF"/>
              </a:solidFill>
              <a:latin typeface="+mj-ea"/>
              <a:ea typeface="+mj-ea"/>
            </a:endParaRPr>
          </a:p>
        </p:txBody>
      </p:sp>
      <p:sp>
        <p:nvSpPr>
          <p:cNvPr id="25" name="燕尾形 24"/>
          <p:cNvSpPr/>
          <p:nvPr/>
        </p:nvSpPr>
        <p:spPr bwMode="auto">
          <a:xfrm>
            <a:off x="251621" y="835252"/>
            <a:ext cx="215900" cy="269875"/>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zh-CN" altLang="en-US">
              <a:solidFill>
                <a:srgbClr val="004A86"/>
              </a:solidFill>
            </a:endParaRPr>
          </a:p>
        </p:txBody>
      </p:sp>
      <p:sp>
        <p:nvSpPr>
          <p:cNvPr id="12" name="TextBox 3"/>
          <p:cNvSpPr txBox="1">
            <a:spLocks noChangeArrowheads="1"/>
          </p:cNvSpPr>
          <p:nvPr/>
        </p:nvSpPr>
        <p:spPr bwMode="auto">
          <a:xfrm>
            <a:off x="971600" y="692696"/>
            <a:ext cx="590391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110000"/>
              </a:lnSpc>
              <a:spcBef>
                <a:spcPts val="500"/>
              </a:spcBef>
              <a:buFont typeface="Arial" charset="0"/>
              <a:buChar char="•"/>
              <a:defRPr sz="3200">
                <a:solidFill>
                  <a:srgbClr val="3B3837"/>
                </a:solidFill>
                <a:latin typeface="Arial" charset="0"/>
                <a:ea typeface="黑体" pitchFamily="49" charset="-122"/>
              </a:defRPr>
            </a:lvl1pPr>
            <a:lvl2pPr marL="431800" indent="-215900">
              <a:lnSpc>
                <a:spcPct val="110000"/>
              </a:lnSpc>
              <a:spcBef>
                <a:spcPts val="400"/>
              </a:spcBef>
              <a:buFont typeface="Arial" charset="0"/>
              <a:buChar char="–"/>
              <a:defRPr sz="1600">
                <a:solidFill>
                  <a:srgbClr val="3B3837"/>
                </a:solidFill>
                <a:latin typeface="Arial" charset="0"/>
                <a:ea typeface="黑体" pitchFamily="49" charset="-122"/>
              </a:defRPr>
            </a:lvl2pPr>
            <a:lvl3pPr marL="647700" indent="-179388">
              <a:lnSpc>
                <a:spcPct val="110000"/>
              </a:lnSpc>
              <a:spcBef>
                <a:spcPts val="400"/>
              </a:spcBef>
              <a:buFont typeface="Arial" charset="0"/>
              <a:buChar char="•"/>
              <a:defRPr sz="1600">
                <a:solidFill>
                  <a:srgbClr val="3B3837"/>
                </a:solidFill>
                <a:latin typeface="Arial" charset="0"/>
                <a:ea typeface="黑体" pitchFamily="49" charset="-122"/>
              </a:defRPr>
            </a:lvl3pPr>
            <a:lvl4pPr marL="863600" indent="-215900">
              <a:lnSpc>
                <a:spcPct val="110000"/>
              </a:lnSpc>
              <a:spcBef>
                <a:spcPts val="400"/>
              </a:spcBef>
              <a:buFont typeface="Arial" charset="0"/>
              <a:buChar char="–"/>
              <a:defRPr sz="1600">
                <a:solidFill>
                  <a:srgbClr val="3B3837"/>
                </a:solidFill>
                <a:latin typeface="Arial" charset="0"/>
                <a:ea typeface="黑体" pitchFamily="49" charset="-122"/>
              </a:defRPr>
            </a:lvl4pPr>
            <a:lvl5pPr marL="2057400" indent="-228600">
              <a:lnSpc>
                <a:spcPct val="110000"/>
              </a:lnSpc>
              <a:spcBef>
                <a:spcPct val="20000"/>
              </a:spcBef>
              <a:buFont typeface="Arial" charset="0"/>
              <a:buChar char="»"/>
              <a:defRPr sz="1600">
                <a:solidFill>
                  <a:srgbClr val="3B3837"/>
                </a:solidFill>
                <a:latin typeface="Arial" charset="0"/>
                <a:ea typeface="黑体" pitchFamily="49" charset="-122"/>
              </a:defRPr>
            </a:lvl5pPr>
            <a:lvl6pPr marL="25146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6pPr>
            <a:lvl7pPr marL="29718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7pPr>
            <a:lvl8pPr marL="34290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8pPr>
            <a:lvl9pPr marL="38862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9pPr>
          </a:lstStyle>
          <a:p>
            <a:pPr>
              <a:lnSpc>
                <a:spcPct val="100000"/>
              </a:lnSpc>
              <a:spcBef>
                <a:spcPct val="0"/>
              </a:spcBef>
              <a:buFontTx/>
              <a:buNone/>
            </a:pPr>
            <a:r>
              <a:rPr lang="zh-CN" altLang="en-US" sz="2800" b="1" dirty="0" smtClean="0">
                <a:solidFill>
                  <a:schemeClr val="tx1"/>
                </a:solidFill>
                <a:latin typeface="微软雅黑" pitchFamily="34" charset="-122"/>
                <a:ea typeface="微软雅黑" pitchFamily="34" charset="-122"/>
              </a:rPr>
              <a:t>  前期策划</a:t>
            </a:r>
            <a:endParaRPr lang="zh-CN" altLang="en-US" sz="2800" b="1" dirty="0">
              <a:solidFill>
                <a:schemeClr val="tx1"/>
              </a:solidFill>
              <a:latin typeface="微软雅黑" pitchFamily="34" charset="-122"/>
              <a:ea typeface="微软雅黑" pitchFamily="34" charset="-122"/>
            </a:endParaRPr>
          </a:p>
        </p:txBody>
      </p:sp>
      <p:grpSp>
        <p:nvGrpSpPr>
          <p:cNvPr id="13" name="îṥlïḓê"/>
          <p:cNvGrpSpPr/>
          <p:nvPr/>
        </p:nvGrpSpPr>
        <p:grpSpPr>
          <a:xfrm>
            <a:off x="132221" y="692696"/>
            <a:ext cx="839380" cy="792088"/>
            <a:chOff x="1468531" y="1871421"/>
            <a:chExt cx="2080967" cy="1983665"/>
          </a:xfrm>
        </p:grpSpPr>
        <p:sp>
          <p:nvSpPr>
            <p:cNvPr id="14" name="ïŝḻïḓê"/>
            <p:cNvSpPr/>
            <p:nvPr/>
          </p:nvSpPr>
          <p:spPr bwMode="auto">
            <a:xfrm>
              <a:off x="1751720" y="2659689"/>
              <a:ext cx="796931" cy="796931"/>
            </a:xfrm>
            <a:prstGeom prst="ellipse">
              <a:avLst/>
            </a:prstGeom>
            <a:solidFill>
              <a:schemeClr val="accent4">
                <a:lumMod val="60000"/>
                <a:lumOff val="40000"/>
                <a:alpha val="70000"/>
              </a:schemeClr>
            </a:solidFill>
            <a:ln w="19050">
              <a:noFill/>
              <a:round/>
              <a:headEnd/>
              <a:tailEnd/>
            </a:ln>
          </p:spPr>
          <p:txBody>
            <a:bodyPr anchor="ctr"/>
            <a:lstStyle/>
            <a:p>
              <a:pPr algn="ctr"/>
              <a:endParaRPr sz="2000"/>
            </a:p>
          </p:txBody>
        </p:sp>
        <p:sp>
          <p:nvSpPr>
            <p:cNvPr id="15" name="îślîdé"/>
            <p:cNvSpPr/>
            <p:nvPr/>
          </p:nvSpPr>
          <p:spPr bwMode="auto">
            <a:xfrm>
              <a:off x="1847528" y="1880828"/>
              <a:ext cx="966310" cy="966310"/>
            </a:xfrm>
            <a:prstGeom prst="ellipse">
              <a:avLst/>
            </a:prstGeom>
            <a:solidFill>
              <a:schemeClr val="accent2">
                <a:alpha val="70000"/>
              </a:schemeClr>
            </a:solidFill>
            <a:ln w="19050">
              <a:noFill/>
              <a:round/>
              <a:headEnd/>
              <a:tailEnd/>
            </a:ln>
          </p:spPr>
          <p:txBody>
            <a:bodyPr anchor="ctr"/>
            <a:lstStyle/>
            <a:p>
              <a:pPr algn="ctr"/>
              <a:endParaRPr sz="2000"/>
            </a:p>
          </p:txBody>
        </p:sp>
        <p:sp>
          <p:nvSpPr>
            <p:cNvPr id="16" name="ï$ľïḓè"/>
            <p:cNvSpPr/>
            <p:nvPr/>
          </p:nvSpPr>
          <p:spPr bwMode="auto">
            <a:xfrm>
              <a:off x="2219772" y="2167905"/>
              <a:ext cx="1188132" cy="1188132"/>
            </a:xfrm>
            <a:prstGeom prst="ellipse">
              <a:avLst/>
            </a:prstGeom>
            <a:solidFill>
              <a:schemeClr val="accent1">
                <a:lumMod val="100000"/>
              </a:schemeClr>
            </a:solidFill>
            <a:ln w="19050">
              <a:noFill/>
              <a:round/>
              <a:headEnd/>
              <a:tailEnd/>
            </a:ln>
          </p:spPr>
          <p:txBody>
            <a:bodyPr rot="0" spcFirstLastPara="0" vert="horz" wrap="none" lIns="91440" tIns="45720" rIns="91440" bIns="45720" anchor="ctr" anchorCtr="1" forceAA="0" compatLnSpc="1">
              <a:prstTxWarp prst="textNoShape">
                <a:avLst/>
              </a:prstTxWarp>
              <a:noAutofit/>
            </a:bodyPr>
            <a:lstStyle/>
            <a:p>
              <a:pPr algn="ctr"/>
              <a:r>
                <a:rPr lang="en-US" altLang="zh-CN" sz="2000" dirty="0" smtClean="0">
                  <a:solidFill>
                    <a:schemeClr val="bg1">
                      <a:lumMod val="100000"/>
                    </a:schemeClr>
                  </a:solidFill>
                  <a:latin typeface="Impact" panose="020B0806030902050204" pitchFamily="34" charset="0"/>
                </a:rPr>
                <a:t>02</a:t>
              </a:r>
              <a:endParaRPr lang="en-US" altLang="zh-CN" sz="2000" dirty="0">
                <a:solidFill>
                  <a:schemeClr val="bg1">
                    <a:lumMod val="100000"/>
                  </a:schemeClr>
                </a:solidFill>
                <a:latin typeface="Impact" panose="020B0806030902050204" pitchFamily="34" charset="0"/>
              </a:endParaRPr>
            </a:p>
          </p:txBody>
        </p:sp>
        <p:sp>
          <p:nvSpPr>
            <p:cNvPr id="17" name="íṡḻiḑè"/>
            <p:cNvSpPr/>
            <p:nvPr/>
          </p:nvSpPr>
          <p:spPr bwMode="auto">
            <a:xfrm>
              <a:off x="2687824" y="3456620"/>
              <a:ext cx="398466" cy="398466"/>
            </a:xfrm>
            <a:prstGeom prst="ellipse">
              <a:avLst/>
            </a:prstGeom>
            <a:solidFill>
              <a:schemeClr val="accent3">
                <a:alpha val="70000"/>
              </a:schemeClr>
            </a:solidFill>
            <a:ln w="19050">
              <a:noFill/>
              <a:round/>
              <a:headEnd/>
              <a:tailEnd/>
            </a:ln>
          </p:spPr>
          <p:txBody>
            <a:bodyPr anchor="ctr"/>
            <a:lstStyle/>
            <a:p>
              <a:pPr algn="ctr"/>
              <a:endParaRPr sz="2000"/>
            </a:p>
          </p:txBody>
        </p:sp>
        <p:sp>
          <p:nvSpPr>
            <p:cNvPr id="26" name="î$ľïdè"/>
            <p:cNvSpPr/>
            <p:nvPr/>
          </p:nvSpPr>
          <p:spPr bwMode="auto">
            <a:xfrm>
              <a:off x="1468531" y="2518094"/>
              <a:ext cx="283189" cy="283189"/>
            </a:xfrm>
            <a:prstGeom prst="ellipse">
              <a:avLst/>
            </a:prstGeom>
            <a:solidFill>
              <a:schemeClr val="accent4">
                <a:lumMod val="60000"/>
                <a:lumOff val="40000"/>
                <a:alpha val="70000"/>
              </a:schemeClr>
            </a:solidFill>
            <a:ln w="19050">
              <a:noFill/>
              <a:round/>
              <a:headEnd/>
              <a:tailEnd/>
            </a:ln>
          </p:spPr>
          <p:txBody>
            <a:bodyPr anchor="ctr"/>
            <a:lstStyle/>
            <a:p>
              <a:pPr algn="ctr"/>
              <a:endParaRPr sz="2000"/>
            </a:p>
          </p:txBody>
        </p:sp>
        <p:sp>
          <p:nvSpPr>
            <p:cNvPr id="27" name="ïsliḋè"/>
            <p:cNvSpPr/>
            <p:nvPr/>
          </p:nvSpPr>
          <p:spPr bwMode="auto">
            <a:xfrm>
              <a:off x="3266309" y="1871421"/>
              <a:ext cx="283189" cy="283189"/>
            </a:xfrm>
            <a:prstGeom prst="ellipse">
              <a:avLst/>
            </a:prstGeom>
            <a:solidFill>
              <a:schemeClr val="accent3">
                <a:lumMod val="60000"/>
                <a:lumOff val="40000"/>
                <a:alpha val="70000"/>
              </a:schemeClr>
            </a:solidFill>
            <a:ln w="19050">
              <a:noFill/>
              <a:round/>
              <a:headEnd/>
              <a:tailEnd/>
            </a:ln>
          </p:spPr>
          <p:txBody>
            <a:bodyPr anchor="ctr"/>
            <a:lstStyle/>
            <a:p>
              <a:pPr algn="ctr"/>
              <a:endParaRPr sz="2000"/>
            </a:p>
          </p:txBody>
        </p:sp>
      </p:grpSp>
      <p:sp>
        <p:nvSpPr>
          <p:cNvPr id="28" name="Shape 314"/>
          <p:cNvSpPr/>
          <p:nvPr/>
        </p:nvSpPr>
        <p:spPr>
          <a:xfrm flipV="1">
            <a:off x="948556" y="1268760"/>
            <a:ext cx="8159948" cy="14765"/>
          </a:xfrm>
          <a:prstGeom prst="line">
            <a:avLst/>
          </a:prstGeom>
          <a:ln w="3175">
            <a:solidFill>
              <a:schemeClr val="bg1">
                <a:lumMod val="65000"/>
              </a:schemeClr>
            </a:solidFill>
            <a:bevel/>
          </a:ln>
        </p:spPr>
        <p:txBody>
          <a:bodyPr lIns="45719" rIns="45719"/>
          <a:lstStyle/>
          <a:p>
            <a:endParaRPr/>
          </a:p>
        </p:txBody>
      </p:sp>
    </p:spTree>
    <p:extLst>
      <p:ext uri="{BB962C8B-B14F-4D97-AF65-F5344CB8AC3E}">
        <p14:creationId xmlns:p14="http://schemas.microsoft.com/office/powerpoint/2010/main" val="143067390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Slide Number Placeholder 3"/>
          <p:cNvSpPr txBox="1">
            <a:spLocks noGrp="1"/>
          </p:cNvSpPr>
          <p:nvPr>
            <p:ph type="sldNum" sz="quarter" idx="4"/>
          </p:nvPr>
        </p:nvSpPr>
        <p:spPr>
          <a:noFill/>
          <a:ln>
            <a:noFill/>
          </a:ln>
        </p:spPr>
        <p:txBody>
          <a:bodyPr anchor="ct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zh-CN" altLang="en-US" sz="600" dirty="0">
                <a:solidFill>
                  <a:srgbClr val="A6A6A6"/>
                </a:solidFill>
                <a:ea typeface="黑体" panose="02010609060101010101" pitchFamily="2" charset="-122"/>
              </a:rPr>
              <a:t>15</a:t>
            </a:fld>
            <a:endParaRPr lang="zh-CN" altLang="en-US" sz="600" dirty="0">
              <a:solidFill>
                <a:srgbClr val="A6A6A6"/>
              </a:solidFill>
              <a:ea typeface="黑体" panose="02010609060101010101" pitchFamily="2" charset="-122"/>
            </a:endParaRPr>
          </a:p>
        </p:txBody>
      </p:sp>
      <p:pic>
        <p:nvPicPr>
          <p:cNvPr id="18"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9632" y="1700808"/>
            <a:ext cx="7376905" cy="41404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5" name="燕尾形 24"/>
          <p:cNvSpPr/>
          <p:nvPr/>
        </p:nvSpPr>
        <p:spPr bwMode="auto">
          <a:xfrm>
            <a:off x="251621" y="835252"/>
            <a:ext cx="215900" cy="269875"/>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zh-CN" altLang="en-US">
              <a:solidFill>
                <a:srgbClr val="004A86"/>
              </a:solidFill>
            </a:endParaRPr>
          </a:p>
        </p:txBody>
      </p:sp>
      <p:sp>
        <p:nvSpPr>
          <p:cNvPr id="12" name="TextBox 3"/>
          <p:cNvSpPr txBox="1">
            <a:spLocks noChangeArrowheads="1"/>
          </p:cNvSpPr>
          <p:nvPr/>
        </p:nvSpPr>
        <p:spPr bwMode="auto">
          <a:xfrm>
            <a:off x="971600" y="692696"/>
            <a:ext cx="590391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110000"/>
              </a:lnSpc>
              <a:spcBef>
                <a:spcPts val="500"/>
              </a:spcBef>
              <a:buFont typeface="Arial" charset="0"/>
              <a:buChar char="•"/>
              <a:defRPr sz="3200">
                <a:solidFill>
                  <a:srgbClr val="3B3837"/>
                </a:solidFill>
                <a:latin typeface="Arial" charset="0"/>
                <a:ea typeface="黑体" pitchFamily="49" charset="-122"/>
              </a:defRPr>
            </a:lvl1pPr>
            <a:lvl2pPr marL="431800" indent="-215900">
              <a:lnSpc>
                <a:spcPct val="110000"/>
              </a:lnSpc>
              <a:spcBef>
                <a:spcPts val="400"/>
              </a:spcBef>
              <a:buFont typeface="Arial" charset="0"/>
              <a:buChar char="–"/>
              <a:defRPr sz="1600">
                <a:solidFill>
                  <a:srgbClr val="3B3837"/>
                </a:solidFill>
                <a:latin typeface="Arial" charset="0"/>
                <a:ea typeface="黑体" pitchFamily="49" charset="-122"/>
              </a:defRPr>
            </a:lvl2pPr>
            <a:lvl3pPr marL="647700" indent="-179388">
              <a:lnSpc>
                <a:spcPct val="110000"/>
              </a:lnSpc>
              <a:spcBef>
                <a:spcPts val="400"/>
              </a:spcBef>
              <a:buFont typeface="Arial" charset="0"/>
              <a:buChar char="•"/>
              <a:defRPr sz="1600">
                <a:solidFill>
                  <a:srgbClr val="3B3837"/>
                </a:solidFill>
                <a:latin typeface="Arial" charset="0"/>
                <a:ea typeface="黑体" pitchFamily="49" charset="-122"/>
              </a:defRPr>
            </a:lvl3pPr>
            <a:lvl4pPr marL="863600" indent="-215900">
              <a:lnSpc>
                <a:spcPct val="110000"/>
              </a:lnSpc>
              <a:spcBef>
                <a:spcPts val="400"/>
              </a:spcBef>
              <a:buFont typeface="Arial" charset="0"/>
              <a:buChar char="–"/>
              <a:defRPr sz="1600">
                <a:solidFill>
                  <a:srgbClr val="3B3837"/>
                </a:solidFill>
                <a:latin typeface="Arial" charset="0"/>
                <a:ea typeface="黑体" pitchFamily="49" charset="-122"/>
              </a:defRPr>
            </a:lvl4pPr>
            <a:lvl5pPr marL="2057400" indent="-228600">
              <a:lnSpc>
                <a:spcPct val="110000"/>
              </a:lnSpc>
              <a:spcBef>
                <a:spcPct val="20000"/>
              </a:spcBef>
              <a:buFont typeface="Arial" charset="0"/>
              <a:buChar char="»"/>
              <a:defRPr sz="1600">
                <a:solidFill>
                  <a:srgbClr val="3B3837"/>
                </a:solidFill>
                <a:latin typeface="Arial" charset="0"/>
                <a:ea typeface="黑体" pitchFamily="49" charset="-122"/>
              </a:defRPr>
            </a:lvl5pPr>
            <a:lvl6pPr marL="25146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6pPr>
            <a:lvl7pPr marL="29718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7pPr>
            <a:lvl8pPr marL="34290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8pPr>
            <a:lvl9pPr marL="38862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9pPr>
          </a:lstStyle>
          <a:p>
            <a:pPr>
              <a:lnSpc>
                <a:spcPct val="100000"/>
              </a:lnSpc>
              <a:spcBef>
                <a:spcPct val="0"/>
              </a:spcBef>
              <a:buFontTx/>
              <a:buNone/>
            </a:pPr>
            <a:r>
              <a:rPr lang="zh-CN" altLang="en-US" sz="2800" b="1" dirty="0" smtClean="0">
                <a:solidFill>
                  <a:schemeClr val="tx1"/>
                </a:solidFill>
                <a:latin typeface="微软雅黑" pitchFamily="34" charset="-122"/>
                <a:ea typeface="微软雅黑" pitchFamily="34" charset="-122"/>
              </a:rPr>
              <a:t>  前期策划</a:t>
            </a:r>
            <a:endParaRPr lang="zh-CN" altLang="en-US" sz="2800" b="1" dirty="0">
              <a:solidFill>
                <a:schemeClr val="tx1"/>
              </a:solidFill>
              <a:latin typeface="微软雅黑" pitchFamily="34" charset="-122"/>
              <a:ea typeface="微软雅黑" pitchFamily="34" charset="-122"/>
            </a:endParaRPr>
          </a:p>
        </p:txBody>
      </p:sp>
      <p:grpSp>
        <p:nvGrpSpPr>
          <p:cNvPr id="13" name="îṥlïḓê"/>
          <p:cNvGrpSpPr/>
          <p:nvPr/>
        </p:nvGrpSpPr>
        <p:grpSpPr>
          <a:xfrm>
            <a:off x="132221" y="692696"/>
            <a:ext cx="839380" cy="792088"/>
            <a:chOff x="1468531" y="1871421"/>
            <a:chExt cx="2080967" cy="1983665"/>
          </a:xfrm>
        </p:grpSpPr>
        <p:sp>
          <p:nvSpPr>
            <p:cNvPr id="14" name="ïŝḻïḓê"/>
            <p:cNvSpPr/>
            <p:nvPr/>
          </p:nvSpPr>
          <p:spPr bwMode="auto">
            <a:xfrm>
              <a:off x="1751720" y="2659689"/>
              <a:ext cx="796931" cy="796931"/>
            </a:xfrm>
            <a:prstGeom prst="ellipse">
              <a:avLst/>
            </a:prstGeom>
            <a:solidFill>
              <a:schemeClr val="accent4">
                <a:lumMod val="60000"/>
                <a:lumOff val="40000"/>
                <a:alpha val="70000"/>
              </a:schemeClr>
            </a:solidFill>
            <a:ln w="19050">
              <a:noFill/>
              <a:round/>
              <a:headEnd/>
              <a:tailEnd/>
            </a:ln>
          </p:spPr>
          <p:txBody>
            <a:bodyPr anchor="ctr"/>
            <a:lstStyle/>
            <a:p>
              <a:pPr algn="ctr"/>
              <a:endParaRPr sz="2000"/>
            </a:p>
          </p:txBody>
        </p:sp>
        <p:sp>
          <p:nvSpPr>
            <p:cNvPr id="15" name="îślîdé"/>
            <p:cNvSpPr/>
            <p:nvPr/>
          </p:nvSpPr>
          <p:spPr bwMode="auto">
            <a:xfrm>
              <a:off x="1847528" y="1880828"/>
              <a:ext cx="966310" cy="966310"/>
            </a:xfrm>
            <a:prstGeom prst="ellipse">
              <a:avLst/>
            </a:prstGeom>
            <a:solidFill>
              <a:schemeClr val="accent2">
                <a:alpha val="70000"/>
              </a:schemeClr>
            </a:solidFill>
            <a:ln w="19050">
              <a:noFill/>
              <a:round/>
              <a:headEnd/>
              <a:tailEnd/>
            </a:ln>
          </p:spPr>
          <p:txBody>
            <a:bodyPr anchor="ctr"/>
            <a:lstStyle/>
            <a:p>
              <a:pPr algn="ctr"/>
              <a:endParaRPr sz="2000"/>
            </a:p>
          </p:txBody>
        </p:sp>
        <p:sp>
          <p:nvSpPr>
            <p:cNvPr id="16" name="ï$ľïḓè"/>
            <p:cNvSpPr/>
            <p:nvPr/>
          </p:nvSpPr>
          <p:spPr bwMode="auto">
            <a:xfrm>
              <a:off x="2219772" y="2167905"/>
              <a:ext cx="1188132" cy="1188132"/>
            </a:xfrm>
            <a:prstGeom prst="ellipse">
              <a:avLst/>
            </a:prstGeom>
            <a:solidFill>
              <a:schemeClr val="accent1">
                <a:lumMod val="100000"/>
              </a:schemeClr>
            </a:solidFill>
            <a:ln w="19050">
              <a:noFill/>
              <a:round/>
              <a:headEnd/>
              <a:tailEnd/>
            </a:ln>
          </p:spPr>
          <p:txBody>
            <a:bodyPr rot="0" spcFirstLastPara="0" vert="horz" wrap="none" lIns="91440" tIns="45720" rIns="91440" bIns="45720" anchor="ctr" anchorCtr="1" forceAA="0" compatLnSpc="1">
              <a:prstTxWarp prst="textNoShape">
                <a:avLst/>
              </a:prstTxWarp>
              <a:noAutofit/>
            </a:bodyPr>
            <a:lstStyle/>
            <a:p>
              <a:pPr algn="ctr"/>
              <a:r>
                <a:rPr lang="en-US" altLang="zh-CN" sz="2000" dirty="0" smtClean="0">
                  <a:solidFill>
                    <a:schemeClr val="bg1">
                      <a:lumMod val="100000"/>
                    </a:schemeClr>
                  </a:solidFill>
                  <a:latin typeface="Impact" panose="020B0806030902050204" pitchFamily="34" charset="0"/>
                </a:rPr>
                <a:t>02</a:t>
              </a:r>
              <a:endParaRPr lang="en-US" altLang="zh-CN" sz="2000" dirty="0">
                <a:solidFill>
                  <a:schemeClr val="bg1">
                    <a:lumMod val="100000"/>
                  </a:schemeClr>
                </a:solidFill>
                <a:latin typeface="Impact" panose="020B0806030902050204" pitchFamily="34" charset="0"/>
              </a:endParaRPr>
            </a:p>
          </p:txBody>
        </p:sp>
        <p:sp>
          <p:nvSpPr>
            <p:cNvPr id="17" name="íṡḻiḑè"/>
            <p:cNvSpPr/>
            <p:nvPr/>
          </p:nvSpPr>
          <p:spPr bwMode="auto">
            <a:xfrm>
              <a:off x="2687824" y="3456620"/>
              <a:ext cx="398466" cy="398466"/>
            </a:xfrm>
            <a:prstGeom prst="ellipse">
              <a:avLst/>
            </a:prstGeom>
            <a:solidFill>
              <a:schemeClr val="accent3">
                <a:alpha val="70000"/>
              </a:schemeClr>
            </a:solidFill>
            <a:ln w="19050">
              <a:noFill/>
              <a:round/>
              <a:headEnd/>
              <a:tailEnd/>
            </a:ln>
          </p:spPr>
          <p:txBody>
            <a:bodyPr anchor="ctr"/>
            <a:lstStyle/>
            <a:p>
              <a:pPr algn="ctr"/>
              <a:endParaRPr sz="2000"/>
            </a:p>
          </p:txBody>
        </p:sp>
        <p:sp>
          <p:nvSpPr>
            <p:cNvPr id="26" name="î$ľïdè"/>
            <p:cNvSpPr/>
            <p:nvPr/>
          </p:nvSpPr>
          <p:spPr bwMode="auto">
            <a:xfrm>
              <a:off x="1468531" y="2518094"/>
              <a:ext cx="283189" cy="283189"/>
            </a:xfrm>
            <a:prstGeom prst="ellipse">
              <a:avLst/>
            </a:prstGeom>
            <a:solidFill>
              <a:schemeClr val="accent4">
                <a:lumMod val="60000"/>
                <a:lumOff val="40000"/>
                <a:alpha val="70000"/>
              </a:schemeClr>
            </a:solidFill>
            <a:ln w="19050">
              <a:noFill/>
              <a:round/>
              <a:headEnd/>
              <a:tailEnd/>
            </a:ln>
          </p:spPr>
          <p:txBody>
            <a:bodyPr anchor="ctr"/>
            <a:lstStyle/>
            <a:p>
              <a:pPr algn="ctr"/>
              <a:endParaRPr sz="2000"/>
            </a:p>
          </p:txBody>
        </p:sp>
        <p:sp>
          <p:nvSpPr>
            <p:cNvPr id="27" name="ïsliḋè"/>
            <p:cNvSpPr/>
            <p:nvPr/>
          </p:nvSpPr>
          <p:spPr bwMode="auto">
            <a:xfrm>
              <a:off x="3266309" y="1871421"/>
              <a:ext cx="283189" cy="283189"/>
            </a:xfrm>
            <a:prstGeom prst="ellipse">
              <a:avLst/>
            </a:prstGeom>
            <a:solidFill>
              <a:schemeClr val="accent3">
                <a:lumMod val="60000"/>
                <a:lumOff val="40000"/>
                <a:alpha val="70000"/>
              </a:schemeClr>
            </a:solidFill>
            <a:ln w="19050">
              <a:noFill/>
              <a:round/>
              <a:headEnd/>
              <a:tailEnd/>
            </a:ln>
          </p:spPr>
          <p:txBody>
            <a:bodyPr anchor="ctr"/>
            <a:lstStyle/>
            <a:p>
              <a:pPr algn="ctr"/>
              <a:endParaRPr sz="2000"/>
            </a:p>
          </p:txBody>
        </p:sp>
      </p:grpSp>
      <p:sp>
        <p:nvSpPr>
          <p:cNvPr id="28" name="Shape 314"/>
          <p:cNvSpPr/>
          <p:nvPr/>
        </p:nvSpPr>
        <p:spPr>
          <a:xfrm flipV="1">
            <a:off x="948556" y="1268760"/>
            <a:ext cx="8159948" cy="14765"/>
          </a:xfrm>
          <a:prstGeom prst="line">
            <a:avLst/>
          </a:prstGeom>
          <a:ln w="3175">
            <a:solidFill>
              <a:schemeClr val="bg1">
                <a:lumMod val="65000"/>
              </a:schemeClr>
            </a:solidFill>
            <a:bevel/>
          </a:ln>
        </p:spPr>
        <p:txBody>
          <a:bodyPr lIns="45719" rIns="45719"/>
          <a:lstStyle/>
          <a:p>
            <a:endParaRPr/>
          </a:p>
        </p:txBody>
      </p:sp>
      <p:sp>
        <p:nvSpPr>
          <p:cNvPr id="19" name="矩形 18"/>
          <p:cNvSpPr/>
          <p:nvPr/>
        </p:nvSpPr>
        <p:spPr>
          <a:xfrm>
            <a:off x="1331640" y="1628800"/>
            <a:ext cx="7128792" cy="654582"/>
          </a:xfrm>
          <a:prstGeom prst="rect">
            <a:avLst/>
          </a:prstGeom>
          <a:solidFill>
            <a:srgbClr val="0069AC"/>
          </a:solidFill>
          <a:ln w="25400" cap="flat" cmpd="sng" algn="ctr">
            <a:solidFill>
              <a:srgbClr val="0069AC">
                <a:shade val="50000"/>
              </a:srgbClr>
            </a:solidFill>
            <a:prstDash val="solid"/>
          </a:ln>
          <a:effectLst/>
        </p:spPr>
        <p:txBody>
          <a:bodyPr rtlCol="0" anchor="ctr"/>
          <a:lstStyle/>
          <a:p>
            <a:pPr algn="ctr" fontAlgn="auto">
              <a:spcBef>
                <a:spcPts val="0"/>
              </a:spcBef>
              <a:spcAft>
                <a:spcPts val="0"/>
              </a:spcAft>
              <a:defRPr/>
            </a:pPr>
            <a:r>
              <a:rPr lang="en-US" altLang="zh-CN" sz="2400" b="1" kern="0" dirty="0" smtClean="0">
                <a:solidFill>
                  <a:srgbClr val="FFFFFF"/>
                </a:solidFill>
                <a:latin typeface="+mj-ea"/>
                <a:ea typeface="+mj-ea"/>
              </a:rPr>
              <a:t>2.4 </a:t>
            </a:r>
            <a:r>
              <a:rPr lang="zh-CN" altLang="zh-CN" sz="2400" b="1" kern="0" dirty="0" smtClean="0">
                <a:solidFill>
                  <a:srgbClr val="FFFFFF"/>
                </a:solidFill>
                <a:latin typeface="+mj-ea"/>
                <a:ea typeface="+mj-ea"/>
              </a:rPr>
              <a:t>单项工程</a:t>
            </a:r>
            <a:r>
              <a:rPr lang="zh-CN" altLang="zh-CN" sz="2400" b="1" kern="0" dirty="0">
                <a:solidFill>
                  <a:srgbClr val="FFFFFF"/>
                </a:solidFill>
                <a:latin typeface="+mj-ea"/>
                <a:ea typeface="+mj-ea"/>
              </a:rPr>
              <a:t>及焊接专项工程评价项目</a:t>
            </a:r>
            <a:r>
              <a:rPr lang="zh-CN" altLang="en-US" sz="2400" b="1" kern="0" dirty="0">
                <a:solidFill>
                  <a:srgbClr val="FFFFFF"/>
                </a:solidFill>
                <a:latin typeface="+mj-ea"/>
                <a:ea typeface="+mj-ea"/>
              </a:rPr>
              <a:t>的检查</a:t>
            </a:r>
            <a:r>
              <a:rPr lang="zh-CN" altLang="en-US" sz="2400" b="1" kern="0" dirty="0">
                <a:solidFill>
                  <a:srgbClr val="FFFFFF"/>
                </a:solidFill>
                <a:latin typeface="+mj-ea"/>
                <a:ea typeface="+mj-ea"/>
              </a:rPr>
              <a:t>项目</a:t>
            </a:r>
            <a:endParaRPr lang="zh-CN" altLang="en-US" sz="2400" b="1" kern="0" dirty="0">
              <a:solidFill>
                <a:srgbClr val="FFFFFF"/>
              </a:solidFill>
              <a:latin typeface="+mj-ea"/>
              <a:ea typeface="+mj-ea"/>
            </a:endParaRPr>
          </a:p>
        </p:txBody>
      </p:sp>
    </p:spTree>
    <p:extLst>
      <p:ext uri="{BB962C8B-B14F-4D97-AF65-F5344CB8AC3E}">
        <p14:creationId xmlns:p14="http://schemas.microsoft.com/office/powerpoint/2010/main" val="143067390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Slide Number Placeholder 3"/>
          <p:cNvSpPr txBox="1">
            <a:spLocks noGrp="1"/>
          </p:cNvSpPr>
          <p:nvPr>
            <p:ph type="sldNum" sz="quarter" idx="4"/>
          </p:nvPr>
        </p:nvSpPr>
        <p:spPr>
          <a:noFill/>
          <a:ln>
            <a:noFill/>
          </a:ln>
        </p:spPr>
        <p:txBody>
          <a:bodyPr anchor="ct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zh-CN" altLang="en-US" sz="600" dirty="0">
                <a:solidFill>
                  <a:srgbClr val="A6A6A6"/>
                </a:solidFill>
                <a:ea typeface="黑体" panose="02010609060101010101" pitchFamily="2" charset="-122"/>
              </a:rPr>
              <a:t>16</a:t>
            </a:fld>
            <a:endParaRPr lang="zh-CN" altLang="en-US" sz="600" dirty="0">
              <a:solidFill>
                <a:srgbClr val="A6A6A6"/>
              </a:solidFill>
              <a:ea typeface="黑体" panose="02010609060101010101" pitchFamily="2" charset="-122"/>
            </a:endParaRPr>
          </a:p>
        </p:txBody>
      </p:sp>
      <p:grpSp>
        <p:nvGrpSpPr>
          <p:cNvPr id="10" name="组合 9"/>
          <p:cNvGrpSpPr/>
          <p:nvPr/>
        </p:nvGrpSpPr>
        <p:grpSpPr>
          <a:xfrm>
            <a:off x="71120" y="2061165"/>
            <a:ext cx="9072245" cy="2503170"/>
            <a:chOff x="5082" y="190"/>
            <a:chExt cx="14287" cy="3942"/>
          </a:xfrm>
        </p:grpSpPr>
        <p:sp>
          <p:nvSpPr>
            <p:cNvPr id="18" name="矩形 17"/>
            <p:cNvSpPr/>
            <p:nvPr/>
          </p:nvSpPr>
          <p:spPr>
            <a:xfrm>
              <a:off x="14549" y="2758"/>
              <a:ext cx="1296" cy="775"/>
            </a:xfrm>
            <a:prstGeom prst="rect">
              <a:avLst/>
            </a:prstGeom>
            <a:blipFill>
              <a:blip r:embed="rId2"/>
              <a:tile tx="0" ty="0" sx="100000" sy="100000" flip="none" algn="tl"/>
            </a:blipFill>
            <a:ln w="0" cap="flat" cmpd="sng">
              <a:solidFill>
                <a:srgbClr val="000000"/>
              </a:solidFill>
              <a:prstDash val="solid"/>
              <a:miter/>
              <a:headEnd type="none" w="med" len="med"/>
              <a:tailEnd type="none" w="med" len="med"/>
            </a:ln>
          </p:spPr>
          <p:txBody>
            <a:bodyPr upright="1"/>
            <a:lstStyle/>
            <a:p>
              <a:pPr algn="ctr">
                <a:spcAft>
                  <a:spcPts val="0"/>
                </a:spcAft>
              </a:pPr>
              <a:r>
                <a:rPr lang="zh-CN" sz="1200" b="1" kern="100" dirty="0" smtClean="0">
                  <a:latin typeface="宋体"/>
                  <a:ea typeface="等线"/>
                  <a:cs typeface="宋体"/>
                </a:rPr>
                <a:t>工程</a:t>
              </a:r>
              <a:r>
                <a:rPr lang="zh-CN" sz="1200" b="1" kern="100" dirty="0">
                  <a:latin typeface="宋体"/>
                  <a:ea typeface="等线"/>
                  <a:cs typeface="宋体"/>
                </a:rPr>
                <a:t>档案</a:t>
              </a:r>
            </a:p>
          </p:txBody>
        </p:sp>
        <p:sp>
          <p:nvSpPr>
            <p:cNvPr id="19" name="矩形 18"/>
            <p:cNvSpPr/>
            <p:nvPr/>
          </p:nvSpPr>
          <p:spPr>
            <a:xfrm>
              <a:off x="16445" y="2758"/>
              <a:ext cx="1271" cy="776"/>
            </a:xfrm>
            <a:prstGeom prst="rect">
              <a:avLst/>
            </a:prstGeom>
            <a:blipFill>
              <a:blip r:embed="rId2"/>
              <a:tile tx="0" ty="0" sx="100000" sy="100000" flip="none" algn="tl"/>
            </a:blipFill>
            <a:ln w="0" cap="flat" cmpd="sng">
              <a:solidFill>
                <a:srgbClr val="000000"/>
              </a:solidFill>
              <a:prstDash val="solid"/>
              <a:miter/>
              <a:headEnd type="none" w="med" len="med"/>
              <a:tailEnd type="none" w="med" len="med"/>
            </a:ln>
          </p:spPr>
          <p:txBody>
            <a:bodyPr upright="1"/>
            <a:lstStyle/>
            <a:p>
              <a:pPr algn="ctr">
                <a:spcAft>
                  <a:spcPts val="0"/>
                </a:spcAft>
              </a:pPr>
              <a:r>
                <a:rPr lang="zh-CN" sz="1200" b="1" kern="100" dirty="0">
                  <a:latin typeface="宋体"/>
                  <a:ea typeface="等线"/>
                  <a:cs typeface="宋体"/>
                </a:rPr>
                <a:t>质量保证</a:t>
              </a:r>
            </a:p>
          </p:txBody>
        </p:sp>
        <p:sp>
          <p:nvSpPr>
            <p:cNvPr id="20" name="矩形 19"/>
            <p:cNvSpPr/>
            <p:nvPr/>
          </p:nvSpPr>
          <p:spPr>
            <a:xfrm>
              <a:off x="10495" y="190"/>
              <a:ext cx="3775" cy="576"/>
            </a:xfrm>
            <a:prstGeom prst="rect">
              <a:avLst/>
            </a:prstGeom>
            <a:solidFill>
              <a:schemeClr val="accent2">
                <a:lumMod val="40000"/>
                <a:lumOff val="60000"/>
              </a:schemeClr>
            </a:solidFill>
            <a:ln w="0" cap="flat" cmpd="sng">
              <a:solidFill>
                <a:srgbClr val="000000"/>
              </a:solidFill>
              <a:prstDash val="solid"/>
              <a:miter/>
              <a:headEnd type="none" w="med" len="med"/>
              <a:tailEnd type="none" w="med" len="med"/>
            </a:ln>
          </p:spPr>
          <p:txBody>
            <a:bodyPr upright="1"/>
            <a:lstStyle/>
            <a:p>
              <a:pPr algn="ctr">
                <a:spcAft>
                  <a:spcPts val="0"/>
                </a:spcAft>
              </a:pPr>
              <a:r>
                <a:rPr lang="zh-CN" sz="2000" b="1" kern="100" dirty="0">
                  <a:solidFill>
                    <a:srgbClr val="FF0000"/>
                  </a:solidFill>
                  <a:effectLst/>
                  <a:latin typeface="等线"/>
                  <a:ea typeface="仿宋_GB2312"/>
                  <a:cs typeface="Times New Roman"/>
                </a:rPr>
                <a:t>整体工程</a:t>
              </a:r>
              <a:r>
                <a:rPr lang="zh-CN" sz="2000" b="1" kern="100" dirty="0" smtClean="0">
                  <a:solidFill>
                    <a:srgbClr val="FF0000"/>
                  </a:solidFill>
                  <a:effectLst/>
                  <a:latin typeface="等线"/>
                  <a:ea typeface="仿宋_GB2312"/>
                  <a:cs typeface="Times New Roman"/>
                </a:rPr>
                <a:t>质量评价</a:t>
              </a:r>
              <a:endParaRPr lang="zh-CN" sz="2000" kern="100" dirty="0">
                <a:solidFill>
                  <a:srgbClr val="FF0000"/>
                </a:solidFill>
                <a:effectLst/>
                <a:latin typeface="等线"/>
                <a:ea typeface="等线"/>
                <a:cs typeface="Times New Roman"/>
              </a:endParaRPr>
            </a:p>
          </p:txBody>
        </p:sp>
        <p:sp>
          <p:nvSpPr>
            <p:cNvPr id="21" name="矩形 20"/>
            <p:cNvSpPr/>
            <p:nvPr/>
          </p:nvSpPr>
          <p:spPr>
            <a:xfrm>
              <a:off x="5701" y="1323"/>
              <a:ext cx="4336" cy="591"/>
            </a:xfrm>
            <a:prstGeom prst="rect">
              <a:avLst/>
            </a:prstGeom>
            <a:solidFill>
              <a:schemeClr val="accent3">
                <a:lumMod val="20000"/>
                <a:lumOff val="80000"/>
              </a:schemeClr>
            </a:solidFill>
            <a:ln w="0" cap="flat" cmpd="sng">
              <a:solidFill>
                <a:srgbClr val="000000"/>
              </a:solidFill>
              <a:prstDash val="solid"/>
              <a:miter/>
              <a:headEnd type="none" w="med" len="med"/>
              <a:tailEnd type="none" w="med" len="med"/>
            </a:ln>
          </p:spPr>
          <p:txBody>
            <a:bodyPr upright="1"/>
            <a:lstStyle/>
            <a:p>
              <a:pPr algn="ctr">
                <a:spcAft>
                  <a:spcPts val="0"/>
                </a:spcAft>
              </a:pPr>
              <a:r>
                <a:rPr lang="en-US" altLang="zh-CN" sz="1600" b="1" kern="100" dirty="0" smtClean="0">
                  <a:solidFill>
                    <a:srgbClr val="00B0F0"/>
                  </a:solidFill>
                  <a:effectLst/>
                  <a:latin typeface="宋体"/>
                  <a:ea typeface="等线"/>
                  <a:cs typeface="宋体"/>
                </a:rPr>
                <a:t>1</a:t>
              </a:r>
              <a:r>
                <a:rPr lang="en-US" altLang="zh-CN" sz="1600" b="1" kern="100" dirty="0" smtClean="0">
                  <a:solidFill>
                    <a:srgbClr val="00B0F0"/>
                  </a:solidFill>
                  <a:latin typeface="宋体"/>
                  <a:ea typeface="等线"/>
                  <a:cs typeface="宋体"/>
                </a:rPr>
                <a:t>.</a:t>
              </a:r>
              <a:r>
                <a:rPr lang="zh-CN" sz="1600" b="1" kern="100" dirty="0" smtClean="0">
                  <a:solidFill>
                    <a:srgbClr val="00B0F0"/>
                  </a:solidFill>
                  <a:effectLst/>
                  <a:latin typeface="宋体"/>
                  <a:ea typeface="等线"/>
                  <a:cs typeface="宋体"/>
                </a:rPr>
                <a:t>单项工程</a:t>
              </a:r>
              <a:r>
                <a:rPr lang="zh-CN" sz="1600" b="1" kern="100" dirty="0">
                  <a:solidFill>
                    <a:srgbClr val="00B0F0"/>
                  </a:solidFill>
                  <a:effectLst/>
                  <a:latin typeface="宋体"/>
                  <a:ea typeface="等线"/>
                  <a:cs typeface="宋体"/>
                </a:rPr>
                <a:t>质量评价</a:t>
              </a:r>
              <a:endParaRPr lang="zh-CN" sz="1600" kern="100" dirty="0">
                <a:solidFill>
                  <a:srgbClr val="00B0F0"/>
                </a:solidFill>
                <a:effectLst/>
                <a:latin typeface="等线"/>
                <a:ea typeface="等线"/>
                <a:cs typeface="Times New Roman"/>
              </a:endParaRPr>
            </a:p>
            <a:p>
              <a:pPr algn="l">
                <a:spcAft>
                  <a:spcPts val="0"/>
                </a:spcAft>
              </a:pPr>
              <a:r>
                <a:rPr lang="en-US" sz="1000" kern="100" dirty="0">
                  <a:effectLst/>
                  <a:latin typeface="等线"/>
                  <a:ea typeface="等线"/>
                  <a:cs typeface="Times New Roman"/>
                </a:rPr>
                <a:t> </a:t>
              </a:r>
              <a:endParaRPr lang="zh-CN" sz="1000" kern="100" dirty="0">
                <a:effectLst/>
                <a:latin typeface="等线"/>
                <a:ea typeface="等线"/>
                <a:cs typeface="Times New Roman"/>
              </a:endParaRPr>
            </a:p>
          </p:txBody>
        </p:sp>
        <p:sp>
          <p:nvSpPr>
            <p:cNvPr id="22" name="矩形 21"/>
            <p:cNvSpPr/>
            <p:nvPr/>
          </p:nvSpPr>
          <p:spPr>
            <a:xfrm>
              <a:off x="11976" y="1321"/>
              <a:ext cx="4388" cy="593"/>
            </a:xfrm>
            <a:prstGeom prst="rect">
              <a:avLst/>
            </a:prstGeom>
            <a:solidFill>
              <a:schemeClr val="accent3">
                <a:lumMod val="20000"/>
                <a:lumOff val="80000"/>
              </a:schemeClr>
            </a:solidFill>
            <a:ln w="0" cap="flat" cmpd="sng">
              <a:solidFill>
                <a:srgbClr val="000000"/>
              </a:solidFill>
              <a:prstDash val="solid"/>
              <a:miter/>
              <a:headEnd type="none" w="med" len="med"/>
              <a:tailEnd type="none" w="med" len="med"/>
            </a:ln>
          </p:spPr>
          <p:txBody>
            <a:bodyPr upright="1"/>
            <a:lstStyle/>
            <a:p>
              <a:pPr algn="ctr">
                <a:spcAft>
                  <a:spcPts val="0"/>
                </a:spcAft>
              </a:pPr>
              <a:r>
                <a:rPr lang="en-US" altLang="zh-CN" sz="1600" b="1" kern="100" dirty="0">
                  <a:solidFill>
                    <a:srgbClr val="00B0F0"/>
                  </a:solidFill>
                  <a:latin typeface="宋体"/>
                  <a:ea typeface="等线"/>
                  <a:cs typeface="宋体"/>
                </a:rPr>
                <a:t>2.</a:t>
              </a:r>
              <a:r>
                <a:rPr lang="zh-CN" sz="1600" b="1" kern="100" dirty="0">
                  <a:solidFill>
                    <a:srgbClr val="00B0F0"/>
                  </a:solidFill>
                  <a:latin typeface="宋体"/>
                  <a:ea typeface="等线"/>
                  <a:cs typeface="宋体"/>
                </a:rPr>
                <a:t>专项</a:t>
              </a:r>
              <a:r>
                <a:rPr lang="zh-CN" sz="1600" b="1" kern="100" dirty="0">
                  <a:solidFill>
                    <a:srgbClr val="00B0F0"/>
                  </a:solidFill>
                  <a:latin typeface="宋体"/>
                  <a:ea typeface="等线"/>
                  <a:cs typeface="宋体"/>
                </a:rPr>
                <a:t>工程质量评价</a:t>
              </a:r>
            </a:p>
            <a:p>
              <a:pPr algn="l">
                <a:spcAft>
                  <a:spcPts val="0"/>
                </a:spcAft>
              </a:pPr>
              <a:endParaRPr lang="zh-CN" sz="1000" kern="100" dirty="0">
                <a:effectLst/>
                <a:latin typeface="等线"/>
                <a:ea typeface="等线"/>
                <a:cs typeface="Times New Roman"/>
              </a:endParaRPr>
            </a:p>
          </p:txBody>
        </p:sp>
        <p:sp>
          <p:nvSpPr>
            <p:cNvPr id="23" name="矩形 22"/>
            <p:cNvSpPr/>
            <p:nvPr/>
          </p:nvSpPr>
          <p:spPr>
            <a:xfrm>
              <a:off x="5082" y="2756"/>
              <a:ext cx="1328" cy="800"/>
            </a:xfrm>
            <a:prstGeom prst="rect">
              <a:avLst/>
            </a:prstGeom>
            <a:blipFill>
              <a:blip r:embed="rId3"/>
              <a:tile tx="0" ty="0" sx="100000" sy="100000" flip="none" algn="tl"/>
            </a:blipFill>
            <a:ln w="0" cap="flat" cmpd="sng">
              <a:solidFill>
                <a:srgbClr val="000000"/>
              </a:solidFill>
              <a:prstDash val="solid"/>
              <a:miter/>
              <a:headEnd type="none" w="med" len="med"/>
              <a:tailEnd type="none" w="med" len="med"/>
            </a:ln>
          </p:spPr>
          <p:txBody>
            <a:bodyPr upright="1"/>
            <a:lstStyle/>
            <a:p>
              <a:pPr algn="ctr">
                <a:spcAft>
                  <a:spcPts val="0"/>
                </a:spcAft>
              </a:pPr>
              <a:r>
                <a:rPr lang="zh-CN" sz="1200" b="1" kern="100" dirty="0" smtClean="0">
                  <a:effectLst/>
                  <a:latin typeface="宋体"/>
                  <a:ea typeface="等线"/>
                  <a:cs typeface="宋体"/>
                </a:rPr>
                <a:t>土建</a:t>
              </a:r>
              <a:endParaRPr lang="en-US" altLang="zh-CN" sz="1200" b="1" kern="100" dirty="0" smtClean="0">
                <a:effectLst/>
                <a:latin typeface="宋体"/>
                <a:ea typeface="等线"/>
                <a:cs typeface="宋体"/>
              </a:endParaRPr>
            </a:p>
            <a:p>
              <a:pPr algn="ctr">
                <a:spcAft>
                  <a:spcPts val="0"/>
                </a:spcAft>
              </a:pPr>
              <a:r>
                <a:rPr lang="zh-CN" sz="1200" b="1" kern="100" dirty="0" smtClean="0">
                  <a:effectLst/>
                  <a:latin typeface="宋体"/>
                  <a:ea typeface="等线"/>
                  <a:cs typeface="宋体"/>
                </a:rPr>
                <a:t>单项工程</a:t>
              </a:r>
              <a:endParaRPr lang="zh-CN" sz="1200" b="1" kern="100" dirty="0">
                <a:effectLst/>
                <a:latin typeface="等线"/>
                <a:ea typeface="等线"/>
                <a:cs typeface="Times New Roman"/>
              </a:endParaRPr>
            </a:p>
          </p:txBody>
        </p:sp>
        <p:sp>
          <p:nvSpPr>
            <p:cNvPr id="24" name="矩形 23"/>
            <p:cNvSpPr/>
            <p:nvPr/>
          </p:nvSpPr>
          <p:spPr>
            <a:xfrm>
              <a:off x="6715" y="2767"/>
              <a:ext cx="1409" cy="784"/>
            </a:xfrm>
            <a:prstGeom prst="rect">
              <a:avLst/>
            </a:prstGeom>
            <a:blipFill>
              <a:blip r:embed="rId3"/>
              <a:tile tx="0" ty="0" sx="100000" sy="100000" flip="none" algn="tl"/>
            </a:blipFill>
            <a:ln w="0" cap="flat" cmpd="sng">
              <a:solidFill>
                <a:srgbClr val="000000"/>
              </a:solidFill>
              <a:prstDash val="solid"/>
              <a:miter/>
              <a:headEnd type="none" w="med" len="med"/>
              <a:tailEnd type="none" w="med" len="med"/>
            </a:ln>
          </p:spPr>
          <p:txBody>
            <a:bodyPr upright="1"/>
            <a:lstStyle/>
            <a:p>
              <a:pPr algn="ctr">
                <a:spcAft>
                  <a:spcPts val="0"/>
                </a:spcAft>
              </a:pPr>
              <a:r>
                <a:rPr lang="zh-CN" sz="1200" b="1" kern="100" dirty="0">
                  <a:latin typeface="宋体"/>
                  <a:ea typeface="等线"/>
                  <a:cs typeface="宋体"/>
                </a:rPr>
                <a:t>机械</a:t>
              </a:r>
              <a:endParaRPr lang="en-US" altLang="zh-CN" sz="1200" b="1" kern="100" dirty="0">
                <a:latin typeface="宋体"/>
                <a:ea typeface="等线"/>
                <a:cs typeface="宋体"/>
              </a:endParaRPr>
            </a:p>
            <a:p>
              <a:pPr algn="ctr">
                <a:spcAft>
                  <a:spcPts val="0"/>
                </a:spcAft>
              </a:pPr>
              <a:r>
                <a:rPr lang="zh-CN" sz="1200" b="1" kern="100" dirty="0">
                  <a:latin typeface="宋体"/>
                  <a:ea typeface="等线"/>
                  <a:cs typeface="宋体"/>
                </a:rPr>
                <a:t>单项工程</a:t>
              </a:r>
              <a:endParaRPr lang="zh-CN" sz="1200" b="1" kern="100" dirty="0">
                <a:latin typeface="宋体"/>
                <a:ea typeface="等线"/>
                <a:cs typeface="宋体"/>
              </a:endParaRPr>
            </a:p>
          </p:txBody>
        </p:sp>
        <p:sp>
          <p:nvSpPr>
            <p:cNvPr id="25" name="矩形 24"/>
            <p:cNvSpPr/>
            <p:nvPr/>
          </p:nvSpPr>
          <p:spPr>
            <a:xfrm>
              <a:off x="8463" y="2785"/>
              <a:ext cx="1579" cy="758"/>
            </a:xfrm>
            <a:prstGeom prst="rect">
              <a:avLst/>
            </a:prstGeom>
            <a:blipFill>
              <a:blip r:embed="rId3"/>
              <a:tile tx="0" ty="0" sx="100000" sy="100000" flip="none" algn="tl"/>
            </a:blipFill>
            <a:ln w="0" cap="flat" cmpd="sng">
              <a:solidFill>
                <a:srgbClr val="000000"/>
              </a:solidFill>
              <a:prstDash val="solid"/>
              <a:miter/>
              <a:headEnd type="none" w="med" len="med"/>
              <a:tailEnd type="none" w="med" len="med"/>
            </a:ln>
          </p:spPr>
          <p:txBody>
            <a:bodyPr upright="1"/>
            <a:lstStyle/>
            <a:p>
              <a:pPr algn="ctr">
                <a:spcAft>
                  <a:spcPts val="0"/>
                </a:spcAft>
              </a:pPr>
              <a:r>
                <a:rPr lang="zh-CN" sz="1200" b="1" kern="100" dirty="0">
                  <a:latin typeface="宋体"/>
                  <a:ea typeface="等线"/>
                  <a:cs typeface="宋体"/>
                </a:rPr>
                <a:t>电气、仪控单项工程</a:t>
              </a:r>
            </a:p>
          </p:txBody>
        </p:sp>
        <p:sp>
          <p:nvSpPr>
            <p:cNvPr id="26" name="矩形 25"/>
            <p:cNvSpPr/>
            <p:nvPr/>
          </p:nvSpPr>
          <p:spPr>
            <a:xfrm>
              <a:off x="10782" y="2795"/>
              <a:ext cx="1501" cy="744"/>
            </a:xfrm>
            <a:prstGeom prst="rect">
              <a:avLst/>
            </a:prstGeom>
            <a:blipFill>
              <a:blip r:embed="rId2"/>
              <a:tile tx="0" ty="0" sx="100000" sy="100000" flip="none" algn="tl"/>
            </a:blipFill>
            <a:ln w="0" cap="flat" cmpd="sng">
              <a:solidFill>
                <a:srgbClr val="000000"/>
              </a:solidFill>
              <a:prstDash val="solid"/>
              <a:miter/>
              <a:headEnd type="none" w="med" len="med"/>
              <a:tailEnd type="none" w="med" len="med"/>
            </a:ln>
          </p:spPr>
          <p:txBody>
            <a:bodyPr upright="1"/>
            <a:lstStyle/>
            <a:p>
              <a:pPr algn="ctr">
                <a:spcAft>
                  <a:spcPts val="0"/>
                </a:spcAft>
              </a:pPr>
              <a:r>
                <a:rPr lang="zh-CN" sz="1200" b="1" kern="100" dirty="0">
                  <a:latin typeface="宋体"/>
                  <a:ea typeface="等线"/>
                  <a:cs typeface="宋体"/>
                </a:rPr>
                <a:t>焊接</a:t>
              </a:r>
              <a:endParaRPr lang="en-US" altLang="zh-CN" sz="1200" b="1" kern="100" dirty="0">
                <a:latin typeface="宋体"/>
                <a:ea typeface="等线"/>
                <a:cs typeface="宋体"/>
              </a:endParaRPr>
            </a:p>
            <a:p>
              <a:pPr algn="ctr">
                <a:spcAft>
                  <a:spcPts val="0"/>
                </a:spcAft>
              </a:pPr>
              <a:r>
                <a:rPr lang="zh-CN" sz="1200" b="1" kern="100" dirty="0">
                  <a:latin typeface="宋体"/>
                  <a:ea typeface="等线"/>
                  <a:cs typeface="宋体"/>
                </a:rPr>
                <a:t>专项</a:t>
              </a:r>
              <a:r>
                <a:rPr lang="zh-CN" sz="1200" b="1" kern="100" dirty="0">
                  <a:latin typeface="宋体"/>
                  <a:ea typeface="等线"/>
                  <a:cs typeface="宋体"/>
                </a:rPr>
                <a:t>工程</a:t>
              </a:r>
            </a:p>
          </p:txBody>
        </p:sp>
        <p:sp>
          <p:nvSpPr>
            <p:cNvPr id="27" name="矩形 26"/>
            <p:cNvSpPr/>
            <p:nvPr/>
          </p:nvSpPr>
          <p:spPr>
            <a:xfrm>
              <a:off x="12724" y="2806"/>
              <a:ext cx="1344" cy="728"/>
            </a:xfrm>
            <a:prstGeom prst="rect">
              <a:avLst/>
            </a:prstGeom>
            <a:blipFill>
              <a:blip r:embed="rId2"/>
              <a:tile tx="0" ty="0" sx="100000" sy="100000" flip="none" algn="tl"/>
            </a:blipFill>
            <a:ln w="0" cap="flat" cmpd="sng">
              <a:solidFill>
                <a:srgbClr val="000000"/>
              </a:solidFill>
              <a:prstDash val="solid"/>
              <a:miter/>
              <a:headEnd type="none" w="med" len="med"/>
              <a:tailEnd type="none" w="med" len="med"/>
            </a:ln>
          </p:spPr>
          <p:txBody>
            <a:bodyPr upright="1"/>
            <a:lstStyle/>
            <a:p>
              <a:pPr algn="ctr">
                <a:spcAft>
                  <a:spcPts val="0"/>
                </a:spcAft>
              </a:pPr>
              <a:r>
                <a:rPr lang="zh-CN" sz="1200" b="1" kern="100" dirty="0">
                  <a:latin typeface="宋体"/>
                  <a:ea typeface="等线"/>
                  <a:cs typeface="宋体"/>
                </a:rPr>
                <a:t>调试</a:t>
              </a:r>
              <a:endParaRPr lang="en-US" altLang="zh-CN" sz="1200" b="1" kern="100" dirty="0">
                <a:latin typeface="宋体"/>
                <a:ea typeface="等线"/>
                <a:cs typeface="宋体"/>
              </a:endParaRPr>
            </a:p>
            <a:p>
              <a:pPr algn="ctr">
                <a:spcAft>
                  <a:spcPts val="0"/>
                </a:spcAft>
              </a:pPr>
              <a:r>
                <a:rPr lang="zh-CN" sz="1200" b="1" kern="100" dirty="0">
                  <a:latin typeface="宋体"/>
                  <a:ea typeface="等线"/>
                  <a:cs typeface="宋体"/>
                </a:rPr>
                <a:t>专项</a:t>
              </a:r>
              <a:r>
                <a:rPr lang="zh-CN" sz="1200" b="1" kern="100" dirty="0">
                  <a:latin typeface="宋体"/>
                  <a:ea typeface="等线"/>
                  <a:cs typeface="宋体"/>
                </a:rPr>
                <a:t>工程</a:t>
              </a:r>
            </a:p>
          </p:txBody>
        </p:sp>
        <p:cxnSp>
          <p:nvCxnSpPr>
            <p:cNvPr id="28" name="直接箭头连接符 27"/>
            <p:cNvCxnSpPr>
              <a:stCxn id="20" idx="2"/>
            </p:cNvCxnSpPr>
            <p:nvPr/>
          </p:nvCxnSpPr>
          <p:spPr>
            <a:xfrm flipH="1">
              <a:off x="12382" y="766"/>
              <a:ext cx="0" cy="123"/>
            </a:xfrm>
            <a:prstGeom prst="straightConnector1">
              <a:avLst/>
            </a:prstGeom>
            <a:ln w="9525" cap="flat" cmpd="sng">
              <a:solidFill>
                <a:srgbClr val="000000"/>
              </a:solidFill>
              <a:prstDash val="solid"/>
              <a:headEnd type="none" w="med" len="med"/>
              <a:tailEnd type="none" w="med" len="med"/>
            </a:ln>
          </p:spPr>
        </p:cxnSp>
        <p:cxnSp>
          <p:nvCxnSpPr>
            <p:cNvPr id="29" name="直接箭头连接符 28"/>
            <p:cNvCxnSpPr/>
            <p:nvPr/>
          </p:nvCxnSpPr>
          <p:spPr>
            <a:xfrm flipV="1">
              <a:off x="7374" y="870"/>
              <a:ext cx="11404" cy="19"/>
            </a:xfrm>
            <a:prstGeom prst="straightConnector1">
              <a:avLst/>
            </a:prstGeom>
            <a:ln w="9525" cap="flat" cmpd="sng">
              <a:solidFill>
                <a:srgbClr val="000000"/>
              </a:solidFill>
              <a:prstDash val="solid"/>
              <a:headEnd type="none" w="med" len="med"/>
              <a:tailEnd type="none" w="med" len="med"/>
            </a:ln>
          </p:spPr>
        </p:cxnSp>
        <p:cxnSp>
          <p:nvCxnSpPr>
            <p:cNvPr id="30" name="直接箭头连接符 29"/>
            <p:cNvCxnSpPr/>
            <p:nvPr/>
          </p:nvCxnSpPr>
          <p:spPr>
            <a:xfrm>
              <a:off x="7374" y="889"/>
              <a:ext cx="1" cy="432"/>
            </a:xfrm>
            <a:prstGeom prst="straightConnector1">
              <a:avLst/>
            </a:prstGeom>
            <a:ln w="9525" cap="flat" cmpd="sng">
              <a:solidFill>
                <a:srgbClr val="000000"/>
              </a:solidFill>
              <a:prstDash val="solid"/>
              <a:headEnd type="none" w="med" len="med"/>
              <a:tailEnd type="none" w="med" len="med"/>
            </a:ln>
          </p:spPr>
        </p:cxnSp>
        <p:cxnSp>
          <p:nvCxnSpPr>
            <p:cNvPr id="31" name="直接箭头连接符 30"/>
            <p:cNvCxnSpPr>
              <a:stCxn id="22" idx="2"/>
            </p:cNvCxnSpPr>
            <p:nvPr/>
          </p:nvCxnSpPr>
          <p:spPr>
            <a:xfrm>
              <a:off x="14170" y="1914"/>
              <a:ext cx="0" cy="381"/>
            </a:xfrm>
            <a:prstGeom prst="straightConnector1">
              <a:avLst/>
            </a:prstGeom>
            <a:ln w="9525" cap="flat" cmpd="sng">
              <a:solidFill>
                <a:srgbClr val="000000"/>
              </a:solidFill>
              <a:prstDash val="solid"/>
              <a:headEnd type="none" w="med" len="med"/>
              <a:tailEnd type="none" w="med" len="med"/>
            </a:ln>
          </p:spPr>
        </p:cxnSp>
        <p:cxnSp>
          <p:nvCxnSpPr>
            <p:cNvPr id="32" name="直接箭头连接符 31"/>
            <p:cNvCxnSpPr/>
            <p:nvPr/>
          </p:nvCxnSpPr>
          <p:spPr>
            <a:xfrm flipH="1">
              <a:off x="18781" y="1210"/>
              <a:ext cx="0" cy="2922"/>
            </a:xfrm>
            <a:prstGeom prst="straightConnector1">
              <a:avLst/>
            </a:prstGeom>
            <a:ln w="9525" cap="flat" cmpd="sng">
              <a:solidFill>
                <a:srgbClr val="000000"/>
              </a:solidFill>
              <a:prstDash val="solid"/>
              <a:headEnd type="none" w="med" len="med"/>
              <a:tailEnd type="none" w="med" len="med"/>
            </a:ln>
          </p:spPr>
        </p:cxnSp>
        <p:cxnSp>
          <p:nvCxnSpPr>
            <p:cNvPr id="33" name="直接箭头连接符 32"/>
            <p:cNvCxnSpPr/>
            <p:nvPr/>
          </p:nvCxnSpPr>
          <p:spPr>
            <a:xfrm flipV="1">
              <a:off x="5799" y="2231"/>
              <a:ext cx="3444" cy="1"/>
            </a:xfrm>
            <a:prstGeom prst="straightConnector1">
              <a:avLst/>
            </a:prstGeom>
            <a:ln w="9525" cap="flat" cmpd="sng">
              <a:solidFill>
                <a:srgbClr val="000000"/>
              </a:solidFill>
              <a:prstDash val="solid"/>
              <a:headEnd type="none" w="med" len="med"/>
              <a:tailEnd type="none" w="med" len="med"/>
            </a:ln>
          </p:spPr>
        </p:cxnSp>
        <p:cxnSp>
          <p:nvCxnSpPr>
            <p:cNvPr id="34" name="直接箭头连接符 33"/>
            <p:cNvCxnSpPr/>
            <p:nvPr/>
          </p:nvCxnSpPr>
          <p:spPr>
            <a:xfrm>
              <a:off x="11417" y="2290"/>
              <a:ext cx="5645" cy="0"/>
            </a:xfrm>
            <a:prstGeom prst="straightConnector1">
              <a:avLst/>
            </a:prstGeom>
            <a:ln w="9525" cap="flat" cmpd="sng">
              <a:solidFill>
                <a:srgbClr val="000000"/>
              </a:solidFill>
              <a:prstDash val="solid"/>
              <a:headEnd type="none" w="med" len="med"/>
              <a:tailEnd type="none" w="med" len="med"/>
            </a:ln>
          </p:spPr>
        </p:cxnSp>
        <p:cxnSp>
          <p:nvCxnSpPr>
            <p:cNvPr id="35" name="直接箭头连接符 34"/>
            <p:cNvCxnSpPr/>
            <p:nvPr/>
          </p:nvCxnSpPr>
          <p:spPr>
            <a:xfrm>
              <a:off x="11417" y="2295"/>
              <a:ext cx="1" cy="516"/>
            </a:xfrm>
            <a:prstGeom prst="straightConnector1">
              <a:avLst/>
            </a:prstGeom>
            <a:ln w="9525" cap="flat" cmpd="sng">
              <a:solidFill>
                <a:srgbClr val="000000"/>
              </a:solidFill>
              <a:prstDash val="solid"/>
              <a:headEnd type="none" w="med" len="med"/>
              <a:tailEnd type="none" w="med" len="med"/>
            </a:ln>
          </p:spPr>
        </p:cxnSp>
        <p:cxnSp>
          <p:nvCxnSpPr>
            <p:cNvPr id="36" name="直接箭头连接符 35"/>
            <p:cNvCxnSpPr/>
            <p:nvPr/>
          </p:nvCxnSpPr>
          <p:spPr>
            <a:xfrm>
              <a:off x="17062" y="2295"/>
              <a:ext cx="0" cy="487"/>
            </a:xfrm>
            <a:prstGeom prst="straightConnector1">
              <a:avLst/>
            </a:prstGeom>
            <a:blipFill>
              <a:blip r:embed="rId2"/>
              <a:tile tx="0" ty="0" sx="100000" sy="100000" flip="none" algn="tl"/>
            </a:blipFill>
            <a:ln w="0" cap="flat" cmpd="sng">
              <a:solidFill>
                <a:srgbClr val="000000"/>
              </a:solidFill>
              <a:prstDash val="solid"/>
              <a:miter/>
              <a:headEnd type="none" w="med" len="med"/>
              <a:tailEnd type="none" w="med" len="med"/>
            </a:ln>
          </p:spPr>
        </p:cxnSp>
        <p:cxnSp>
          <p:nvCxnSpPr>
            <p:cNvPr id="37" name="直接箭头连接符 36"/>
            <p:cNvCxnSpPr/>
            <p:nvPr/>
          </p:nvCxnSpPr>
          <p:spPr>
            <a:xfrm>
              <a:off x="18780" y="870"/>
              <a:ext cx="1" cy="487"/>
            </a:xfrm>
            <a:prstGeom prst="straightConnector1">
              <a:avLst/>
            </a:prstGeom>
            <a:ln w="9525" cap="flat" cmpd="sng">
              <a:solidFill>
                <a:srgbClr val="000000"/>
              </a:solidFill>
              <a:prstDash val="solid"/>
              <a:headEnd type="none" w="med" len="med"/>
              <a:tailEnd type="none" w="med" len="med"/>
            </a:ln>
          </p:spPr>
        </p:cxnSp>
        <p:cxnSp>
          <p:nvCxnSpPr>
            <p:cNvPr id="38" name="直接箭头连接符 37"/>
            <p:cNvCxnSpPr/>
            <p:nvPr/>
          </p:nvCxnSpPr>
          <p:spPr>
            <a:xfrm>
              <a:off x="9242" y="2239"/>
              <a:ext cx="1" cy="546"/>
            </a:xfrm>
            <a:prstGeom prst="straightConnector1">
              <a:avLst/>
            </a:prstGeom>
            <a:ln w="9525" cap="flat" cmpd="sng">
              <a:solidFill>
                <a:srgbClr val="000000"/>
              </a:solidFill>
              <a:prstDash val="solid"/>
              <a:headEnd type="none" w="med" len="med"/>
              <a:tailEnd type="none" w="med" len="med"/>
            </a:ln>
          </p:spPr>
        </p:cxnSp>
        <p:cxnSp>
          <p:nvCxnSpPr>
            <p:cNvPr id="39" name="直接箭头连接符 38"/>
            <p:cNvCxnSpPr/>
            <p:nvPr/>
          </p:nvCxnSpPr>
          <p:spPr>
            <a:xfrm>
              <a:off x="5792" y="2235"/>
              <a:ext cx="7" cy="524"/>
            </a:xfrm>
            <a:prstGeom prst="straightConnector1">
              <a:avLst/>
            </a:prstGeom>
            <a:ln w="9525" cap="flat" cmpd="sng">
              <a:solidFill>
                <a:srgbClr val="000000"/>
              </a:solidFill>
              <a:prstDash val="solid"/>
              <a:headEnd type="none" w="med" len="med"/>
              <a:tailEnd type="none" w="med" len="med"/>
            </a:ln>
          </p:spPr>
        </p:cxnSp>
        <p:sp>
          <p:nvSpPr>
            <p:cNvPr id="40" name="矩形 39"/>
            <p:cNvSpPr/>
            <p:nvPr/>
          </p:nvSpPr>
          <p:spPr>
            <a:xfrm>
              <a:off x="16819" y="1357"/>
              <a:ext cx="2550" cy="557"/>
            </a:xfrm>
            <a:prstGeom prst="rect">
              <a:avLst/>
            </a:prstGeom>
            <a:solidFill>
              <a:schemeClr val="accent3">
                <a:lumMod val="20000"/>
                <a:lumOff val="80000"/>
              </a:schemeClr>
            </a:solidFill>
            <a:ln w="0" cap="flat" cmpd="sng">
              <a:solidFill>
                <a:srgbClr val="000000"/>
              </a:solidFill>
              <a:prstDash val="solid"/>
              <a:miter/>
              <a:headEnd type="none" w="med" len="med"/>
              <a:tailEnd type="none" w="med" len="med"/>
            </a:ln>
          </p:spPr>
          <p:txBody>
            <a:bodyPr upright="1"/>
            <a:lstStyle/>
            <a:p>
              <a:pPr algn="ctr">
                <a:spcAft>
                  <a:spcPts val="0"/>
                </a:spcAft>
              </a:pPr>
              <a:r>
                <a:rPr lang="en-US" altLang="zh-CN" sz="1600" b="1" kern="100" dirty="0">
                  <a:solidFill>
                    <a:srgbClr val="00B0F0"/>
                  </a:solidFill>
                  <a:latin typeface="宋体"/>
                  <a:ea typeface="等线"/>
                  <a:cs typeface="宋体"/>
                </a:rPr>
                <a:t>3.</a:t>
              </a:r>
              <a:r>
                <a:rPr lang="zh-CN" sz="1600" b="1" kern="100" dirty="0">
                  <a:solidFill>
                    <a:srgbClr val="00B0F0"/>
                  </a:solidFill>
                  <a:latin typeface="宋体"/>
                  <a:ea typeface="等线"/>
                  <a:cs typeface="宋体"/>
                </a:rPr>
                <a:t>第三</a:t>
              </a:r>
              <a:r>
                <a:rPr lang="zh-CN" sz="1600" b="1" kern="100" dirty="0">
                  <a:solidFill>
                    <a:srgbClr val="00B0F0"/>
                  </a:solidFill>
                  <a:latin typeface="宋体"/>
                  <a:ea typeface="等线"/>
                  <a:cs typeface="宋体"/>
                </a:rPr>
                <a:t>方检测</a:t>
              </a:r>
            </a:p>
          </p:txBody>
        </p:sp>
        <p:cxnSp>
          <p:nvCxnSpPr>
            <p:cNvPr id="41" name="直接箭头连接符 40"/>
            <p:cNvCxnSpPr/>
            <p:nvPr/>
          </p:nvCxnSpPr>
          <p:spPr>
            <a:xfrm>
              <a:off x="13394" y="2295"/>
              <a:ext cx="1" cy="516"/>
            </a:xfrm>
            <a:prstGeom prst="straightConnector1">
              <a:avLst/>
            </a:prstGeom>
            <a:ln w="9525" cap="flat" cmpd="sng">
              <a:solidFill>
                <a:srgbClr val="000000"/>
              </a:solidFill>
              <a:prstDash val="solid"/>
              <a:headEnd type="none" w="med" len="med"/>
              <a:tailEnd type="none" w="med" len="med"/>
            </a:ln>
          </p:spPr>
        </p:cxnSp>
      </p:grpSp>
      <p:cxnSp>
        <p:nvCxnSpPr>
          <p:cNvPr id="43" name="直接连接符 42"/>
          <p:cNvCxnSpPr>
            <a:endCxn id="18" idx="0"/>
          </p:cNvCxnSpPr>
          <p:nvPr/>
        </p:nvCxnSpPr>
        <p:spPr>
          <a:xfrm>
            <a:off x="6494145" y="3395091"/>
            <a:ext cx="0" cy="296754"/>
          </a:xfrm>
          <a:prstGeom prst="line">
            <a:avLst/>
          </a:prstGeom>
        </p:spPr>
        <p:style>
          <a:lnRef idx="1">
            <a:schemeClr val="dk1"/>
          </a:lnRef>
          <a:fillRef idx="0">
            <a:schemeClr val="dk1"/>
          </a:fillRef>
          <a:effectRef idx="0">
            <a:schemeClr val="dk1"/>
          </a:effectRef>
          <a:fontRef idx="minor">
            <a:schemeClr val="tx1"/>
          </a:fontRef>
        </p:style>
      </p:cxnSp>
      <p:cxnSp>
        <p:nvCxnSpPr>
          <p:cNvPr id="44" name="直接连接符 43"/>
          <p:cNvCxnSpPr/>
          <p:nvPr/>
        </p:nvCxnSpPr>
        <p:spPr>
          <a:xfrm>
            <a:off x="1573531" y="3155905"/>
            <a:ext cx="0" cy="201087"/>
          </a:xfrm>
          <a:prstGeom prst="line">
            <a:avLst/>
          </a:prstGeom>
        </p:spPr>
        <p:style>
          <a:lnRef idx="1">
            <a:schemeClr val="dk1"/>
          </a:lnRef>
          <a:fillRef idx="0">
            <a:schemeClr val="dk1"/>
          </a:fillRef>
          <a:effectRef idx="0">
            <a:schemeClr val="dk1"/>
          </a:effectRef>
          <a:fontRef idx="minor">
            <a:schemeClr val="tx1"/>
          </a:fontRef>
        </p:style>
      </p:cxnSp>
      <p:grpSp>
        <p:nvGrpSpPr>
          <p:cNvPr id="45" name="组合 44"/>
          <p:cNvGrpSpPr/>
          <p:nvPr/>
        </p:nvGrpSpPr>
        <p:grpSpPr>
          <a:xfrm>
            <a:off x="59055" y="4184245"/>
            <a:ext cx="9117330" cy="2486992"/>
            <a:chOff x="1820" y="4779"/>
            <a:chExt cx="14358" cy="2651"/>
          </a:xfrm>
        </p:grpSpPr>
        <p:sp>
          <p:nvSpPr>
            <p:cNvPr id="46" name="矩形 45"/>
            <p:cNvSpPr/>
            <p:nvPr/>
          </p:nvSpPr>
          <p:spPr>
            <a:xfrm>
              <a:off x="1820" y="5184"/>
              <a:ext cx="1437" cy="2244"/>
            </a:xfrm>
            <a:prstGeom prst="rect">
              <a:avLst/>
            </a:prstGeom>
            <a:solidFill>
              <a:srgbClr val="FFFFFF"/>
            </a:solidFill>
            <a:ln w="0" cap="flat" cmpd="sng">
              <a:solidFill>
                <a:srgbClr val="000000"/>
              </a:solidFill>
              <a:prstDash val="solid"/>
              <a:miter/>
              <a:headEnd type="none" w="med" len="med"/>
              <a:tailEnd type="none" w="med" len="med"/>
            </a:ln>
          </p:spPr>
          <p:txBody>
            <a:bodyPr upright="1"/>
            <a:lstStyle/>
            <a:p>
              <a:pPr>
                <a:lnSpc>
                  <a:spcPct val="125000"/>
                </a:lnSpc>
                <a:spcAft>
                  <a:spcPts val="0"/>
                </a:spcAft>
              </a:pPr>
              <a:r>
                <a:rPr lang="zh-CN" sz="1200" b="1" kern="100" dirty="0">
                  <a:solidFill>
                    <a:srgbClr val="FF0000"/>
                  </a:solidFill>
                  <a:latin typeface="宋体"/>
                  <a:ea typeface="等线"/>
                  <a:cs typeface="宋体"/>
                </a:rPr>
                <a:t>工程部位</a:t>
              </a:r>
            </a:p>
            <a:p>
              <a:pPr>
                <a:lnSpc>
                  <a:spcPct val="125000"/>
                </a:lnSpc>
                <a:spcAft>
                  <a:spcPts val="0"/>
                </a:spcAft>
              </a:pPr>
              <a:r>
                <a:rPr lang="zh-CN" sz="1200" kern="100" dirty="0">
                  <a:effectLst/>
                  <a:latin typeface="宋体"/>
                  <a:ea typeface="等线"/>
                  <a:cs typeface="宋体"/>
                </a:rPr>
                <a:t>地基和基础</a:t>
              </a:r>
              <a:endParaRPr lang="zh-CN" sz="1200" kern="100" dirty="0">
                <a:effectLst/>
                <a:latin typeface="等线"/>
                <a:ea typeface="等线"/>
                <a:cs typeface="Times New Roman"/>
              </a:endParaRPr>
            </a:p>
            <a:p>
              <a:pPr>
                <a:lnSpc>
                  <a:spcPct val="125000"/>
                </a:lnSpc>
                <a:spcAft>
                  <a:spcPts val="0"/>
                </a:spcAft>
              </a:pPr>
              <a:r>
                <a:rPr lang="zh-CN" sz="1200" kern="100" dirty="0">
                  <a:effectLst/>
                  <a:latin typeface="宋体"/>
                  <a:ea typeface="等线"/>
                  <a:cs typeface="宋体"/>
                </a:rPr>
                <a:t>结构工程</a:t>
              </a:r>
              <a:endParaRPr lang="zh-CN" sz="1200" kern="100" dirty="0">
                <a:effectLst/>
                <a:latin typeface="等线"/>
                <a:ea typeface="等线"/>
                <a:cs typeface="Times New Roman"/>
              </a:endParaRPr>
            </a:p>
            <a:p>
              <a:pPr>
                <a:lnSpc>
                  <a:spcPct val="125000"/>
                </a:lnSpc>
                <a:spcAft>
                  <a:spcPts val="0"/>
                </a:spcAft>
              </a:pPr>
              <a:r>
                <a:rPr lang="zh-CN" sz="1200" kern="100" dirty="0">
                  <a:effectLst/>
                  <a:latin typeface="宋体"/>
                  <a:ea typeface="等线"/>
                  <a:cs typeface="宋体"/>
                </a:rPr>
                <a:t>建筑装饰装修</a:t>
              </a:r>
              <a:endParaRPr lang="zh-CN" sz="1200" kern="100" dirty="0">
                <a:effectLst/>
                <a:latin typeface="等线"/>
                <a:ea typeface="等线"/>
                <a:cs typeface="Times New Roman"/>
              </a:endParaRPr>
            </a:p>
            <a:p>
              <a:pPr>
                <a:lnSpc>
                  <a:spcPct val="125000"/>
                </a:lnSpc>
                <a:spcAft>
                  <a:spcPts val="0"/>
                </a:spcAft>
              </a:pPr>
              <a:r>
                <a:rPr lang="zh-CN" sz="1200" kern="100" dirty="0">
                  <a:effectLst/>
                  <a:latin typeface="宋体"/>
                  <a:ea typeface="等线"/>
                  <a:cs typeface="宋体"/>
                </a:rPr>
                <a:t>屋面工程</a:t>
              </a:r>
              <a:endParaRPr lang="zh-CN" sz="1200" kern="100" dirty="0">
                <a:effectLst/>
                <a:latin typeface="等线"/>
                <a:ea typeface="等线"/>
                <a:cs typeface="Times New Roman"/>
              </a:endParaRPr>
            </a:p>
          </p:txBody>
        </p:sp>
        <p:sp>
          <p:nvSpPr>
            <p:cNvPr id="47" name="矩形 46"/>
            <p:cNvSpPr/>
            <p:nvPr/>
          </p:nvSpPr>
          <p:spPr>
            <a:xfrm>
              <a:off x="5129" y="5158"/>
              <a:ext cx="1984" cy="2257"/>
            </a:xfrm>
            <a:prstGeom prst="rect">
              <a:avLst/>
            </a:prstGeom>
            <a:solidFill>
              <a:srgbClr val="FFFFFF"/>
            </a:solidFill>
            <a:ln w="0" cap="flat" cmpd="sng">
              <a:solidFill>
                <a:srgbClr val="000000"/>
              </a:solidFill>
              <a:prstDash val="solid"/>
              <a:miter/>
              <a:headEnd type="none" w="med" len="med"/>
              <a:tailEnd type="none" w="med" len="med"/>
            </a:ln>
          </p:spPr>
          <p:txBody>
            <a:bodyPr upright="1"/>
            <a:lstStyle/>
            <a:p>
              <a:pPr>
                <a:lnSpc>
                  <a:spcPct val="125000"/>
                </a:lnSpc>
                <a:spcAft>
                  <a:spcPts val="0"/>
                </a:spcAft>
              </a:pPr>
              <a:r>
                <a:rPr lang="zh-CN" sz="1200" b="1" kern="100" dirty="0">
                  <a:solidFill>
                    <a:srgbClr val="FF0000"/>
                  </a:solidFill>
                  <a:latin typeface="宋体"/>
                  <a:ea typeface="等线"/>
                  <a:cs typeface="宋体"/>
                </a:rPr>
                <a:t>工程部位</a:t>
              </a:r>
            </a:p>
            <a:p>
              <a:pPr>
                <a:lnSpc>
                  <a:spcPct val="125000"/>
                </a:lnSpc>
                <a:spcAft>
                  <a:spcPts val="0"/>
                </a:spcAft>
              </a:pPr>
              <a:r>
                <a:rPr lang="zh-CN" sz="1200" kern="100" dirty="0">
                  <a:latin typeface="宋体"/>
                  <a:ea typeface="等线"/>
                  <a:cs typeface="宋体"/>
                </a:rPr>
                <a:t>电气、仪</a:t>
              </a:r>
              <a:r>
                <a:rPr lang="zh-CN" sz="1200" kern="100" dirty="0" smtClean="0">
                  <a:latin typeface="宋体"/>
                  <a:ea typeface="等线"/>
                  <a:cs typeface="宋体"/>
                </a:rPr>
                <a:t>控设备</a:t>
              </a:r>
              <a:r>
                <a:rPr lang="zh-CN" sz="1200" kern="100" dirty="0">
                  <a:latin typeface="宋体"/>
                  <a:ea typeface="等线"/>
                  <a:cs typeface="宋体"/>
                </a:rPr>
                <a:t>安装</a:t>
              </a:r>
            </a:p>
            <a:p>
              <a:pPr>
                <a:lnSpc>
                  <a:spcPct val="125000"/>
                </a:lnSpc>
                <a:spcAft>
                  <a:spcPts val="0"/>
                </a:spcAft>
              </a:pPr>
              <a:r>
                <a:rPr lang="zh-CN" sz="1200" kern="100" dirty="0">
                  <a:latin typeface="宋体"/>
                  <a:ea typeface="等线"/>
                  <a:cs typeface="宋体"/>
                </a:rPr>
                <a:t>电缆桥架及电缆</a:t>
              </a:r>
            </a:p>
            <a:p>
              <a:pPr>
                <a:lnSpc>
                  <a:spcPct val="125000"/>
                </a:lnSpc>
                <a:spcAft>
                  <a:spcPts val="0"/>
                </a:spcAft>
              </a:pPr>
              <a:r>
                <a:rPr lang="zh-CN" sz="1200" kern="100" dirty="0">
                  <a:latin typeface="宋体"/>
                  <a:ea typeface="等线"/>
                  <a:cs typeface="宋体"/>
                </a:rPr>
                <a:t>保护管安装</a:t>
              </a:r>
            </a:p>
            <a:p>
              <a:pPr>
                <a:lnSpc>
                  <a:spcPct val="125000"/>
                </a:lnSpc>
                <a:spcAft>
                  <a:spcPts val="0"/>
                </a:spcAft>
              </a:pPr>
              <a:r>
                <a:rPr lang="zh-CN" sz="1200" kern="100" dirty="0">
                  <a:latin typeface="宋体"/>
                  <a:ea typeface="等线"/>
                  <a:cs typeface="宋体"/>
                </a:rPr>
                <a:t>电气、仪控盘柜安装</a:t>
              </a:r>
            </a:p>
            <a:p>
              <a:pPr>
                <a:lnSpc>
                  <a:spcPct val="125000"/>
                </a:lnSpc>
                <a:spcAft>
                  <a:spcPts val="0"/>
                </a:spcAft>
              </a:pPr>
              <a:r>
                <a:rPr lang="zh-CN" sz="1200" kern="100" dirty="0">
                  <a:latin typeface="宋体"/>
                  <a:ea typeface="等线"/>
                  <a:cs typeface="宋体"/>
                </a:rPr>
                <a:t>电缆敷设与端接</a:t>
              </a:r>
            </a:p>
            <a:p>
              <a:pPr>
                <a:lnSpc>
                  <a:spcPct val="125000"/>
                </a:lnSpc>
                <a:spcAft>
                  <a:spcPts val="0"/>
                </a:spcAft>
              </a:pPr>
              <a:r>
                <a:rPr lang="zh-CN" sz="1200" kern="100" dirty="0">
                  <a:latin typeface="宋体"/>
                  <a:ea typeface="等线"/>
                  <a:cs typeface="宋体"/>
                </a:rPr>
                <a:t>防火封堵</a:t>
              </a:r>
            </a:p>
          </p:txBody>
        </p:sp>
        <p:sp>
          <p:nvSpPr>
            <p:cNvPr id="48" name="矩形 47"/>
            <p:cNvSpPr/>
            <p:nvPr/>
          </p:nvSpPr>
          <p:spPr>
            <a:xfrm>
              <a:off x="3338" y="5171"/>
              <a:ext cx="1620" cy="2244"/>
            </a:xfrm>
            <a:prstGeom prst="rect">
              <a:avLst/>
            </a:prstGeom>
            <a:solidFill>
              <a:srgbClr val="FFFFFF"/>
            </a:solidFill>
            <a:ln w="0" cap="flat" cmpd="sng">
              <a:solidFill>
                <a:srgbClr val="000000"/>
              </a:solidFill>
              <a:prstDash val="solid"/>
              <a:miter/>
              <a:headEnd type="none" w="med" len="med"/>
              <a:tailEnd type="none" w="med" len="med"/>
            </a:ln>
          </p:spPr>
          <p:txBody>
            <a:bodyPr upright="1"/>
            <a:lstStyle/>
            <a:p>
              <a:pPr>
                <a:lnSpc>
                  <a:spcPct val="125000"/>
                </a:lnSpc>
                <a:spcAft>
                  <a:spcPts val="0"/>
                </a:spcAft>
              </a:pPr>
              <a:r>
                <a:rPr lang="zh-CN" sz="1200" b="1" kern="100" dirty="0">
                  <a:solidFill>
                    <a:srgbClr val="FF0000"/>
                  </a:solidFill>
                  <a:latin typeface="宋体"/>
                  <a:ea typeface="等线"/>
                  <a:cs typeface="宋体"/>
                </a:rPr>
                <a:t>工程部位</a:t>
              </a:r>
            </a:p>
            <a:p>
              <a:pPr>
                <a:lnSpc>
                  <a:spcPct val="125000"/>
                </a:lnSpc>
                <a:spcAft>
                  <a:spcPts val="0"/>
                </a:spcAft>
              </a:pPr>
              <a:r>
                <a:rPr lang="zh-CN" sz="1200" kern="100" dirty="0">
                  <a:latin typeface="宋体"/>
                  <a:ea typeface="等线"/>
                  <a:cs typeface="宋体"/>
                </a:rPr>
                <a:t>静设备安装</a:t>
              </a:r>
            </a:p>
            <a:p>
              <a:pPr>
                <a:lnSpc>
                  <a:spcPct val="125000"/>
                </a:lnSpc>
                <a:spcAft>
                  <a:spcPts val="0"/>
                </a:spcAft>
              </a:pPr>
              <a:r>
                <a:rPr lang="zh-CN" sz="1200" kern="100" dirty="0">
                  <a:latin typeface="宋体"/>
                  <a:ea typeface="等线"/>
                  <a:cs typeface="宋体"/>
                </a:rPr>
                <a:t>动设备安装</a:t>
              </a:r>
            </a:p>
            <a:p>
              <a:pPr>
                <a:lnSpc>
                  <a:spcPct val="125000"/>
                </a:lnSpc>
                <a:spcAft>
                  <a:spcPts val="0"/>
                </a:spcAft>
              </a:pPr>
              <a:r>
                <a:rPr lang="zh-CN" sz="1200" kern="100" dirty="0">
                  <a:latin typeface="宋体"/>
                  <a:ea typeface="等线"/>
                  <a:cs typeface="宋体"/>
                </a:rPr>
                <a:t>吊装设备安装</a:t>
              </a:r>
            </a:p>
            <a:p>
              <a:pPr>
                <a:lnSpc>
                  <a:spcPct val="125000"/>
                </a:lnSpc>
                <a:spcAft>
                  <a:spcPts val="0"/>
                </a:spcAft>
              </a:pPr>
              <a:r>
                <a:rPr lang="zh-CN" sz="1200" kern="100" dirty="0">
                  <a:latin typeface="宋体"/>
                  <a:ea typeface="等线"/>
                  <a:cs typeface="宋体"/>
                </a:rPr>
                <a:t>管道、阀门安装</a:t>
              </a:r>
            </a:p>
          </p:txBody>
        </p:sp>
        <p:sp>
          <p:nvSpPr>
            <p:cNvPr id="49" name="矩形 48"/>
            <p:cNvSpPr/>
            <p:nvPr/>
          </p:nvSpPr>
          <p:spPr>
            <a:xfrm>
              <a:off x="7245" y="5158"/>
              <a:ext cx="1795" cy="2257"/>
            </a:xfrm>
            <a:prstGeom prst="rect">
              <a:avLst/>
            </a:prstGeom>
            <a:solidFill>
              <a:srgbClr val="FFFFFF"/>
            </a:solidFill>
            <a:ln w="0" cap="flat" cmpd="sng">
              <a:solidFill>
                <a:srgbClr val="000000"/>
              </a:solidFill>
              <a:prstDash val="solid"/>
              <a:miter/>
              <a:headEnd type="none" w="med" len="med"/>
              <a:tailEnd type="none" w="med" len="med"/>
            </a:ln>
          </p:spPr>
          <p:txBody>
            <a:bodyPr upright="1"/>
            <a:lstStyle/>
            <a:p>
              <a:pPr>
                <a:lnSpc>
                  <a:spcPct val="125000"/>
                </a:lnSpc>
                <a:spcAft>
                  <a:spcPts val="0"/>
                </a:spcAft>
              </a:pPr>
              <a:r>
                <a:rPr lang="zh-CN" sz="1200" b="1" kern="100" dirty="0">
                  <a:solidFill>
                    <a:srgbClr val="FF0000"/>
                  </a:solidFill>
                  <a:latin typeface="宋体"/>
                  <a:ea typeface="等线"/>
                  <a:cs typeface="宋体"/>
                </a:rPr>
                <a:t>工程部位</a:t>
              </a:r>
            </a:p>
            <a:p>
              <a:pPr>
                <a:lnSpc>
                  <a:spcPct val="125000"/>
                </a:lnSpc>
                <a:spcAft>
                  <a:spcPts val="0"/>
                </a:spcAft>
              </a:pPr>
              <a:r>
                <a:rPr lang="zh-CN" sz="1200" kern="100" dirty="0">
                  <a:latin typeface="宋体"/>
                  <a:ea typeface="等线"/>
                  <a:cs typeface="宋体"/>
                </a:rPr>
                <a:t>安全壳</a:t>
              </a:r>
            </a:p>
            <a:p>
              <a:pPr>
                <a:lnSpc>
                  <a:spcPct val="125000"/>
                </a:lnSpc>
                <a:spcAft>
                  <a:spcPts val="0"/>
                </a:spcAft>
              </a:pPr>
              <a:r>
                <a:rPr lang="zh-CN" sz="1200" kern="100" dirty="0">
                  <a:latin typeface="宋体"/>
                  <a:ea typeface="等线"/>
                  <a:cs typeface="宋体"/>
                </a:rPr>
                <a:t>核级管道</a:t>
              </a:r>
            </a:p>
            <a:p>
              <a:pPr>
                <a:lnSpc>
                  <a:spcPct val="125000"/>
                </a:lnSpc>
                <a:spcAft>
                  <a:spcPts val="0"/>
                </a:spcAft>
              </a:pPr>
              <a:r>
                <a:rPr lang="zh-CN" sz="1200" kern="100" dirty="0">
                  <a:latin typeface="宋体"/>
                  <a:ea typeface="等线"/>
                  <a:cs typeface="宋体"/>
                </a:rPr>
                <a:t>非核级管道</a:t>
              </a:r>
            </a:p>
            <a:p>
              <a:pPr>
                <a:lnSpc>
                  <a:spcPct val="125000"/>
                </a:lnSpc>
                <a:spcAft>
                  <a:spcPts val="0"/>
                </a:spcAft>
              </a:pPr>
              <a:r>
                <a:rPr lang="zh-CN" sz="1200" kern="100" dirty="0">
                  <a:latin typeface="宋体"/>
                  <a:ea typeface="等线"/>
                  <a:cs typeface="宋体"/>
                </a:rPr>
                <a:t>不锈钢覆面</a:t>
              </a:r>
            </a:p>
            <a:p>
              <a:pPr>
                <a:lnSpc>
                  <a:spcPct val="125000"/>
                </a:lnSpc>
                <a:spcAft>
                  <a:spcPts val="0"/>
                </a:spcAft>
              </a:pPr>
              <a:r>
                <a:rPr lang="zh-CN" sz="1200" kern="100" dirty="0">
                  <a:latin typeface="宋体"/>
                  <a:ea typeface="等线"/>
                  <a:cs typeface="宋体"/>
                </a:rPr>
                <a:t>重要钢结构</a:t>
              </a:r>
            </a:p>
            <a:p>
              <a:pPr>
                <a:lnSpc>
                  <a:spcPct val="125000"/>
                </a:lnSpc>
                <a:spcAft>
                  <a:spcPts val="0"/>
                </a:spcAft>
              </a:pPr>
              <a:r>
                <a:rPr lang="zh-CN" sz="1200" kern="100" dirty="0">
                  <a:latin typeface="宋体"/>
                  <a:ea typeface="等线"/>
                  <a:cs typeface="宋体"/>
                </a:rPr>
                <a:t>土建</a:t>
              </a:r>
              <a:r>
                <a:rPr lang="zh-CN" sz="1200" kern="100" dirty="0" smtClean="0">
                  <a:latin typeface="宋体"/>
                  <a:ea typeface="等线"/>
                  <a:cs typeface="宋体"/>
                </a:rPr>
                <a:t>钢结构</a:t>
              </a:r>
              <a:endParaRPr lang="zh-CN" sz="1200" kern="100" dirty="0">
                <a:latin typeface="宋体"/>
                <a:ea typeface="等线"/>
                <a:cs typeface="宋体"/>
              </a:endParaRPr>
            </a:p>
          </p:txBody>
        </p:sp>
        <p:sp>
          <p:nvSpPr>
            <p:cNvPr id="50" name="矩形 49"/>
            <p:cNvSpPr/>
            <p:nvPr/>
          </p:nvSpPr>
          <p:spPr>
            <a:xfrm>
              <a:off x="9142" y="5158"/>
              <a:ext cx="1730" cy="2244"/>
            </a:xfrm>
            <a:prstGeom prst="rect">
              <a:avLst/>
            </a:prstGeom>
            <a:solidFill>
              <a:srgbClr val="FFFFFF"/>
            </a:solidFill>
            <a:ln w="0" cap="flat" cmpd="sng">
              <a:solidFill>
                <a:srgbClr val="000000"/>
              </a:solidFill>
              <a:prstDash val="solid"/>
              <a:miter/>
              <a:headEnd type="none" w="med" len="med"/>
              <a:tailEnd type="none" w="med" len="med"/>
            </a:ln>
          </p:spPr>
          <p:txBody>
            <a:bodyPr upright="1"/>
            <a:lstStyle/>
            <a:p>
              <a:pPr>
                <a:lnSpc>
                  <a:spcPct val="125000"/>
                </a:lnSpc>
                <a:spcAft>
                  <a:spcPts val="0"/>
                </a:spcAft>
              </a:pPr>
              <a:r>
                <a:rPr lang="zh-CN" sz="1200" b="1" kern="100" dirty="0">
                  <a:solidFill>
                    <a:srgbClr val="FF0000"/>
                  </a:solidFill>
                  <a:latin typeface="宋体"/>
                  <a:ea typeface="等线"/>
                  <a:cs typeface="宋体"/>
                </a:rPr>
                <a:t>各单台机组</a:t>
              </a:r>
            </a:p>
            <a:p>
              <a:pPr>
                <a:lnSpc>
                  <a:spcPct val="125000"/>
                </a:lnSpc>
                <a:spcAft>
                  <a:spcPts val="0"/>
                </a:spcAft>
              </a:pPr>
              <a:r>
                <a:rPr lang="zh-CN" sz="1200" kern="100" dirty="0">
                  <a:latin typeface="宋体"/>
                  <a:ea typeface="等线"/>
                  <a:cs typeface="宋体"/>
                </a:rPr>
                <a:t>机组</a:t>
              </a:r>
              <a:r>
                <a:rPr lang="en-US" sz="1200" kern="100" dirty="0">
                  <a:latin typeface="宋体"/>
                  <a:ea typeface="等线"/>
                  <a:cs typeface="宋体"/>
                </a:rPr>
                <a:t>168/100h</a:t>
              </a:r>
              <a:r>
                <a:rPr lang="zh-CN" sz="1200" kern="100" dirty="0">
                  <a:latin typeface="宋体"/>
                  <a:ea typeface="等线"/>
                  <a:cs typeface="宋体"/>
                </a:rPr>
                <a:t>满负荷试运行试验指标评价；</a:t>
              </a:r>
            </a:p>
            <a:p>
              <a:pPr>
                <a:lnSpc>
                  <a:spcPct val="125000"/>
                </a:lnSpc>
                <a:spcAft>
                  <a:spcPts val="0"/>
                </a:spcAft>
              </a:pPr>
              <a:r>
                <a:rPr lang="zh-CN" sz="1200" kern="100" dirty="0">
                  <a:latin typeface="宋体"/>
                  <a:ea typeface="等线"/>
                  <a:cs typeface="宋体"/>
                </a:rPr>
                <a:t>单台机组性能试验技术</a:t>
              </a:r>
              <a:r>
                <a:rPr lang="zh-CN" sz="1200" kern="100" dirty="0" smtClean="0">
                  <a:latin typeface="宋体"/>
                  <a:ea typeface="等线"/>
                  <a:cs typeface="宋体"/>
                </a:rPr>
                <a:t>指标</a:t>
              </a:r>
              <a:endParaRPr lang="zh-CN" sz="1200" kern="100" dirty="0">
                <a:effectLst/>
                <a:latin typeface="等线"/>
                <a:ea typeface="等线"/>
                <a:cs typeface="Times New Roman"/>
              </a:endParaRPr>
            </a:p>
          </p:txBody>
        </p:sp>
        <p:sp>
          <p:nvSpPr>
            <p:cNvPr id="51" name="矩形 50"/>
            <p:cNvSpPr/>
            <p:nvPr/>
          </p:nvSpPr>
          <p:spPr>
            <a:xfrm>
              <a:off x="12783" y="5171"/>
              <a:ext cx="1754" cy="2244"/>
            </a:xfrm>
            <a:prstGeom prst="rect">
              <a:avLst/>
            </a:prstGeom>
            <a:solidFill>
              <a:srgbClr val="FFFFFF"/>
            </a:solidFill>
            <a:ln w="0" cap="flat" cmpd="sng">
              <a:solidFill>
                <a:srgbClr val="000000"/>
              </a:solidFill>
              <a:prstDash val="solid"/>
              <a:miter/>
              <a:headEnd type="none" w="med" len="med"/>
              <a:tailEnd type="none" w="med" len="med"/>
            </a:ln>
          </p:spPr>
          <p:txBody>
            <a:bodyPr upright="1"/>
            <a:lstStyle/>
            <a:p>
              <a:pPr>
                <a:lnSpc>
                  <a:spcPct val="125000"/>
                </a:lnSpc>
                <a:spcAft>
                  <a:spcPts val="0"/>
                </a:spcAft>
              </a:pPr>
              <a:r>
                <a:rPr lang="zh-CN" sz="1200" b="1" kern="100" dirty="0">
                  <a:solidFill>
                    <a:srgbClr val="FF0000"/>
                  </a:solidFill>
                  <a:latin typeface="宋体"/>
                  <a:ea typeface="等线"/>
                  <a:cs typeface="宋体"/>
                </a:rPr>
                <a:t>整体</a:t>
              </a:r>
              <a:r>
                <a:rPr lang="zh-CN" sz="1200" b="1" kern="100" dirty="0">
                  <a:solidFill>
                    <a:srgbClr val="FF0000"/>
                  </a:solidFill>
                  <a:latin typeface="宋体"/>
                  <a:ea typeface="等线"/>
                  <a:cs typeface="宋体"/>
                </a:rPr>
                <a:t>工程</a:t>
              </a:r>
            </a:p>
            <a:p>
              <a:pPr>
                <a:lnSpc>
                  <a:spcPct val="125000"/>
                </a:lnSpc>
                <a:spcAft>
                  <a:spcPts val="0"/>
                </a:spcAft>
              </a:pPr>
              <a:r>
                <a:rPr lang="zh-CN" sz="1200" kern="100" dirty="0">
                  <a:latin typeface="宋体"/>
                  <a:ea typeface="等线"/>
                  <a:cs typeface="宋体"/>
                </a:rPr>
                <a:t>质量保证大纲</a:t>
              </a:r>
            </a:p>
            <a:p>
              <a:pPr>
                <a:lnSpc>
                  <a:spcPct val="125000"/>
                </a:lnSpc>
                <a:spcAft>
                  <a:spcPts val="0"/>
                </a:spcAft>
              </a:pPr>
              <a:r>
                <a:rPr lang="zh-CN" sz="1200" kern="100" dirty="0">
                  <a:latin typeface="宋体"/>
                  <a:ea typeface="等线"/>
                  <a:cs typeface="宋体"/>
                </a:rPr>
                <a:t>管理程序</a:t>
              </a:r>
            </a:p>
            <a:p>
              <a:pPr>
                <a:lnSpc>
                  <a:spcPct val="125000"/>
                </a:lnSpc>
                <a:spcAft>
                  <a:spcPts val="0"/>
                </a:spcAft>
              </a:pPr>
              <a:r>
                <a:rPr lang="zh-CN" sz="1200" kern="100" dirty="0">
                  <a:latin typeface="宋体"/>
                  <a:ea typeface="等线"/>
                  <a:cs typeface="宋体"/>
                </a:rPr>
                <a:t>不符合项管理</a:t>
              </a:r>
            </a:p>
            <a:p>
              <a:pPr>
                <a:lnSpc>
                  <a:spcPct val="125000"/>
                </a:lnSpc>
                <a:spcAft>
                  <a:spcPts val="0"/>
                </a:spcAft>
              </a:pPr>
              <a:r>
                <a:rPr lang="zh-CN" sz="1200" kern="100" dirty="0">
                  <a:latin typeface="宋体"/>
                  <a:ea typeface="等线"/>
                  <a:cs typeface="宋体"/>
                </a:rPr>
                <a:t>设计变更管理</a:t>
              </a:r>
            </a:p>
            <a:p>
              <a:pPr>
                <a:lnSpc>
                  <a:spcPct val="125000"/>
                </a:lnSpc>
                <a:spcAft>
                  <a:spcPts val="0"/>
                </a:spcAft>
              </a:pPr>
              <a:r>
                <a:rPr lang="zh-CN" sz="1200" kern="100" dirty="0">
                  <a:latin typeface="宋体"/>
                  <a:ea typeface="等线"/>
                  <a:cs typeface="宋体"/>
                </a:rPr>
                <a:t>质量风险管理</a:t>
              </a:r>
            </a:p>
            <a:p>
              <a:pPr>
                <a:lnSpc>
                  <a:spcPct val="125000"/>
                </a:lnSpc>
                <a:spcAft>
                  <a:spcPts val="0"/>
                </a:spcAft>
              </a:pPr>
              <a:r>
                <a:rPr lang="zh-CN" sz="1200" kern="100" dirty="0">
                  <a:latin typeface="宋体"/>
                  <a:ea typeface="等线"/>
                  <a:cs typeface="宋体"/>
                </a:rPr>
                <a:t>法律法规适用性</a:t>
              </a:r>
            </a:p>
          </p:txBody>
        </p:sp>
        <p:sp>
          <p:nvSpPr>
            <p:cNvPr id="52" name="矩形 51"/>
            <p:cNvSpPr/>
            <p:nvPr/>
          </p:nvSpPr>
          <p:spPr>
            <a:xfrm>
              <a:off x="10919" y="5186"/>
              <a:ext cx="1806" cy="2244"/>
            </a:xfrm>
            <a:prstGeom prst="rect">
              <a:avLst/>
            </a:prstGeom>
            <a:solidFill>
              <a:srgbClr val="FFFFFF"/>
            </a:solidFill>
            <a:ln w="0" cap="flat" cmpd="sng">
              <a:solidFill>
                <a:srgbClr val="000000"/>
              </a:solidFill>
              <a:prstDash val="solid"/>
              <a:miter/>
              <a:headEnd type="none" w="med" len="med"/>
              <a:tailEnd type="none" w="med" len="med"/>
            </a:ln>
          </p:spPr>
          <p:txBody>
            <a:bodyPr upright="1"/>
            <a:lstStyle/>
            <a:p>
              <a:pPr>
                <a:lnSpc>
                  <a:spcPct val="125000"/>
                </a:lnSpc>
                <a:spcAft>
                  <a:spcPts val="0"/>
                </a:spcAft>
              </a:pPr>
              <a:r>
                <a:rPr lang="zh-CN" sz="1200" b="1" kern="100" dirty="0">
                  <a:solidFill>
                    <a:srgbClr val="FF0000"/>
                  </a:solidFill>
                  <a:latin typeface="宋体"/>
                  <a:ea typeface="等线"/>
                  <a:cs typeface="宋体"/>
                </a:rPr>
                <a:t>整体工程</a:t>
              </a:r>
            </a:p>
            <a:p>
              <a:pPr>
                <a:lnSpc>
                  <a:spcPct val="125000"/>
                </a:lnSpc>
                <a:spcAft>
                  <a:spcPts val="0"/>
                </a:spcAft>
              </a:pPr>
              <a:r>
                <a:rPr lang="zh-CN" sz="1200" kern="100" dirty="0">
                  <a:latin typeface="宋体"/>
                  <a:ea typeface="等线"/>
                  <a:cs typeface="宋体"/>
                </a:rPr>
                <a:t>档案管理体系</a:t>
              </a:r>
            </a:p>
            <a:p>
              <a:pPr>
                <a:lnSpc>
                  <a:spcPct val="125000"/>
                </a:lnSpc>
                <a:spcAft>
                  <a:spcPts val="0"/>
                </a:spcAft>
              </a:pPr>
              <a:r>
                <a:rPr lang="zh-CN" sz="1200" kern="100" dirty="0">
                  <a:latin typeface="宋体"/>
                  <a:ea typeface="等线"/>
                  <a:cs typeface="宋体"/>
                </a:rPr>
                <a:t>档案管理制度</a:t>
              </a:r>
            </a:p>
            <a:p>
              <a:pPr>
                <a:lnSpc>
                  <a:spcPct val="125000"/>
                </a:lnSpc>
                <a:spcAft>
                  <a:spcPts val="0"/>
                </a:spcAft>
              </a:pPr>
              <a:r>
                <a:rPr lang="zh-CN" sz="1200" kern="100" dirty="0">
                  <a:latin typeface="宋体"/>
                  <a:ea typeface="等线"/>
                  <a:cs typeface="宋体"/>
                </a:rPr>
                <a:t>人员岗位职责</a:t>
              </a:r>
            </a:p>
            <a:p>
              <a:pPr>
                <a:lnSpc>
                  <a:spcPct val="125000"/>
                </a:lnSpc>
                <a:spcAft>
                  <a:spcPts val="0"/>
                </a:spcAft>
              </a:pPr>
              <a:r>
                <a:rPr lang="zh-CN" sz="1200" kern="100" dirty="0">
                  <a:latin typeface="宋体"/>
                  <a:ea typeface="等线"/>
                  <a:cs typeface="宋体"/>
                </a:rPr>
                <a:t>归档文件管理</a:t>
              </a:r>
            </a:p>
            <a:p>
              <a:pPr>
                <a:lnSpc>
                  <a:spcPct val="125000"/>
                </a:lnSpc>
                <a:spcAft>
                  <a:spcPts val="0"/>
                </a:spcAft>
              </a:pPr>
              <a:r>
                <a:rPr lang="zh-CN" sz="1200" kern="100" dirty="0">
                  <a:latin typeface="宋体"/>
                  <a:ea typeface="等线"/>
                  <a:cs typeface="宋体"/>
                </a:rPr>
                <a:t>竣工图管理</a:t>
              </a:r>
            </a:p>
            <a:p>
              <a:pPr>
                <a:lnSpc>
                  <a:spcPct val="125000"/>
                </a:lnSpc>
                <a:spcAft>
                  <a:spcPts val="0"/>
                </a:spcAft>
              </a:pPr>
              <a:r>
                <a:rPr lang="zh-CN" sz="1200" kern="100" dirty="0">
                  <a:latin typeface="宋体"/>
                  <a:ea typeface="等线"/>
                  <a:cs typeface="宋体"/>
                </a:rPr>
                <a:t>档案信息化</a:t>
              </a:r>
              <a:r>
                <a:rPr lang="zh-CN" sz="1200" kern="100" dirty="0" smtClean="0">
                  <a:latin typeface="宋体"/>
                  <a:ea typeface="等线"/>
                  <a:cs typeface="宋体"/>
                </a:rPr>
                <a:t>管理</a:t>
              </a:r>
              <a:endParaRPr lang="zh-CN" sz="1200" kern="100" dirty="0">
                <a:latin typeface="宋体"/>
                <a:ea typeface="等线"/>
                <a:cs typeface="宋体"/>
              </a:endParaRPr>
            </a:p>
          </p:txBody>
        </p:sp>
        <p:cxnSp>
          <p:nvCxnSpPr>
            <p:cNvPr id="53" name="直接箭头连接符 52"/>
            <p:cNvCxnSpPr/>
            <p:nvPr/>
          </p:nvCxnSpPr>
          <p:spPr>
            <a:xfrm flipH="1">
              <a:off x="2492" y="4825"/>
              <a:ext cx="1" cy="359"/>
            </a:xfrm>
            <a:prstGeom prst="straightConnector1">
              <a:avLst/>
            </a:prstGeom>
            <a:ln w="9525" cap="flat" cmpd="sng">
              <a:solidFill>
                <a:srgbClr val="000000"/>
              </a:solidFill>
              <a:prstDash val="solid"/>
              <a:headEnd type="none" w="med" len="med"/>
              <a:tailEnd type="none" w="med" len="med"/>
            </a:ln>
          </p:spPr>
        </p:cxnSp>
        <p:cxnSp>
          <p:nvCxnSpPr>
            <p:cNvPr id="54" name="直接箭头连接符 53"/>
            <p:cNvCxnSpPr/>
            <p:nvPr/>
          </p:nvCxnSpPr>
          <p:spPr>
            <a:xfrm>
              <a:off x="4136" y="4815"/>
              <a:ext cx="0" cy="346"/>
            </a:xfrm>
            <a:prstGeom prst="straightConnector1">
              <a:avLst/>
            </a:prstGeom>
            <a:ln w="9525" cap="flat" cmpd="sng">
              <a:solidFill>
                <a:srgbClr val="000000"/>
              </a:solidFill>
              <a:prstDash val="solid"/>
              <a:headEnd type="none" w="med" len="med"/>
              <a:tailEnd type="none" w="med" len="med"/>
            </a:ln>
          </p:spPr>
        </p:cxnSp>
        <p:cxnSp>
          <p:nvCxnSpPr>
            <p:cNvPr id="55" name="直接箭头连接符 54"/>
            <p:cNvCxnSpPr/>
            <p:nvPr/>
          </p:nvCxnSpPr>
          <p:spPr>
            <a:xfrm>
              <a:off x="5942" y="4819"/>
              <a:ext cx="0" cy="330"/>
            </a:xfrm>
            <a:prstGeom prst="straightConnector1">
              <a:avLst/>
            </a:prstGeom>
            <a:ln w="9525" cap="flat" cmpd="sng">
              <a:solidFill>
                <a:srgbClr val="000000"/>
              </a:solidFill>
              <a:prstDash val="solid"/>
              <a:headEnd type="none" w="med" len="med"/>
              <a:tailEnd type="none" w="med" len="med"/>
            </a:ln>
          </p:spPr>
        </p:cxnSp>
        <p:cxnSp>
          <p:nvCxnSpPr>
            <p:cNvPr id="56" name="直接箭头连接符 55"/>
            <p:cNvCxnSpPr/>
            <p:nvPr/>
          </p:nvCxnSpPr>
          <p:spPr>
            <a:xfrm>
              <a:off x="8117" y="4828"/>
              <a:ext cx="0" cy="330"/>
            </a:xfrm>
            <a:prstGeom prst="straightConnector1">
              <a:avLst/>
            </a:prstGeom>
            <a:ln w="9525" cap="flat" cmpd="sng">
              <a:solidFill>
                <a:srgbClr val="000000"/>
              </a:solidFill>
              <a:prstDash val="solid"/>
              <a:headEnd type="none" w="med" len="med"/>
              <a:tailEnd type="none" w="med" len="med"/>
            </a:ln>
          </p:spPr>
        </p:cxnSp>
        <p:cxnSp>
          <p:nvCxnSpPr>
            <p:cNvPr id="57" name="直接箭头连接符 56"/>
            <p:cNvCxnSpPr>
              <a:stCxn id="18" idx="2"/>
            </p:cNvCxnSpPr>
            <p:nvPr/>
          </p:nvCxnSpPr>
          <p:spPr>
            <a:xfrm>
              <a:off x="11954" y="4779"/>
              <a:ext cx="0" cy="407"/>
            </a:xfrm>
            <a:prstGeom prst="straightConnector1">
              <a:avLst/>
            </a:prstGeom>
            <a:ln w="9525" cap="flat" cmpd="sng">
              <a:solidFill>
                <a:srgbClr val="000000"/>
              </a:solidFill>
              <a:prstDash val="solid"/>
              <a:headEnd type="none" w="med" len="med"/>
              <a:tailEnd type="none" w="med" len="med"/>
            </a:ln>
          </p:spPr>
        </p:cxnSp>
        <p:cxnSp>
          <p:nvCxnSpPr>
            <p:cNvPr id="58" name="直接箭头连接符 57"/>
            <p:cNvCxnSpPr>
              <a:stCxn id="19" idx="2"/>
            </p:cNvCxnSpPr>
            <p:nvPr/>
          </p:nvCxnSpPr>
          <p:spPr>
            <a:xfrm>
              <a:off x="13838" y="4779"/>
              <a:ext cx="0" cy="370"/>
            </a:xfrm>
            <a:prstGeom prst="straightConnector1">
              <a:avLst/>
            </a:prstGeom>
            <a:ln w="9525" cap="flat" cmpd="sng">
              <a:solidFill>
                <a:srgbClr val="000000"/>
              </a:solidFill>
              <a:prstDash val="solid"/>
              <a:headEnd type="none" w="med" len="med"/>
              <a:tailEnd type="none" w="med" len="med"/>
            </a:ln>
          </p:spPr>
        </p:cxnSp>
        <p:sp>
          <p:nvSpPr>
            <p:cNvPr id="59" name="矩形 58"/>
            <p:cNvSpPr/>
            <p:nvPr/>
          </p:nvSpPr>
          <p:spPr>
            <a:xfrm>
              <a:off x="14601" y="5162"/>
              <a:ext cx="1577" cy="2244"/>
            </a:xfrm>
            <a:prstGeom prst="rect">
              <a:avLst/>
            </a:prstGeom>
            <a:solidFill>
              <a:srgbClr val="FFFFFF"/>
            </a:solidFill>
            <a:ln w="0" cap="flat" cmpd="sng">
              <a:solidFill>
                <a:srgbClr val="000000"/>
              </a:solidFill>
              <a:prstDash val="solid"/>
              <a:miter/>
              <a:headEnd type="none" w="med" len="med"/>
              <a:tailEnd type="none" w="med" len="med"/>
            </a:ln>
          </p:spPr>
          <p:txBody>
            <a:bodyPr upright="1"/>
            <a:lstStyle/>
            <a:p>
              <a:pPr>
                <a:lnSpc>
                  <a:spcPct val="125000"/>
                </a:lnSpc>
                <a:spcAft>
                  <a:spcPts val="0"/>
                </a:spcAft>
              </a:pPr>
              <a:r>
                <a:rPr lang="zh-CN" sz="1200" b="1" kern="100" dirty="0">
                  <a:solidFill>
                    <a:srgbClr val="FF0000"/>
                  </a:solidFill>
                  <a:latin typeface="宋体"/>
                  <a:ea typeface="等线"/>
                  <a:cs typeface="宋体"/>
                </a:rPr>
                <a:t>整体</a:t>
              </a:r>
              <a:r>
                <a:rPr lang="zh-CN" sz="1200" b="1" kern="100" dirty="0">
                  <a:solidFill>
                    <a:srgbClr val="FF0000"/>
                  </a:solidFill>
                  <a:latin typeface="宋体"/>
                  <a:ea typeface="等线"/>
                  <a:cs typeface="宋体"/>
                </a:rPr>
                <a:t>工程</a:t>
              </a:r>
            </a:p>
            <a:p>
              <a:pPr>
                <a:lnSpc>
                  <a:spcPct val="125000"/>
                </a:lnSpc>
                <a:spcAft>
                  <a:spcPts val="0"/>
                </a:spcAft>
              </a:pPr>
              <a:r>
                <a:rPr lang="zh-CN" sz="1200" kern="100" dirty="0">
                  <a:latin typeface="宋体"/>
                  <a:ea typeface="等线"/>
                  <a:cs typeface="宋体"/>
                </a:rPr>
                <a:t>土建专业</a:t>
              </a:r>
            </a:p>
            <a:p>
              <a:pPr>
                <a:lnSpc>
                  <a:spcPct val="125000"/>
                </a:lnSpc>
                <a:spcAft>
                  <a:spcPts val="0"/>
                </a:spcAft>
              </a:pPr>
              <a:r>
                <a:rPr lang="zh-CN" sz="1200" kern="100" dirty="0">
                  <a:latin typeface="宋体"/>
                  <a:ea typeface="等线"/>
                  <a:cs typeface="宋体"/>
                </a:rPr>
                <a:t>机械、管道专业</a:t>
              </a:r>
            </a:p>
            <a:p>
              <a:pPr>
                <a:lnSpc>
                  <a:spcPct val="125000"/>
                </a:lnSpc>
                <a:spcAft>
                  <a:spcPts val="0"/>
                </a:spcAft>
              </a:pPr>
              <a:r>
                <a:rPr lang="zh-CN" sz="1200" kern="100" dirty="0">
                  <a:latin typeface="宋体"/>
                  <a:ea typeface="等线"/>
                  <a:cs typeface="宋体"/>
                </a:rPr>
                <a:t>电气、仪控专业</a:t>
              </a:r>
            </a:p>
            <a:p>
              <a:pPr>
                <a:lnSpc>
                  <a:spcPct val="125000"/>
                </a:lnSpc>
                <a:spcAft>
                  <a:spcPts val="0"/>
                </a:spcAft>
              </a:pPr>
              <a:r>
                <a:rPr lang="zh-CN" sz="1200" kern="100" dirty="0">
                  <a:latin typeface="宋体"/>
                  <a:ea typeface="等线"/>
                  <a:cs typeface="宋体"/>
                </a:rPr>
                <a:t>焊接专业</a:t>
              </a:r>
            </a:p>
          </p:txBody>
        </p:sp>
        <p:cxnSp>
          <p:nvCxnSpPr>
            <p:cNvPr id="60" name="直接箭头连接符 59"/>
            <p:cNvCxnSpPr/>
            <p:nvPr/>
          </p:nvCxnSpPr>
          <p:spPr>
            <a:xfrm>
              <a:off x="10095" y="4822"/>
              <a:ext cx="0" cy="330"/>
            </a:xfrm>
            <a:prstGeom prst="straightConnector1">
              <a:avLst/>
            </a:prstGeom>
            <a:ln w="9525" cap="flat" cmpd="sng">
              <a:solidFill>
                <a:srgbClr val="000000"/>
              </a:solidFill>
              <a:prstDash val="solid"/>
              <a:headEnd type="none" w="med" len="med"/>
              <a:tailEnd type="none" w="med" len="med"/>
            </a:ln>
          </p:spPr>
        </p:cxnSp>
      </p:grpSp>
      <p:sp>
        <p:nvSpPr>
          <p:cNvPr id="61" name="矩形 60"/>
          <p:cNvSpPr/>
          <p:nvPr/>
        </p:nvSpPr>
        <p:spPr>
          <a:xfrm>
            <a:off x="3690620" y="0"/>
            <a:ext cx="2713038" cy="3693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0"/>
              </a:spcAft>
            </a:pPr>
            <a:endParaRPr lang="zh-CN" altLang="zh-CN" sz="2400" kern="100" dirty="0">
              <a:latin typeface="等线"/>
              <a:ea typeface="等线"/>
              <a:cs typeface="Times New Roman"/>
            </a:endParaRPr>
          </a:p>
        </p:txBody>
      </p:sp>
      <p:sp>
        <p:nvSpPr>
          <p:cNvPr id="68" name="燕尾形 67"/>
          <p:cNvSpPr/>
          <p:nvPr/>
        </p:nvSpPr>
        <p:spPr bwMode="auto">
          <a:xfrm>
            <a:off x="251621" y="835252"/>
            <a:ext cx="215900" cy="269875"/>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zh-CN" altLang="en-US">
              <a:solidFill>
                <a:srgbClr val="004A86"/>
              </a:solidFill>
            </a:endParaRPr>
          </a:p>
        </p:txBody>
      </p:sp>
      <p:sp>
        <p:nvSpPr>
          <p:cNvPr id="69" name="TextBox 3"/>
          <p:cNvSpPr txBox="1">
            <a:spLocks noChangeArrowheads="1"/>
          </p:cNvSpPr>
          <p:nvPr/>
        </p:nvSpPr>
        <p:spPr bwMode="auto">
          <a:xfrm>
            <a:off x="971600" y="692696"/>
            <a:ext cx="590391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110000"/>
              </a:lnSpc>
              <a:spcBef>
                <a:spcPts val="500"/>
              </a:spcBef>
              <a:buFont typeface="Arial" charset="0"/>
              <a:buChar char="•"/>
              <a:defRPr sz="3200">
                <a:solidFill>
                  <a:srgbClr val="3B3837"/>
                </a:solidFill>
                <a:latin typeface="Arial" charset="0"/>
                <a:ea typeface="黑体" pitchFamily="49" charset="-122"/>
              </a:defRPr>
            </a:lvl1pPr>
            <a:lvl2pPr marL="431800" indent="-215900">
              <a:lnSpc>
                <a:spcPct val="110000"/>
              </a:lnSpc>
              <a:spcBef>
                <a:spcPts val="400"/>
              </a:spcBef>
              <a:buFont typeface="Arial" charset="0"/>
              <a:buChar char="–"/>
              <a:defRPr sz="1600">
                <a:solidFill>
                  <a:srgbClr val="3B3837"/>
                </a:solidFill>
                <a:latin typeface="Arial" charset="0"/>
                <a:ea typeface="黑体" pitchFamily="49" charset="-122"/>
              </a:defRPr>
            </a:lvl2pPr>
            <a:lvl3pPr marL="647700" indent="-179388">
              <a:lnSpc>
                <a:spcPct val="110000"/>
              </a:lnSpc>
              <a:spcBef>
                <a:spcPts val="400"/>
              </a:spcBef>
              <a:buFont typeface="Arial" charset="0"/>
              <a:buChar char="•"/>
              <a:defRPr sz="1600">
                <a:solidFill>
                  <a:srgbClr val="3B3837"/>
                </a:solidFill>
                <a:latin typeface="Arial" charset="0"/>
                <a:ea typeface="黑体" pitchFamily="49" charset="-122"/>
              </a:defRPr>
            </a:lvl3pPr>
            <a:lvl4pPr marL="863600" indent="-215900">
              <a:lnSpc>
                <a:spcPct val="110000"/>
              </a:lnSpc>
              <a:spcBef>
                <a:spcPts val="400"/>
              </a:spcBef>
              <a:buFont typeface="Arial" charset="0"/>
              <a:buChar char="–"/>
              <a:defRPr sz="1600">
                <a:solidFill>
                  <a:srgbClr val="3B3837"/>
                </a:solidFill>
                <a:latin typeface="Arial" charset="0"/>
                <a:ea typeface="黑体" pitchFamily="49" charset="-122"/>
              </a:defRPr>
            </a:lvl4pPr>
            <a:lvl5pPr marL="2057400" indent="-228600">
              <a:lnSpc>
                <a:spcPct val="110000"/>
              </a:lnSpc>
              <a:spcBef>
                <a:spcPct val="20000"/>
              </a:spcBef>
              <a:buFont typeface="Arial" charset="0"/>
              <a:buChar char="»"/>
              <a:defRPr sz="1600">
                <a:solidFill>
                  <a:srgbClr val="3B3837"/>
                </a:solidFill>
                <a:latin typeface="Arial" charset="0"/>
                <a:ea typeface="黑体" pitchFamily="49" charset="-122"/>
              </a:defRPr>
            </a:lvl5pPr>
            <a:lvl6pPr marL="25146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6pPr>
            <a:lvl7pPr marL="29718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7pPr>
            <a:lvl8pPr marL="34290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8pPr>
            <a:lvl9pPr marL="38862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9pPr>
          </a:lstStyle>
          <a:p>
            <a:pPr>
              <a:lnSpc>
                <a:spcPct val="100000"/>
              </a:lnSpc>
              <a:spcBef>
                <a:spcPct val="0"/>
              </a:spcBef>
              <a:buFontTx/>
              <a:buNone/>
            </a:pPr>
            <a:r>
              <a:rPr lang="zh-CN" altLang="en-US" sz="2800" b="1" dirty="0" smtClean="0">
                <a:solidFill>
                  <a:schemeClr val="tx1"/>
                </a:solidFill>
                <a:latin typeface="微软雅黑" pitchFamily="34" charset="-122"/>
                <a:ea typeface="微软雅黑" pitchFamily="34" charset="-122"/>
              </a:rPr>
              <a:t>  前期策划</a:t>
            </a:r>
            <a:endParaRPr lang="zh-CN" altLang="en-US" sz="2800" b="1" dirty="0">
              <a:solidFill>
                <a:schemeClr val="tx1"/>
              </a:solidFill>
              <a:latin typeface="微软雅黑" pitchFamily="34" charset="-122"/>
              <a:ea typeface="微软雅黑" pitchFamily="34" charset="-122"/>
            </a:endParaRPr>
          </a:p>
        </p:txBody>
      </p:sp>
      <p:grpSp>
        <p:nvGrpSpPr>
          <p:cNvPr id="70" name="îṥlïḓê"/>
          <p:cNvGrpSpPr/>
          <p:nvPr/>
        </p:nvGrpSpPr>
        <p:grpSpPr>
          <a:xfrm>
            <a:off x="132221" y="692696"/>
            <a:ext cx="839380" cy="792088"/>
            <a:chOff x="1468531" y="1871421"/>
            <a:chExt cx="2080967" cy="1983665"/>
          </a:xfrm>
        </p:grpSpPr>
        <p:sp>
          <p:nvSpPr>
            <p:cNvPr id="71" name="ïŝḻïḓê"/>
            <p:cNvSpPr/>
            <p:nvPr/>
          </p:nvSpPr>
          <p:spPr bwMode="auto">
            <a:xfrm>
              <a:off x="1751720" y="2659689"/>
              <a:ext cx="796931" cy="796931"/>
            </a:xfrm>
            <a:prstGeom prst="ellipse">
              <a:avLst/>
            </a:prstGeom>
            <a:solidFill>
              <a:schemeClr val="accent4">
                <a:lumMod val="60000"/>
                <a:lumOff val="40000"/>
                <a:alpha val="70000"/>
              </a:schemeClr>
            </a:solidFill>
            <a:ln w="19050">
              <a:noFill/>
              <a:round/>
              <a:headEnd/>
              <a:tailEnd/>
            </a:ln>
          </p:spPr>
          <p:txBody>
            <a:bodyPr anchor="ctr"/>
            <a:lstStyle/>
            <a:p>
              <a:pPr algn="ctr"/>
              <a:endParaRPr sz="2000"/>
            </a:p>
          </p:txBody>
        </p:sp>
        <p:sp>
          <p:nvSpPr>
            <p:cNvPr id="72" name="îślîdé"/>
            <p:cNvSpPr/>
            <p:nvPr/>
          </p:nvSpPr>
          <p:spPr bwMode="auto">
            <a:xfrm>
              <a:off x="1847528" y="1880828"/>
              <a:ext cx="966310" cy="966310"/>
            </a:xfrm>
            <a:prstGeom prst="ellipse">
              <a:avLst/>
            </a:prstGeom>
            <a:solidFill>
              <a:schemeClr val="accent2">
                <a:alpha val="70000"/>
              </a:schemeClr>
            </a:solidFill>
            <a:ln w="19050">
              <a:noFill/>
              <a:round/>
              <a:headEnd/>
              <a:tailEnd/>
            </a:ln>
          </p:spPr>
          <p:txBody>
            <a:bodyPr anchor="ctr"/>
            <a:lstStyle/>
            <a:p>
              <a:pPr algn="ctr"/>
              <a:endParaRPr sz="2000"/>
            </a:p>
          </p:txBody>
        </p:sp>
        <p:sp>
          <p:nvSpPr>
            <p:cNvPr id="73" name="ï$ľïḓè"/>
            <p:cNvSpPr/>
            <p:nvPr/>
          </p:nvSpPr>
          <p:spPr bwMode="auto">
            <a:xfrm>
              <a:off x="2219772" y="2167905"/>
              <a:ext cx="1188132" cy="1188132"/>
            </a:xfrm>
            <a:prstGeom prst="ellipse">
              <a:avLst/>
            </a:prstGeom>
            <a:solidFill>
              <a:schemeClr val="accent1">
                <a:lumMod val="100000"/>
              </a:schemeClr>
            </a:solidFill>
            <a:ln w="19050">
              <a:noFill/>
              <a:round/>
              <a:headEnd/>
              <a:tailEnd/>
            </a:ln>
          </p:spPr>
          <p:txBody>
            <a:bodyPr rot="0" spcFirstLastPara="0" vert="horz" wrap="none" lIns="91440" tIns="45720" rIns="91440" bIns="45720" anchor="ctr" anchorCtr="1" forceAA="0" compatLnSpc="1">
              <a:prstTxWarp prst="textNoShape">
                <a:avLst/>
              </a:prstTxWarp>
              <a:noAutofit/>
            </a:bodyPr>
            <a:lstStyle/>
            <a:p>
              <a:pPr algn="ctr"/>
              <a:r>
                <a:rPr lang="en-US" altLang="zh-CN" sz="2000" dirty="0" smtClean="0">
                  <a:solidFill>
                    <a:schemeClr val="bg1">
                      <a:lumMod val="100000"/>
                    </a:schemeClr>
                  </a:solidFill>
                  <a:latin typeface="Impact" panose="020B0806030902050204" pitchFamily="34" charset="0"/>
                </a:rPr>
                <a:t>02</a:t>
              </a:r>
              <a:endParaRPr lang="en-US" altLang="zh-CN" sz="2000" dirty="0">
                <a:solidFill>
                  <a:schemeClr val="bg1">
                    <a:lumMod val="100000"/>
                  </a:schemeClr>
                </a:solidFill>
                <a:latin typeface="Impact" panose="020B0806030902050204" pitchFamily="34" charset="0"/>
              </a:endParaRPr>
            </a:p>
          </p:txBody>
        </p:sp>
        <p:sp>
          <p:nvSpPr>
            <p:cNvPr id="74" name="íṡḻiḑè"/>
            <p:cNvSpPr/>
            <p:nvPr/>
          </p:nvSpPr>
          <p:spPr bwMode="auto">
            <a:xfrm>
              <a:off x="2687824" y="3456620"/>
              <a:ext cx="398466" cy="398466"/>
            </a:xfrm>
            <a:prstGeom prst="ellipse">
              <a:avLst/>
            </a:prstGeom>
            <a:solidFill>
              <a:schemeClr val="accent3">
                <a:alpha val="70000"/>
              </a:schemeClr>
            </a:solidFill>
            <a:ln w="19050">
              <a:noFill/>
              <a:round/>
              <a:headEnd/>
              <a:tailEnd/>
            </a:ln>
          </p:spPr>
          <p:txBody>
            <a:bodyPr anchor="ctr"/>
            <a:lstStyle/>
            <a:p>
              <a:pPr algn="ctr"/>
              <a:endParaRPr sz="2000"/>
            </a:p>
          </p:txBody>
        </p:sp>
        <p:sp>
          <p:nvSpPr>
            <p:cNvPr id="75" name="î$ľïdè"/>
            <p:cNvSpPr/>
            <p:nvPr/>
          </p:nvSpPr>
          <p:spPr bwMode="auto">
            <a:xfrm>
              <a:off x="1468531" y="2518094"/>
              <a:ext cx="283189" cy="283189"/>
            </a:xfrm>
            <a:prstGeom prst="ellipse">
              <a:avLst/>
            </a:prstGeom>
            <a:solidFill>
              <a:schemeClr val="accent4">
                <a:lumMod val="60000"/>
                <a:lumOff val="40000"/>
                <a:alpha val="70000"/>
              </a:schemeClr>
            </a:solidFill>
            <a:ln w="19050">
              <a:noFill/>
              <a:round/>
              <a:headEnd/>
              <a:tailEnd/>
            </a:ln>
          </p:spPr>
          <p:txBody>
            <a:bodyPr anchor="ctr"/>
            <a:lstStyle/>
            <a:p>
              <a:pPr algn="ctr"/>
              <a:endParaRPr sz="2000"/>
            </a:p>
          </p:txBody>
        </p:sp>
        <p:sp>
          <p:nvSpPr>
            <p:cNvPr id="76" name="ïsliḋè"/>
            <p:cNvSpPr/>
            <p:nvPr/>
          </p:nvSpPr>
          <p:spPr bwMode="auto">
            <a:xfrm>
              <a:off x="3266309" y="1871421"/>
              <a:ext cx="283189" cy="283189"/>
            </a:xfrm>
            <a:prstGeom prst="ellipse">
              <a:avLst/>
            </a:prstGeom>
            <a:solidFill>
              <a:schemeClr val="accent3">
                <a:lumMod val="60000"/>
                <a:lumOff val="40000"/>
                <a:alpha val="70000"/>
              </a:schemeClr>
            </a:solidFill>
            <a:ln w="19050">
              <a:noFill/>
              <a:round/>
              <a:headEnd/>
              <a:tailEnd/>
            </a:ln>
          </p:spPr>
          <p:txBody>
            <a:bodyPr anchor="ctr"/>
            <a:lstStyle/>
            <a:p>
              <a:pPr algn="ctr"/>
              <a:endParaRPr sz="2000"/>
            </a:p>
          </p:txBody>
        </p:sp>
      </p:grpSp>
      <p:sp>
        <p:nvSpPr>
          <p:cNvPr id="77" name="Shape 314"/>
          <p:cNvSpPr/>
          <p:nvPr/>
        </p:nvSpPr>
        <p:spPr>
          <a:xfrm flipV="1">
            <a:off x="948556" y="1268760"/>
            <a:ext cx="8159948" cy="14765"/>
          </a:xfrm>
          <a:prstGeom prst="line">
            <a:avLst/>
          </a:prstGeom>
          <a:ln w="3175">
            <a:solidFill>
              <a:schemeClr val="bg1">
                <a:lumMod val="65000"/>
              </a:schemeClr>
            </a:solidFill>
            <a:bevel/>
          </a:ln>
        </p:spPr>
        <p:txBody>
          <a:bodyPr lIns="45719" rIns="45719"/>
          <a:lstStyle/>
          <a:p>
            <a:endParaRPr/>
          </a:p>
        </p:txBody>
      </p:sp>
      <p:sp>
        <p:nvSpPr>
          <p:cNvPr id="62" name="矩形 61"/>
          <p:cNvSpPr/>
          <p:nvPr/>
        </p:nvSpPr>
        <p:spPr>
          <a:xfrm>
            <a:off x="1331640" y="1340768"/>
            <a:ext cx="7128792" cy="648072"/>
          </a:xfrm>
          <a:prstGeom prst="rect">
            <a:avLst/>
          </a:prstGeom>
          <a:solidFill>
            <a:srgbClr val="0069AC"/>
          </a:solidFill>
          <a:ln w="25400" cap="flat" cmpd="sng" algn="ctr">
            <a:solidFill>
              <a:srgbClr val="0069AC">
                <a:shade val="50000"/>
              </a:srgbClr>
            </a:solidFill>
            <a:prstDash val="solid"/>
          </a:ln>
          <a:effectLst/>
        </p:spPr>
        <p:txBody>
          <a:bodyPr rtlCol="0" anchor="ctr"/>
          <a:lstStyle/>
          <a:p>
            <a:pPr algn="ctr" fontAlgn="auto">
              <a:spcBef>
                <a:spcPts val="0"/>
              </a:spcBef>
              <a:spcAft>
                <a:spcPts val="0"/>
              </a:spcAft>
              <a:defRPr/>
            </a:pPr>
            <a:r>
              <a:rPr lang="en-US" altLang="zh-CN" sz="2400" b="1" kern="0" dirty="0" smtClean="0">
                <a:solidFill>
                  <a:srgbClr val="FFFFFF"/>
                </a:solidFill>
                <a:latin typeface="+mj-ea"/>
                <a:ea typeface="+mj-ea"/>
              </a:rPr>
              <a:t>2.5 </a:t>
            </a:r>
            <a:r>
              <a:rPr lang="zh-CN" altLang="zh-CN" sz="2400" b="1" kern="0" dirty="0" smtClean="0">
                <a:solidFill>
                  <a:srgbClr val="FFFFFF"/>
                </a:solidFill>
                <a:latin typeface="+mj-ea"/>
                <a:ea typeface="+mj-ea"/>
              </a:rPr>
              <a:t>整体</a:t>
            </a:r>
            <a:r>
              <a:rPr lang="zh-CN" altLang="zh-CN" sz="2400" b="1" kern="0" dirty="0">
                <a:solidFill>
                  <a:srgbClr val="FFFFFF"/>
                </a:solidFill>
                <a:latin typeface="+mj-ea"/>
                <a:ea typeface="+mj-ea"/>
              </a:rPr>
              <a:t>工程</a:t>
            </a:r>
            <a:r>
              <a:rPr lang="zh-CN" altLang="zh-CN" sz="2400" b="1" kern="0" dirty="0">
                <a:solidFill>
                  <a:srgbClr val="FFFFFF"/>
                </a:solidFill>
                <a:latin typeface="+mj-ea"/>
                <a:ea typeface="+mj-ea"/>
              </a:rPr>
              <a:t>质量评价</a:t>
            </a:r>
            <a:endParaRPr lang="zh-CN" altLang="zh-CN" sz="2400" b="1" kern="0" dirty="0">
              <a:solidFill>
                <a:srgbClr val="FFFFFF"/>
              </a:solidFill>
              <a:latin typeface="+mj-ea"/>
              <a:ea typeface="+mj-ea"/>
            </a:endParaRPr>
          </a:p>
        </p:txBody>
      </p:sp>
      <p:cxnSp>
        <p:nvCxnSpPr>
          <p:cNvPr id="80" name="直接箭头连接符 79"/>
          <p:cNvCxnSpPr/>
          <p:nvPr/>
        </p:nvCxnSpPr>
        <p:spPr>
          <a:xfrm>
            <a:off x="5868144" y="2492896"/>
            <a:ext cx="635" cy="274320"/>
          </a:xfrm>
          <a:prstGeom prst="straightConnector1">
            <a:avLst/>
          </a:prstGeom>
          <a:ln w="9525" cap="flat" cmpd="sng">
            <a:solidFill>
              <a:srgbClr val="000000"/>
            </a:solidFill>
            <a:prstDash val="solid"/>
            <a:headEnd type="none" w="med" len="med"/>
            <a:tailEnd type="none" w="med" len="med"/>
          </a:ln>
        </p:spPr>
      </p:cxnSp>
      <p:cxnSp>
        <p:nvCxnSpPr>
          <p:cNvPr id="81" name="直接箭头连接符 80"/>
          <p:cNvCxnSpPr/>
          <p:nvPr/>
        </p:nvCxnSpPr>
        <p:spPr>
          <a:xfrm>
            <a:off x="1547664" y="3356992"/>
            <a:ext cx="4445" cy="332740"/>
          </a:xfrm>
          <a:prstGeom prst="straightConnector1">
            <a:avLst/>
          </a:prstGeom>
          <a:ln w="9525" cap="flat" cmpd="sng">
            <a:solidFill>
              <a:srgbClr val="000000"/>
            </a:solidFill>
            <a:prstDash val="solid"/>
            <a:headEnd type="none" w="med" len="med"/>
            <a:tailEnd type="none" w="med" len="med"/>
          </a:ln>
        </p:spPr>
      </p:cxnSp>
    </p:spTree>
    <p:extLst>
      <p:ext uri="{BB962C8B-B14F-4D97-AF65-F5344CB8AC3E}">
        <p14:creationId xmlns:p14="http://schemas.microsoft.com/office/powerpoint/2010/main" val="143067390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Slide Number Placeholder 3"/>
          <p:cNvSpPr txBox="1">
            <a:spLocks noGrp="1"/>
          </p:cNvSpPr>
          <p:nvPr>
            <p:ph type="sldNum" sz="quarter" idx="4"/>
          </p:nvPr>
        </p:nvSpPr>
        <p:spPr>
          <a:noFill/>
          <a:ln>
            <a:noFill/>
          </a:ln>
        </p:spPr>
        <p:txBody>
          <a:bodyPr anchor="ct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zh-CN" altLang="en-US" sz="600" dirty="0">
                <a:solidFill>
                  <a:srgbClr val="A6A6A6"/>
                </a:solidFill>
                <a:ea typeface="黑体" panose="02010609060101010101" pitchFamily="2" charset="-122"/>
              </a:rPr>
              <a:t>17</a:t>
            </a:fld>
            <a:endParaRPr lang="zh-CN" altLang="en-US" sz="600" dirty="0">
              <a:solidFill>
                <a:srgbClr val="A6A6A6"/>
              </a:solidFill>
              <a:ea typeface="黑体" panose="02010609060101010101" pitchFamily="2" charset="-122"/>
            </a:endParaRPr>
          </a:p>
        </p:txBody>
      </p:sp>
      <p:graphicFrame>
        <p:nvGraphicFramePr>
          <p:cNvPr id="3" name="表格 2"/>
          <p:cNvGraphicFramePr>
            <a:graphicFrameLocks noGrp="1"/>
          </p:cNvGraphicFramePr>
          <p:nvPr>
            <p:extLst>
              <p:ext uri="{D42A27DB-BD31-4B8C-83A1-F6EECF244321}">
                <p14:modId xmlns:p14="http://schemas.microsoft.com/office/powerpoint/2010/main" val="1031777584"/>
              </p:ext>
            </p:extLst>
          </p:nvPr>
        </p:nvGraphicFramePr>
        <p:xfrm>
          <a:off x="359572" y="1556792"/>
          <a:ext cx="8604916" cy="5237590"/>
        </p:xfrm>
        <a:graphic>
          <a:graphicData uri="http://schemas.openxmlformats.org/drawingml/2006/table">
            <a:tbl>
              <a:tblPr firstRow="1" bandRow="1">
                <a:tableStyleId>{69012ECD-51FC-41F1-AA8D-1B2483CD663E}</a:tableStyleId>
              </a:tblPr>
              <a:tblGrid>
                <a:gridCol w="1938716"/>
                <a:gridCol w="6666200"/>
              </a:tblGrid>
              <a:tr h="720080">
                <a:tc>
                  <a:txBody>
                    <a:bodyPr/>
                    <a:lstStyle>
                      <a:lvl1pPr marL="0" algn="l" defTabSz="914400" rtl="0" eaLnBrk="1" latinLnBrk="0" hangingPunct="1">
                        <a:defRPr sz="1800" b="1" kern="1200">
                          <a:solidFill>
                            <a:schemeClr val="lt1"/>
                          </a:solidFill>
                          <a:latin typeface="Arial"/>
                          <a:ea typeface="SimHei"/>
                          <a:cs typeface=""/>
                        </a:defRPr>
                      </a:lvl1pPr>
                      <a:lvl2pPr marL="457200" algn="l" defTabSz="914400" rtl="0" eaLnBrk="1" latinLnBrk="0" hangingPunct="1">
                        <a:defRPr sz="1800" b="1" kern="1200">
                          <a:solidFill>
                            <a:schemeClr val="lt1"/>
                          </a:solidFill>
                          <a:latin typeface="Arial"/>
                          <a:ea typeface="SimHei"/>
                          <a:cs typeface=""/>
                        </a:defRPr>
                      </a:lvl2pPr>
                      <a:lvl3pPr marL="914400" algn="l" defTabSz="914400" rtl="0" eaLnBrk="1" latinLnBrk="0" hangingPunct="1">
                        <a:defRPr sz="1800" b="1" kern="1200">
                          <a:solidFill>
                            <a:schemeClr val="lt1"/>
                          </a:solidFill>
                          <a:latin typeface="Arial"/>
                          <a:ea typeface="SimHei"/>
                          <a:cs typeface=""/>
                        </a:defRPr>
                      </a:lvl3pPr>
                      <a:lvl4pPr marL="1371600" algn="l" defTabSz="914400" rtl="0" eaLnBrk="1" latinLnBrk="0" hangingPunct="1">
                        <a:defRPr sz="1800" b="1" kern="1200">
                          <a:solidFill>
                            <a:schemeClr val="lt1"/>
                          </a:solidFill>
                          <a:latin typeface="Arial"/>
                          <a:ea typeface="SimHei"/>
                          <a:cs typeface=""/>
                        </a:defRPr>
                      </a:lvl4pPr>
                      <a:lvl5pPr marL="1828800" algn="l" defTabSz="914400" rtl="0" eaLnBrk="1" latinLnBrk="0" hangingPunct="1">
                        <a:defRPr sz="1800" b="1" kern="1200">
                          <a:solidFill>
                            <a:schemeClr val="lt1"/>
                          </a:solidFill>
                          <a:latin typeface="Arial"/>
                          <a:ea typeface="SimHei"/>
                          <a:cs typeface=""/>
                        </a:defRPr>
                      </a:lvl5pPr>
                      <a:lvl6pPr marL="2286000" algn="l" defTabSz="914400" rtl="0" eaLnBrk="1" latinLnBrk="0" hangingPunct="1">
                        <a:defRPr sz="1800" b="1" kern="1200">
                          <a:solidFill>
                            <a:schemeClr val="lt1"/>
                          </a:solidFill>
                          <a:latin typeface="Arial"/>
                          <a:ea typeface="SimHei"/>
                          <a:cs typeface=""/>
                        </a:defRPr>
                      </a:lvl6pPr>
                      <a:lvl7pPr marL="2743200" algn="l" defTabSz="914400" rtl="0" eaLnBrk="1" latinLnBrk="0" hangingPunct="1">
                        <a:defRPr sz="1800" b="1" kern="1200">
                          <a:solidFill>
                            <a:schemeClr val="lt1"/>
                          </a:solidFill>
                          <a:latin typeface="Arial"/>
                          <a:ea typeface="SimHei"/>
                          <a:cs typeface=""/>
                        </a:defRPr>
                      </a:lvl7pPr>
                      <a:lvl8pPr marL="3200400" algn="l" defTabSz="914400" rtl="0" eaLnBrk="1" latinLnBrk="0" hangingPunct="1">
                        <a:defRPr sz="1800" b="1" kern="1200">
                          <a:solidFill>
                            <a:schemeClr val="lt1"/>
                          </a:solidFill>
                          <a:latin typeface="Arial"/>
                          <a:ea typeface="SimHei"/>
                          <a:cs typeface=""/>
                        </a:defRPr>
                      </a:lvl8pPr>
                      <a:lvl9pPr marL="3657600" algn="l" defTabSz="914400" rtl="0" eaLnBrk="1" latinLnBrk="0" hangingPunct="1">
                        <a:defRPr sz="1800" b="1" kern="1200">
                          <a:solidFill>
                            <a:schemeClr val="lt1"/>
                          </a:solidFill>
                          <a:latin typeface="Arial"/>
                          <a:ea typeface="SimHei"/>
                          <a:cs typeface=""/>
                        </a:defRPr>
                      </a:lvl9pPr>
                    </a:lstStyle>
                    <a:p>
                      <a:pPr algn="ctr"/>
                      <a:r>
                        <a:rPr lang="zh-CN" altLang="en-US" sz="2000" u="none" kern="0" baseline="0" dirty="0" smtClean="0"/>
                        <a:t>国标验收要求</a:t>
                      </a:r>
                      <a:endParaRPr lang="zh-CN" altLang="en-US" sz="2000" b="1" i="0" u="none" kern="0" baseline="0" dirty="0">
                        <a:solidFill>
                          <a:srgbClr val="FFFFFF"/>
                        </a:solidFill>
                        <a:latin typeface="+mj-ea"/>
                        <a:ea typeface="+mj-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b="1" kern="1200">
                          <a:solidFill>
                            <a:schemeClr val="lt1"/>
                          </a:solidFill>
                          <a:latin typeface="Arial"/>
                          <a:ea typeface="SimHei"/>
                          <a:cs typeface=""/>
                        </a:defRPr>
                      </a:lvl1pPr>
                      <a:lvl2pPr marL="457200" algn="l" defTabSz="914400" rtl="0" eaLnBrk="1" latinLnBrk="0" hangingPunct="1">
                        <a:defRPr sz="1800" b="1" kern="1200">
                          <a:solidFill>
                            <a:schemeClr val="lt1"/>
                          </a:solidFill>
                          <a:latin typeface="Arial"/>
                          <a:ea typeface="SimHei"/>
                          <a:cs typeface=""/>
                        </a:defRPr>
                      </a:lvl2pPr>
                      <a:lvl3pPr marL="914400" algn="l" defTabSz="914400" rtl="0" eaLnBrk="1" latinLnBrk="0" hangingPunct="1">
                        <a:defRPr sz="1800" b="1" kern="1200">
                          <a:solidFill>
                            <a:schemeClr val="lt1"/>
                          </a:solidFill>
                          <a:latin typeface="Arial"/>
                          <a:ea typeface="SimHei"/>
                          <a:cs typeface=""/>
                        </a:defRPr>
                      </a:lvl3pPr>
                      <a:lvl4pPr marL="1371600" algn="l" defTabSz="914400" rtl="0" eaLnBrk="1" latinLnBrk="0" hangingPunct="1">
                        <a:defRPr sz="1800" b="1" kern="1200">
                          <a:solidFill>
                            <a:schemeClr val="lt1"/>
                          </a:solidFill>
                          <a:latin typeface="Arial"/>
                          <a:ea typeface="SimHei"/>
                          <a:cs typeface=""/>
                        </a:defRPr>
                      </a:lvl4pPr>
                      <a:lvl5pPr marL="1828800" algn="l" defTabSz="914400" rtl="0" eaLnBrk="1" latinLnBrk="0" hangingPunct="1">
                        <a:defRPr sz="1800" b="1" kern="1200">
                          <a:solidFill>
                            <a:schemeClr val="lt1"/>
                          </a:solidFill>
                          <a:latin typeface="Arial"/>
                          <a:ea typeface="SimHei"/>
                          <a:cs typeface=""/>
                        </a:defRPr>
                      </a:lvl5pPr>
                      <a:lvl6pPr marL="2286000" algn="l" defTabSz="914400" rtl="0" eaLnBrk="1" latinLnBrk="0" hangingPunct="1">
                        <a:defRPr sz="1800" b="1" kern="1200">
                          <a:solidFill>
                            <a:schemeClr val="lt1"/>
                          </a:solidFill>
                          <a:latin typeface="Arial"/>
                          <a:ea typeface="SimHei"/>
                          <a:cs typeface=""/>
                        </a:defRPr>
                      </a:lvl6pPr>
                      <a:lvl7pPr marL="2743200" algn="l" defTabSz="914400" rtl="0" eaLnBrk="1" latinLnBrk="0" hangingPunct="1">
                        <a:defRPr sz="1800" b="1" kern="1200">
                          <a:solidFill>
                            <a:schemeClr val="lt1"/>
                          </a:solidFill>
                          <a:latin typeface="Arial"/>
                          <a:ea typeface="SimHei"/>
                          <a:cs typeface=""/>
                        </a:defRPr>
                      </a:lvl7pPr>
                      <a:lvl8pPr marL="3200400" algn="l" defTabSz="914400" rtl="0" eaLnBrk="1" latinLnBrk="0" hangingPunct="1">
                        <a:defRPr sz="1800" b="1" kern="1200">
                          <a:solidFill>
                            <a:schemeClr val="lt1"/>
                          </a:solidFill>
                          <a:latin typeface="Arial"/>
                          <a:ea typeface="SimHei"/>
                          <a:cs typeface=""/>
                        </a:defRPr>
                      </a:lvl8pPr>
                      <a:lvl9pPr marL="3657600" algn="l" defTabSz="914400" rtl="0" eaLnBrk="1" latinLnBrk="0" hangingPunct="1">
                        <a:defRPr sz="1800" b="1" kern="1200">
                          <a:solidFill>
                            <a:schemeClr val="lt1"/>
                          </a:solidFill>
                          <a:latin typeface="Arial"/>
                          <a:ea typeface="SimHei"/>
                          <a:cs typeface=""/>
                        </a:defRPr>
                      </a:lvl9pPr>
                    </a:lstStyle>
                    <a:p>
                      <a:pPr marL="0" algn="ctr" defTabSz="914400" rtl="0" eaLnBrk="1" latinLnBrk="0" hangingPunct="1"/>
                      <a:r>
                        <a:rPr lang="zh-CN" altLang="en-US" sz="2000" u="none" kern="0" baseline="0" dirty="0" smtClean="0"/>
                        <a:t>评 优 </a:t>
                      </a:r>
                      <a:r>
                        <a:rPr lang="zh-CN" altLang="en-US" sz="2000" u="none" kern="0" baseline="0" dirty="0" smtClean="0"/>
                        <a:t>要 求</a:t>
                      </a:r>
                      <a:endParaRPr lang="zh-CN" altLang="en-US" sz="2000" b="1" i="0" u="none" kern="0" baseline="0" dirty="0">
                        <a:solidFill>
                          <a:srgbClr val="FFFFFF"/>
                        </a:solidFill>
                        <a:latin typeface="+mj-ea"/>
                        <a:ea typeface="+mj-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04056">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algn="ctr"/>
                      <a:r>
                        <a:rPr lang="zh-CN" altLang="en-US" sz="1600" b="1" dirty="0" smtClean="0">
                          <a:solidFill>
                            <a:srgbClr val="FF0000"/>
                          </a:solidFill>
                        </a:rPr>
                        <a:t>单位工程</a:t>
                      </a:r>
                      <a:endParaRPr lang="zh-CN" altLang="en-US" sz="1600" b="1" dirty="0">
                        <a:solidFill>
                          <a:srgbClr val="FF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algn="ctr">
                        <a:lnSpc>
                          <a:spcPct val="125000"/>
                        </a:lnSpc>
                      </a:pPr>
                      <a:r>
                        <a:rPr lang="zh-CN" altLang="en-US" sz="1600" dirty="0" smtClean="0"/>
                        <a:t>二个机组</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68909">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0" algn="ctr" defTabSz="914400" rtl="0" eaLnBrk="1" latinLnBrk="0" hangingPunct="1"/>
                      <a:r>
                        <a:rPr lang="zh-CN" altLang="en-US" sz="1600" b="1" kern="1200" dirty="0" smtClean="0">
                          <a:solidFill>
                            <a:srgbClr val="FF0000"/>
                          </a:solidFill>
                          <a:effectLst/>
                        </a:rPr>
                        <a:t>子单位工程</a:t>
                      </a:r>
                      <a:endParaRPr lang="zh-CN" altLang="en-US" sz="1600" b="1" kern="1200" dirty="0">
                        <a:solidFill>
                          <a:srgbClr val="FF0000"/>
                        </a:solidFill>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0" algn="l" defTabSz="914400" rtl="0" eaLnBrk="1" latinLnBrk="0" hangingPunct="1">
                        <a:lnSpc>
                          <a:spcPct val="125000"/>
                        </a:lnSpc>
                      </a:pPr>
                      <a:r>
                        <a:rPr lang="zh-CN" altLang="en-US" sz="1600" kern="1200" dirty="0" smtClean="0">
                          <a:effectLst/>
                        </a:rPr>
                        <a:t>单项工程和专项工程中的评价部分：</a:t>
                      </a:r>
                      <a:r>
                        <a:rPr lang="zh-CN" altLang="zh-CN" sz="1600" kern="1200" dirty="0" smtClean="0">
                          <a:effectLst/>
                        </a:rPr>
                        <a:t>土建工程、机械工程、电气仪控工程</a:t>
                      </a:r>
                      <a:r>
                        <a:rPr lang="zh-CN" altLang="en-US" sz="1600" kern="1200" dirty="0" smtClean="0">
                          <a:effectLst/>
                        </a:rPr>
                        <a:t>、</a:t>
                      </a:r>
                      <a:r>
                        <a:rPr lang="zh-CN" altLang="zh-CN" sz="1600" kern="1200" dirty="0" smtClean="0">
                          <a:effectLst/>
                        </a:rPr>
                        <a:t>焊接专项工程、调试专项工程以及档案管理专项、质量保证</a:t>
                      </a:r>
                      <a:r>
                        <a:rPr lang="zh-CN" altLang="zh-CN" sz="1600" kern="1200" dirty="0" smtClean="0">
                          <a:effectLst/>
                        </a:rPr>
                        <a:t>专项</a:t>
                      </a:r>
                      <a:r>
                        <a:rPr lang="zh-CN" altLang="en-US" sz="1600" kern="1200" dirty="0" smtClean="0">
                          <a:effectLst/>
                        </a:rPr>
                        <a:t>。</a:t>
                      </a:r>
                      <a:endParaRPr lang="zh-CN" altLang="en-US" sz="1600" kern="1200" dirty="0">
                        <a:solidFill>
                          <a:schemeClr val="dk1"/>
                        </a:solidFill>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68909">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0" algn="ctr" defTabSz="914400" rtl="0" eaLnBrk="1" latinLnBrk="0" hangingPunct="1"/>
                      <a:r>
                        <a:rPr lang="zh-CN" altLang="en-US" sz="1600" b="1" kern="1200" dirty="0" smtClean="0">
                          <a:solidFill>
                            <a:srgbClr val="FF0000"/>
                          </a:solidFill>
                          <a:effectLst/>
                        </a:rPr>
                        <a:t>分部工程</a:t>
                      </a:r>
                      <a:endParaRPr lang="zh-CN" altLang="en-US" sz="1600" b="1" kern="1200" dirty="0">
                        <a:solidFill>
                          <a:srgbClr val="FF0000"/>
                        </a:solidFill>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0" algn="l" defTabSz="914400" rtl="0" eaLnBrk="1" latinLnBrk="0" hangingPunct="1">
                        <a:lnSpc>
                          <a:spcPct val="125000"/>
                        </a:lnSpc>
                      </a:pPr>
                      <a:r>
                        <a:rPr lang="zh-CN" altLang="en-US" sz="1600" kern="1200" dirty="0" smtClean="0">
                          <a:effectLst/>
                        </a:rPr>
                        <a:t>上述评价部分的评价项目</a:t>
                      </a:r>
                      <a:r>
                        <a:rPr lang="zh-CN" altLang="en-US" sz="1600" kern="1200" dirty="0" smtClean="0">
                          <a:effectLst/>
                        </a:rPr>
                        <a:t>。</a:t>
                      </a:r>
                      <a:endParaRPr lang="en-US" altLang="zh-CN" sz="1600" kern="1200" dirty="0" smtClean="0">
                        <a:effectLst/>
                      </a:endParaRPr>
                    </a:p>
                    <a:p>
                      <a:pPr marL="0" algn="l" defTabSz="914400" rtl="0" eaLnBrk="1" latinLnBrk="0" hangingPunct="1">
                        <a:lnSpc>
                          <a:spcPct val="125000"/>
                        </a:lnSpc>
                      </a:pPr>
                      <a:r>
                        <a:rPr lang="zh-CN" altLang="en-US" sz="1600" kern="1200" dirty="0" smtClean="0">
                          <a:effectLst/>
                        </a:rPr>
                        <a:t>例如</a:t>
                      </a:r>
                      <a:r>
                        <a:rPr lang="zh-CN" altLang="en-US" sz="1600" kern="1200" dirty="0" smtClean="0">
                          <a:effectLst/>
                        </a:rPr>
                        <a:t>，土建：</a:t>
                      </a:r>
                      <a:r>
                        <a:rPr lang="zh-CN" altLang="zh-CN" sz="1600" kern="1200" dirty="0" smtClean="0">
                          <a:effectLst/>
                        </a:rPr>
                        <a:t>地基与基础</a:t>
                      </a:r>
                      <a:r>
                        <a:rPr lang="zh-CN" altLang="en-US" sz="1600" kern="1200" dirty="0" smtClean="0">
                          <a:effectLst/>
                        </a:rPr>
                        <a:t>、</a:t>
                      </a:r>
                      <a:r>
                        <a:rPr lang="zh-CN" altLang="zh-CN" sz="1600" kern="1200" dirty="0" smtClean="0">
                          <a:effectLst/>
                        </a:rPr>
                        <a:t>结构工程</a:t>
                      </a:r>
                      <a:r>
                        <a:rPr lang="zh-CN" altLang="en-US" sz="1600" kern="1200" dirty="0" smtClean="0">
                          <a:effectLst/>
                        </a:rPr>
                        <a:t>、</a:t>
                      </a:r>
                      <a:r>
                        <a:rPr lang="zh-CN" altLang="zh-CN" sz="1600" kern="1200" dirty="0" smtClean="0">
                          <a:effectLst/>
                        </a:rPr>
                        <a:t>建筑装饰装修</a:t>
                      </a:r>
                      <a:r>
                        <a:rPr lang="zh-CN" altLang="en-US" sz="1600" kern="1200" dirty="0" smtClean="0">
                          <a:effectLst/>
                        </a:rPr>
                        <a:t>、</a:t>
                      </a:r>
                      <a:r>
                        <a:rPr lang="zh-CN" altLang="zh-CN" sz="1600" kern="1200" dirty="0" smtClean="0">
                          <a:effectLst/>
                        </a:rPr>
                        <a:t>屋面工程</a:t>
                      </a:r>
                      <a:endParaRPr lang="zh-CN" altLang="en-US" sz="1600" kern="1200" dirty="0">
                        <a:solidFill>
                          <a:schemeClr val="dk1"/>
                        </a:solidFill>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68909">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0" algn="ctr" defTabSz="914400" rtl="0" eaLnBrk="1" latinLnBrk="0" hangingPunct="1"/>
                      <a:r>
                        <a:rPr lang="zh-CN" altLang="en-US" sz="1600" b="1" kern="1200" dirty="0" smtClean="0">
                          <a:solidFill>
                            <a:srgbClr val="FF0000"/>
                          </a:solidFill>
                          <a:effectLst/>
                        </a:rPr>
                        <a:t>子分部工程</a:t>
                      </a:r>
                      <a:endParaRPr lang="zh-CN" altLang="en-US" sz="1600" b="1" kern="1200" dirty="0">
                        <a:solidFill>
                          <a:srgbClr val="FF0000"/>
                        </a:solidFill>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0" algn="l" defTabSz="914400" rtl="0" eaLnBrk="1" latinLnBrk="0" hangingPunct="1">
                        <a:lnSpc>
                          <a:spcPct val="125000"/>
                        </a:lnSpc>
                      </a:pPr>
                      <a:r>
                        <a:rPr lang="zh-CN" altLang="en-US" sz="1600" kern="1200" dirty="0" smtClean="0">
                          <a:effectLst/>
                        </a:rPr>
                        <a:t>上述评价项目按照核岛、常规岛、</a:t>
                      </a:r>
                      <a:r>
                        <a:rPr lang="en-US" altLang="zh-CN" sz="1600" kern="1200" dirty="0" smtClean="0">
                          <a:effectLst/>
                        </a:rPr>
                        <a:t>BOP</a:t>
                      </a:r>
                      <a:r>
                        <a:rPr lang="zh-CN" altLang="en-US" sz="1600" kern="1200" dirty="0" smtClean="0">
                          <a:effectLst/>
                        </a:rPr>
                        <a:t>进行</a:t>
                      </a:r>
                      <a:r>
                        <a:rPr lang="zh-CN" altLang="en-US" sz="1600" kern="1200" dirty="0" smtClean="0">
                          <a:effectLst/>
                        </a:rPr>
                        <a:t>评价。</a:t>
                      </a:r>
                      <a:endParaRPr lang="zh-CN" altLang="en-US" sz="1600" kern="1200" dirty="0">
                        <a:solidFill>
                          <a:schemeClr val="dk1"/>
                        </a:solidFill>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68909">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0" algn="ctr" defTabSz="914400" rtl="0" eaLnBrk="1" latinLnBrk="0" hangingPunct="1"/>
                      <a:r>
                        <a:rPr lang="zh-CN" altLang="en-US" sz="1600" b="1" kern="1200" dirty="0" smtClean="0">
                          <a:solidFill>
                            <a:srgbClr val="FF0000"/>
                          </a:solidFill>
                          <a:effectLst/>
                        </a:rPr>
                        <a:t>分项工程</a:t>
                      </a:r>
                      <a:endParaRPr lang="zh-CN" altLang="en-US" sz="1600" b="1" kern="1200" dirty="0">
                        <a:solidFill>
                          <a:srgbClr val="FF0000"/>
                        </a:solidFill>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0" algn="l" defTabSz="914400" rtl="0" eaLnBrk="1" latinLnBrk="0" hangingPunct="1">
                        <a:lnSpc>
                          <a:spcPct val="125000"/>
                        </a:lnSpc>
                      </a:pPr>
                      <a:r>
                        <a:rPr lang="zh-CN" altLang="en-US" sz="1600" kern="1200" dirty="0" smtClean="0">
                          <a:effectLst/>
                        </a:rPr>
                        <a:t>无体现</a:t>
                      </a:r>
                      <a:endParaRPr lang="zh-CN" altLang="en-US" sz="1600" kern="1200" dirty="0">
                        <a:solidFill>
                          <a:schemeClr val="dk1"/>
                        </a:solidFill>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68909">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0" algn="ctr" defTabSz="914400" rtl="0" eaLnBrk="1" latinLnBrk="0" hangingPunct="1"/>
                      <a:r>
                        <a:rPr lang="zh-CN" altLang="en-US" sz="1600" b="1" kern="1200" dirty="0" smtClean="0">
                          <a:solidFill>
                            <a:srgbClr val="FF0000"/>
                          </a:solidFill>
                          <a:effectLst/>
                        </a:rPr>
                        <a:t>检验批</a:t>
                      </a:r>
                      <a:endParaRPr lang="zh-CN" altLang="en-US" sz="1600" b="1" kern="1200" dirty="0">
                        <a:solidFill>
                          <a:srgbClr val="FF0000"/>
                        </a:solidFill>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0" algn="l" defTabSz="914400" rtl="0" eaLnBrk="1" latinLnBrk="0" hangingPunct="1">
                        <a:lnSpc>
                          <a:spcPct val="125000"/>
                        </a:lnSpc>
                      </a:pPr>
                      <a:r>
                        <a:rPr lang="zh-CN" altLang="en-US" sz="1600" kern="1200" dirty="0" smtClean="0">
                          <a:effectLst/>
                        </a:rPr>
                        <a:t>单项工程和专项工程中的抽样规定</a:t>
                      </a:r>
                      <a:endParaRPr lang="zh-CN" altLang="en-US" sz="1600" kern="1200" dirty="0">
                        <a:solidFill>
                          <a:schemeClr val="dk1"/>
                        </a:solidFill>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68909">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0" algn="ctr" defTabSz="914400" rtl="0" eaLnBrk="1" latinLnBrk="0" hangingPunct="1"/>
                      <a:r>
                        <a:rPr lang="zh-CN" altLang="en-US" sz="1600" b="1" kern="1200" dirty="0" smtClean="0">
                          <a:solidFill>
                            <a:srgbClr val="FF0000"/>
                          </a:solidFill>
                          <a:effectLst/>
                        </a:rPr>
                        <a:t>检查表检查项目</a:t>
                      </a:r>
                      <a:endParaRPr lang="en-US" altLang="zh-CN" sz="1600" b="1" kern="1200" dirty="0" smtClean="0">
                        <a:solidFill>
                          <a:srgbClr val="FF0000"/>
                        </a:solidFill>
                        <a:effectLst/>
                      </a:endParaRPr>
                    </a:p>
                    <a:p>
                      <a:pPr marL="0" algn="ctr" defTabSz="914400" rtl="0" eaLnBrk="1" latinLnBrk="0" hangingPunct="1"/>
                      <a:r>
                        <a:rPr lang="zh-CN" altLang="en-US" sz="1600" b="1" kern="1200" dirty="0" smtClean="0">
                          <a:solidFill>
                            <a:srgbClr val="FF0000"/>
                          </a:solidFill>
                          <a:effectLst/>
                        </a:rPr>
                        <a:t>（主控、一般）</a:t>
                      </a:r>
                      <a:endParaRPr lang="zh-CN" altLang="en-US" sz="1600" b="1" kern="1200" dirty="0">
                        <a:solidFill>
                          <a:srgbClr val="FF0000"/>
                        </a:solidFill>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algn="l">
                        <a:lnSpc>
                          <a:spcPct val="125000"/>
                        </a:lnSpc>
                      </a:pPr>
                      <a:r>
                        <a:rPr lang="en-US" altLang="zh-CN" sz="1600" dirty="0" smtClean="0"/>
                        <a:t>《</a:t>
                      </a:r>
                      <a:r>
                        <a:rPr lang="zh-CN" altLang="en-US" sz="1600" dirty="0" smtClean="0"/>
                        <a:t> 核电工程施工质量评价规程</a:t>
                      </a:r>
                      <a:r>
                        <a:rPr lang="en-US" altLang="zh-CN" sz="1600" dirty="0" smtClean="0"/>
                        <a:t>》</a:t>
                      </a:r>
                      <a:r>
                        <a:rPr lang="zh-CN" altLang="en-US" sz="1600" dirty="0" smtClean="0"/>
                        <a:t>附录中</a:t>
                      </a:r>
                      <a:r>
                        <a:rPr lang="zh-CN" altLang="en-US" sz="1600" kern="1200" dirty="0" smtClean="0">
                          <a:effectLst/>
                        </a:rPr>
                        <a:t>检查表指定项目</a:t>
                      </a:r>
                      <a:endParaRPr lang="zh-CN" altLang="en-US" sz="1600" kern="1200" dirty="0">
                        <a:solidFill>
                          <a:schemeClr val="dk1"/>
                        </a:solidFill>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31" name="燕尾形 30"/>
          <p:cNvSpPr/>
          <p:nvPr/>
        </p:nvSpPr>
        <p:spPr bwMode="auto">
          <a:xfrm>
            <a:off x="251621" y="835252"/>
            <a:ext cx="215900" cy="269875"/>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zh-CN" altLang="en-US">
              <a:solidFill>
                <a:srgbClr val="004A86"/>
              </a:solidFill>
            </a:endParaRPr>
          </a:p>
        </p:txBody>
      </p:sp>
      <p:sp>
        <p:nvSpPr>
          <p:cNvPr id="11" name="TextBox 3"/>
          <p:cNvSpPr txBox="1">
            <a:spLocks noChangeArrowheads="1"/>
          </p:cNvSpPr>
          <p:nvPr/>
        </p:nvSpPr>
        <p:spPr bwMode="auto">
          <a:xfrm>
            <a:off x="971600" y="692696"/>
            <a:ext cx="590391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110000"/>
              </a:lnSpc>
              <a:spcBef>
                <a:spcPts val="500"/>
              </a:spcBef>
              <a:buFont typeface="Arial" charset="0"/>
              <a:buChar char="•"/>
              <a:defRPr sz="3200">
                <a:solidFill>
                  <a:srgbClr val="3B3837"/>
                </a:solidFill>
                <a:latin typeface="Arial" charset="0"/>
                <a:ea typeface="黑体" pitchFamily="49" charset="-122"/>
              </a:defRPr>
            </a:lvl1pPr>
            <a:lvl2pPr marL="431800" indent="-215900">
              <a:lnSpc>
                <a:spcPct val="110000"/>
              </a:lnSpc>
              <a:spcBef>
                <a:spcPts val="400"/>
              </a:spcBef>
              <a:buFont typeface="Arial" charset="0"/>
              <a:buChar char="–"/>
              <a:defRPr sz="1600">
                <a:solidFill>
                  <a:srgbClr val="3B3837"/>
                </a:solidFill>
                <a:latin typeface="Arial" charset="0"/>
                <a:ea typeface="黑体" pitchFamily="49" charset="-122"/>
              </a:defRPr>
            </a:lvl2pPr>
            <a:lvl3pPr marL="647700" indent="-179388">
              <a:lnSpc>
                <a:spcPct val="110000"/>
              </a:lnSpc>
              <a:spcBef>
                <a:spcPts val="400"/>
              </a:spcBef>
              <a:buFont typeface="Arial" charset="0"/>
              <a:buChar char="•"/>
              <a:defRPr sz="1600">
                <a:solidFill>
                  <a:srgbClr val="3B3837"/>
                </a:solidFill>
                <a:latin typeface="Arial" charset="0"/>
                <a:ea typeface="黑体" pitchFamily="49" charset="-122"/>
              </a:defRPr>
            </a:lvl3pPr>
            <a:lvl4pPr marL="863600" indent="-215900">
              <a:lnSpc>
                <a:spcPct val="110000"/>
              </a:lnSpc>
              <a:spcBef>
                <a:spcPts val="400"/>
              </a:spcBef>
              <a:buFont typeface="Arial" charset="0"/>
              <a:buChar char="–"/>
              <a:defRPr sz="1600">
                <a:solidFill>
                  <a:srgbClr val="3B3837"/>
                </a:solidFill>
                <a:latin typeface="Arial" charset="0"/>
                <a:ea typeface="黑体" pitchFamily="49" charset="-122"/>
              </a:defRPr>
            </a:lvl4pPr>
            <a:lvl5pPr marL="2057400" indent="-228600">
              <a:lnSpc>
                <a:spcPct val="110000"/>
              </a:lnSpc>
              <a:spcBef>
                <a:spcPct val="20000"/>
              </a:spcBef>
              <a:buFont typeface="Arial" charset="0"/>
              <a:buChar char="»"/>
              <a:defRPr sz="1600">
                <a:solidFill>
                  <a:srgbClr val="3B3837"/>
                </a:solidFill>
                <a:latin typeface="Arial" charset="0"/>
                <a:ea typeface="黑体" pitchFamily="49" charset="-122"/>
              </a:defRPr>
            </a:lvl5pPr>
            <a:lvl6pPr marL="25146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6pPr>
            <a:lvl7pPr marL="29718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7pPr>
            <a:lvl8pPr marL="34290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8pPr>
            <a:lvl9pPr marL="38862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9pPr>
          </a:lstStyle>
          <a:p>
            <a:pPr>
              <a:lnSpc>
                <a:spcPct val="100000"/>
              </a:lnSpc>
              <a:spcBef>
                <a:spcPct val="0"/>
              </a:spcBef>
              <a:buFontTx/>
              <a:buNone/>
            </a:pPr>
            <a:r>
              <a:rPr lang="zh-CN" altLang="en-US" sz="2800" b="1" dirty="0" smtClean="0">
                <a:solidFill>
                  <a:schemeClr val="tx1"/>
                </a:solidFill>
                <a:latin typeface="微软雅黑" pitchFamily="34" charset="-122"/>
                <a:ea typeface="微软雅黑" pitchFamily="34" charset="-122"/>
              </a:rPr>
              <a:t>  前期策划</a:t>
            </a:r>
            <a:endParaRPr lang="zh-CN" altLang="en-US" sz="2800" b="1" dirty="0">
              <a:solidFill>
                <a:schemeClr val="tx1"/>
              </a:solidFill>
              <a:latin typeface="微软雅黑" pitchFamily="34" charset="-122"/>
              <a:ea typeface="微软雅黑" pitchFamily="34" charset="-122"/>
            </a:endParaRPr>
          </a:p>
        </p:txBody>
      </p:sp>
      <p:grpSp>
        <p:nvGrpSpPr>
          <p:cNvPr id="12" name="îṥlïḓê"/>
          <p:cNvGrpSpPr/>
          <p:nvPr/>
        </p:nvGrpSpPr>
        <p:grpSpPr>
          <a:xfrm>
            <a:off x="132221" y="692696"/>
            <a:ext cx="839380" cy="792088"/>
            <a:chOff x="1468531" y="1871421"/>
            <a:chExt cx="2080967" cy="1983665"/>
          </a:xfrm>
        </p:grpSpPr>
        <p:sp>
          <p:nvSpPr>
            <p:cNvPr id="13" name="ïŝḻïḓê"/>
            <p:cNvSpPr/>
            <p:nvPr/>
          </p:nvSpPr>
          <p:spPr bwMode="auto">
            <a:xfrm>
              <a:off x="1751720" y="2659689"/>
              <a:ext cx="796931" cy="796931"/>
            </a:xfrm>
            <a:prstGeom prst="ellipse">
              <a:avLst/>
            </a:prstGeom>
            <a:solidFill>
              <a:schemeClr val="accent4">
                <a:lumMod val="60000"/>
                <a:lumOff val="40000"/>
                <a:alpha val="70000"/>
              </a:schemeClr>
            </a:solidFill>
            <a:ln w="19050">
              <a:noFill/>
              <a:round/>
              <a:headEnd/>
              <a:tailEnd/>
            </a:ln>
          </p:spPr>
          <p:txBody>
            <a:bodyPr anchor="ctr"/>
            <a:lstStyle/>
            <a:p>
              <a:pPr algn="ctr"/>
              <a:endParaRPr sz="2000"/>
            </a:p>
          </p:txBody>
        </p:sp>
        <p:sp>
          <p:nvSpPr>
            <p:cNvPr id="14" name="îślîdé"/>
            <p:cNvSpPr/>
            <p:nvPr/>
          </p:nvSpPr>
          <p:spPr bwMode="auto">
            <a:xfrm>
              <a:off x="1847528" y="1880828"/>
              <a:ext cx="966310" cy="966310"/>
            </a:xfrm>
            <a:prstGeom prst="ellipse">
              <a:avLst/>
            </a:prstGeom>
            <a:solidFill>
              <a:schemeClr val="accent2">
                <a:alpha val="70000"/>
              </a:schemeClr>
            </a:solidFill>
            <a:ln w="19050">
              <a:noFill/>
              <a:round/>
              <a:headEnd/>
              <a:tailEnd/>
            </a:ln>
          </p:spPr>
          <p:txBody>
            <a:bodyPr anchor="ctr"/>
            <a:lstStyle/>
            <a:p>
              <a:pPr algn="ctr"/>
              <a:endParaRPr sz="2000"/>
            </a:p>
          </p:txBody>
        </p:sp>
        <p:sp>
          <p:nvSpPr>
            <p:cNvPr id="15" name="ï$ľïḓè"/>
            <p:cNvSpPr/>
            <p:nvPr/>
          </p:nvSpPr>
          <p:spPr bwMode="auto">
            <a:xfrm>
              <a:off x="2219772" y="2167905"/>
              <a:ext cx="1188132" cy="1188132"/>
            </a:xfrm>
            <a:prstGeom prst="ellipse">
              <a:avLst/>
            </a:prstGeom>
            <a:solidFill>
              <a:schemeClr val="accent1">
                <a:lumMod val="100000"/>
              </a:schemeClr>
            </a:solidFill>
            <a:ln w="19050">
              <a:noFill/>
              <a:round/>
              <a:headEnd/>
              <a:tailEnd/>
            </a:ln>
          </p:spPr>
          <p:txBody>
            <a:bodyPr rot="0" spcFirstLastPara="0" vert="horz" wrap="none" lIns="91440" tIns="45720" rIns="91440" bIns="45720" anchor="ctr" anchorCtr="1" forceAA="0" compatLnSpc="1">
              <a:prstTxWarp prst="textNoShape">
                <a:avLst/>
              </a:prstTxWarp>
              <a:noAutofit/>
            </a:bodyPr>
            <a:lstStyle/>
            <a:p>
              <a:pPr algn="ctr"/>
              <a:r>
                <a:rPr lang="en-US" altLang="zh-CN" sz="2000" dirty="0" smtClean="0">
                  <a:solidFill>
                    <a:schemeClr val="bg1">
                      <a:lumMod val="100000"/>
                    </a:schemeClr>
                  </a:solidFill>
                  <a:latin typeface="Impact" panose="020B0806030902050204" pitchFamily="34" charset="0"/>
                </a:rPr>
                <a:t>02</a:t>
              </a:r>
              <a:endParaRPr lang="en-US" altLang="zh-CN" sz="2000" dirty="0">
                <a:solidFill>
                  <a:schemeClr val="bg1">
                    <a:lumMod val="100000"/>
                  </a:schemeClr>
                </a:solidFill>
                <a:latin typeface="Impact" panose="020B0806030902050204" pitchFamily="34" charset="0"/>
              </a:endParaRPr>
            </a:p>
          </p:txBody>
        </p:sp>
        <p:sp>
          <p:nvSpPr>
            <p:cNvPr id="16" name="íṡḻiḑè"/>
            <p:cNvSpPr/>
            <p:nvPr/>
          </p:nvSpPr>
          <p:spPr bwMode="auto">
            <a:xfrm>
              <a:off x="2687824" y="3456620"/>
              <a:ext cx="398466" cy="398466"/>
            </a:xfrm>
            <a:prstGeom prst="ellipse">
              <a:avLst/>
            </a:prstGeom>
            <a:solidFill>
              <a:schemeClr val="accent3">
                <a:alpha val="70000"/>
              </a:schemeClr>
            </a:solidFill>
            <a:ln w="19050">
              <a:noFill/>
              <a:round/>
              <a:headEnd/>
              <a:tailEnd/>
            </a:ln>
          </p:spPr>
          <p:txBody>
            <a:bodyPr anchor="ctr"/>
            <a:lstStyle/>
            <a:p>
              <a:pPr algn="ctr"/>
              <a:endParaRPr sz="2000"/>
            </a:p>
          </p:txBody>
        </p:sp>
        <p:sp>
          <p:nvSpPr>
            <p:cNvPr id="17" name="î$ľïdè"/>
            <p:cNvSpPr/>
            <p:nvPr/>
          </p:nvSpPr>
          <p:spPr bwMode="auto">
            <a:xfrm>
              <a:off x="1468531" y="2518094"/>
              <a:ext cx="283189" cy="283189"/>
            </a:xfrm>
            <a:prstGeom prst="ellipse">
              <a:avLst/>
            </a:prstGeom>
            <a:solidFill>
              <a:schemeClr val="accent4">
                <a:lumMod val="60000"/>
                <a:lumOff val="40000"/>
                <a:alpha val="70000"/>
              </a:schemeClr>
            </a:solidFill>
            <a:ln w="19050">
              <a:noFill/>
              <a:round/>
              <a:headEnd/>
              <a:tailEnd/>
            </a:ln>
          </p:spPr>
          <p:txBody>
            <a:bodyPr anchor="ctr"/>
            <a:lstStyle/>
            <a:p>
              <a:pPr algn="ctr"/>
              <a:endParaRPr sz="2000"/>
            </a:p>
          </p:txBody>
        </p:sp>
        <p:sp>
          <p:nvSpPr>
            <p:cNvPr id="18" name="ïsliḋè"/>
            <p:cNvSpPr/>
            <p:nvPr/>
          </p:nvSpPr>
          <p:spPr bwMode="auto">
            <a:xfrm>
              <a:off x="3266309" y="1871421"/>
              <a:ext cx="283189" cy="283189"/>
            </a:xfrm>
            <a:prstGeom prst="ellipse">
              <a:avLst/>
            </a:prstGeom>
            <a:solidFill>
              <a:schemeClr val="accent3">
                <a:lumMod val="60000"/>
                <a:lumOff val="40000"/>
                <a:alpha val="70000"/>
              </a:schemeClr>
            </a:solidFill>
            <a:ln w="19050">
              <a:noFill/>
              <a:round/>
              <a:headEnd/>
              <a:tailEnd/>
            </a:ln>
          </p:spPr>
          <p:txBody>
            <a:bodyPr anchor="ctr"/>
            <a:lstStyle/>
            <a:p>
              <a:pPr algn="ctr"/>
              <a:endParaRPr sz="2000"/>
            </a:p>
          </p:txBody>
        </p:sp>
      </p:grpSp>
      <p:sp>
        <p:nvSpPr>
          <p:cNvPr id="19" name="Shape 314"/>
          <p:cNvSpPr/>
          <p:nvPr/>
        </p:nvSpPr>
        <p:spPr>
          <a:xfrm flipV="1">
            <a:off x="948556" y="1268760"/>
            <a:ext cx="8159948" cy="14765"/>
          </a:xfrm>
          <a:prstGeom prst="line">
            <a:avLst/>
          </a:prstGeom>
          <a:ln w="3175">
            <a:solidFill>
              <a:schemeClr val="bg1">
                <a:lumMod val="65000"/>
              </a:schemeClr>
            </a:solidFill>
            <a:bevel/>
          </a:ln>
        </p:spPr>
        <p:txBody>
          <a:bodyPr lIns="45719" rIns="45719"/>
          <a:lstStyle/>
          <a:p>
            <a:endParaRPr/>
          </a:p>
        </p:txBody>
      </p:sp>
    </p:spTree>
    <p:extLst>
      <p:ext uri="{BB962C8B-B14F-4D97-AF65-F5344CB8AC3E}">
        <p14:creationId xmlns:p14="http://schemas.microsoft.com/office/powerpoint/2010/main" val="143067390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Slide Number Placeholder 3"/>
          <p:cNvSpPr txBox="1">
            <a:spLocks noGrp="1"/>
          </p:cNvSpPr>
          <p:nvPr>
            <p:ph type="sldNum" sz="quarter" idx="4"/>
          </p:nvPr>
        </p:nvSpPr>
        <p:spPr>
          <a:noFill/>
          <a:ln>
            <a:noFill/>
          </a:ln>
        </p:spPr>
        <p:txBody>
          <a:bodyPr anchor="ct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zh-CN" altLang="en-US" sz="600" dirty="0">
                <a:solidFill>
                  <a:srgbClr val="A6A6A6"/>
                </a:solidFill>
                <a:ea typeface="黑体" panose="02010609060101010101" pitchFamily="2" charset="-122"/>
              </a:rPr>
              <a:t>18</a:t>
            </a:fld>
            <a:endParaRPr lang="zh-CN" altLang="en-US" sz="600" dirty="0">
              <a:solidFill>
                <a:srgbClr val="A6A6A6"/>
              </a:solidFill>
              <a:ea typeface="黑体" panose="02010609060101010101" pitchFamily="2" charset="-122"/>
            </a:endParaRP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5766" y="1988840"/>
            <a:ext cx="8656714" cy="48245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1403648" y="1340768"/>
            <a:ext cx="6912768" cy="328682"/>
          </a:xfrm>
          <a:prstGeom prst="rect">
            <a:avLst/>
          </a:prstGeom>
          <a:solidFill>
            <a:srgbClr val="0069AC"/>
          </a:solidFill>
          <a:ln w="25400" cap="flat" cmpd="sng" algn="ctr">
            <a:solidFill>
              <a:srgbClr val="0069AC">
                <a:shade val="50000"/>
              </a:srgbClr>
            </a:solidFill>
            <a:prstDash val="solid"/>
          </a:ln>
          <a:effectLst/>
        </p:spPr>
        <p:txBody>
          <a:bodyPr rtlCol="0" anchor="ctr"/>
          <a:lstStyle>
            <a:defPPr>
              <a:defRPr lang="zh-CN"/>
            </a:defPPr>
            <a:lvl1pPr algn="ctr" fontAlgn="auto">
              <a:spcBef>
                <a:spcPts val="0"/>
              </a:spcBef>
              <a:spcAft>
                <a:spcPts val="0"/>
              </a:spcAft>
              <a:defRPr sz="2400" b="1" kern="0">
                <a:solidFill>
                  <a:srgbClr val="FFFFFF"/>
                </a:solidFill>
                <a:latin typeface="+mj-ea"/>
                <a:ea typeface="+mj-ea"/>
              </a:defRPr>
            </a:lvl1pPr>
          </a:lstStyle>
          <a:p>
            <a:r>
              <a:rPr lang="zh-CN" altLang="en-US" sz="1800" b="0" dirty="0"/>
              <a:t>结合国标验收要求及</a:t>
            </a:r>
            <a:r>
              <a:rPr lang="zh-CN" altLang="en-US" sz="1800" b="0" dirty="0"/>
              <a:t>评优标准，各专业</a:t>
            </a:r>
            <a:r>
              <a:rPr lang="en-US" altLang="zh-CN" sz="1800" b="0" dirty="0"/>
              <a:t>/</a:t>
            </a:r>
            <a:r>
              <a:rPr lang="zh-CN" altLang="en-US" sz="1800" b="0" dirty="0"/>
              <a:t>工程包划分检验批。</a:t>
            </a:r>
            <a:endParaRPr lang="en-US" altLang="zh-CN" sz="1800" b="0" dirty="0"/>
          </a:p>
        </p:txBody>
      </p:sp>
      <p:sp>
        <p:nvSpPr>
          <p:cNvPr id="3" name="矩形 2"/>
          <p:cNvSpPr/>
          <p:nvPr/>
        </p:nvSpPr>
        <p:spPr>
          <a:xfrm>
            <a:off x="467520" y="1691516"/>
            <a:ext cx="8424959" cy="369332"/>
          </a:xfrm>
          <a:prstGeom prst="rect">
            <a:avLst/>
          </a:prstGeom>
        </p:spPr>
        <p:txBody>
          <a:bodyPr wrap="square">
            <a:spAutoFit/>
          </a:bodyPr>
          <a:lstStyle/>
          <a:p>
            <a:pPr marL="285750" indent="-285750">
              <a:buFont typeface="Wingdings" panose="05000000000000000000" pitchFamily="2" charset="2"/>
              <a:buChar char="Ø"/>
            </a:pPr>
            <a:r>
              <a:rPr lang="zh-CN" altLang="en-US" dirty="0" smtClean="0">
                <a:solidFill>
                  <a:srgbClr val="080007"/>
                </a:solidFill>
                <a:latin typeface="微软雅黑" panose="020B0503020204020204" pitchFamily="34" charset="-122"/>
                <a:ea typeface="微软雅黑" panose="020B0503020204020204" pitchFamily="34" charset="-122"/>
              </a:rPr>
              <a:t>核</a:t>
            </a:r>
            <a:r>
              <a:rPr lang="zh-CN" altLang="en-US" dirty="0">
                <a:solidFill>
                  <a:srgbClr val="080007"/>
                </a:solidFill>
                <a:latin typeface="微软雅黑" panose="020B0503020204020204" pitchFamily="34" charset="-122"/>
                <a:ea typeface="微软雅黑" panose="020B0503020204020204" pitchFamily="34" charset="-122"/>
              </a:rPr>
              <a:t>岛、常规岛及</a:t>
            </a:r>
            <a:r>
              <a:rPr lang="en-US" altLang="zh-CN" dirty="0">
                <a:solidFill>
                  <a:srgbClr val="080007"/>
                </a:solidFill>
                <a:latin typeface="微软雅黑" panose="020B0503020204020204" pitchFamily="34" charset="-122"/>
                <a:ea typeface="微软雅黑" panose="020B0503020204020204" pitchFamily="34" charset="-122"/>
              </a:rPr>
              <a:t>BOP</a:t>
            </a:r>
            <a:r>
              <a:rPr lang="zh-CN" altLang="en-US" dirty="0" smtClean="0">
                <a:solidFill>
                  <a:srgbClr val="080007"/>
                </a:solidFill>
                <a:latin typeface="微软雅黑" panose="020B0503020204020204" pitchFamily="34" charset="-122"/>
                <a:ea typeface="微软雅黑" panose="020B0503020204020204" pitchFamily="34" charset="-122"/>
              </a:rPr>
              <a:t>土建按施工</a:t>
            </a:r>
            <a:r>
              <a:rPr lang="zh-CN" altLang="en-US" dirty="0">
                <a:solidFill>
                  <a:srgbClr val="080007"/>
                </a:solidFill>
                <a:latin typeface="微软雅黑" panose="020B0503020204020204" pitchFamily="34" charset="-122"/>
                <a:ea typeface="微软雅黑" panose="020B0503020204020204" pitchFamily="34" charset="-122"/>
              </a:rPr>
              <a:t>分层、工程量、特殊专项等进行检验批的</a:t>
            </a:r>
            <a:r>
              <a:rPr lang="zh-CN" altLang="en-US" dirty="0" smtClean="0">
                <a:solidFill>
                  <a:srgbClr val="080007"/>
                </a:solidFill>
                <a:latin typeface="微软雅黑" panose="020B0503020204020204" pitchFamily="34" charset="-122"/>
                <a:ea typeface="微软雅黑" panose="020B0503020204020204" pitchFamily="34" charset="-122"/>
              </a:rPr>
              <a:t>划分</a:t>
            </a:r>
            <a:endParaRPr lang="zh-CN" altLang="en-US" dirty="0"/>
          </a:p>
        </p:txBody>
      </p:sp>
      <p:sp>
        <p:nvSpPr>
          <p:cNvPr id="24" name="燕尾形 23"/>
          <p:cNvSpPr/>
          <p:nvPr/>
        </p:nvSpPr>
        <p:spPr bwMode="auto">
          <a:xfrm>
            <a:off x="251621" y="835252"/>
            <a:ext cx="215900" cy="269875"/>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zh-CN" altLang="en-US">
              <a:solidFill>
                <a:srgbClr val="004A86"/>
              </a:solidFill>
            </a:endParaRPr>
          </a:p>
        </p:txBody>
      </p:sp>
      <p:sp>
        <p:nvSpPr>
          <p:cNvPr id="13" name="TextBox 3"/>
          <p:cNvSpPr txBox="1">
            <a:spLocks noChangeArrowheads="1"/>
          </p:cNvSpPr>
          <p:nvPr/>
        </p:nvSpPr>
        <p:spPr bwMode="auto">
          <a:xfrm>
            <a:off x="971600" y="692696"/>
            <a:ext cx="590391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110000"/>
              </a:lnSpc>
              <a:spcBef>
                <a:spcPts val="500"/>
              </a:spcBef>
              <a:buFont typeface="Arial" charset="0"/>
              <a:buChar char="•"/>
              <a:defRPr sz="3200">
                <a:solidFill>
                  <a:srgbClr val="3B3837"/>
                </a:solidFill>
                <a:latin typeface="Arial" charset="0"/>
                <a:ea typeface="黑体" pitchFamily="49" charset="-122"/>
              </a:defRPr>
            </a:lvl1pPr>
            <a:lvl2pPr marL="431800" indent="-215900">
              <a:lnSpc>
                <a:spcPct val="110000"/>
              </a:lnSpc>
              <a:spcBef>
                <a:spcPts val="400"/>
              </a:spcBef>
              <a:buFont typeface="Arial" charset="0"/>
              <a:buChar char="–"/>
              <a:defRPr sz="1600">
                <a:solidFill>
                  <a:srgbClr val="3B3837"/>
                </a:solidFill>
                <a:latin typeface="Arial" charset="0"/>
                <a:ea typeface="黑体" pitchFamily="49" charset="-122"/>
              </a:defRPr>
            </a:lvl2pPr>
            <a:lvl3pPr marL="647700" indent="-179388">
              <a:lnSpc>
                <a:spcPct val="110000"/>
              </a:lnSpc>
              <a:spcBef>
                <a:spcPts val="400"/>
              </a:spcBef>
              <a:buFont typeface="Arial" charset="0"/>
              <a:buChar char="•"/>
              <a:defRPr sz="1600">
                <a:solidFill>
                  <a:srgbClr val="3B3837"/>
                </a:solidFill>
                <a:latin typeface="Arial" charset="0"/>
                <a:ea typeface="黑体" pitchFamily="49" charset="-122"/>
              </a:defRPr>
            </a:lvl3pPr>
            <a:lvl4pPr marL="863600" indent="-215900">
              <a:lnSpc>
                <a:spcPct val="110000"/>
              </a:lnSpc>
              <a:spcBef>
                <a:spcPts val="400"/>
              </a:spcBef>
              <a:buFont typeface="Arial" charset="0"/>
              <a:buChar char="–"/>
              <a:defRPr sz="1600">
                <a:solidFill>
                  <a:srgbClr val="3B3837"/>
                </a:solidFill>
                <a:latin typeface="Arial" charset="0"/>
                <a:ea typeface="黑体" pitchFamily="49" charset="-122"/>
              </a:defRPr>
            </a:lvl4pPr>
            <a:lvl5pPr marL="2057400" indent="-228600">
              <a:lnSpc>
                <a:spcPct val="110000"/>
              </a:lnSpc>
              <a:spcBef>
                <a:spcPct val="20000"/>
              </a:spcBef>
              <a:buFont typeface="Arial" charset="0"/>
              <a:buChar char="»"/>
              <a:defRPr sz="1600">
                <a:solidFill>
                  <a:srgbClr val="3B3837"/>
                </a:solidFill>
                <a:latin typeface="Arial" charset="0"/>
                <a:ea typeface="黑体" pitchFamily="49" charset="-122"/>
              </a:defRPr>
            </a:lvl5pPr>
            <a:lvl6pPr marL="25146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6pPr>
            <a:lvl7pPr marL="29718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7pPr>
            <a:lvl8pPr marL="34290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8pPr>
            <a:lvl9pPr marL="38862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9pPr>
          </a:lstStyle>
          <a:p>
            <a:pPr>
              <a:lnSpc>
                <a:spcPct val="100000"/>
              </a:lnSpc>
              <a:spcBef>
                <a:spcPct val="0"/>
              </a:spcBef>
              <a:buFontTx/>
              <a:buNone/>
            </a:pPr>
            <a:r>
              <a:rPr lang="zh-CN" altLang="en-US" sz="2800" b="1" dirty="0" smtClean="0">
                <a:solidFill>
                  <a:schemeClr val="tx1"/>
                </a:solidFill>
                <a:latin typeface="微软雅黑" pitchFamily="34" charset="-122"/>
                <a:ea typeface="微软雅黑" pitchFamily="34" charset="-122"/>
              </a:rPr>
              <a:t>  前期策划</a:t>
            </a:r>
            <a:endParaRPr lang="zh-CN" altLang="en-US" sz="2800" b="1" dirty="0">
              <a:solidFill>
                <a:schemeClr val="tx1"/>
              </a:solidFill>
              <a:latin typeface="微软雅黑" pitchFamily="34" charset="-122"/>
              <a:ea typeface="微软雅黑" pitchFamily="34" charset="-122"/>
            </a:endParaRPr>
          </a:p>
        </p:txBody>
      </p:sp>
      <p:grpSp>
        <p:nvGrpSpPr>
          <p:cNvPr id="14" name="îṥlïḓê"/>
          <p:cNvGrpSpPr/>
          <p:nvPr/>
        </p:nvGrpSpPr>
        <p:grpSpPr>
          <a:xfrm>
            <a:off x="132221" y="692696"/>
            <a:ext cx="839380" cy="792088"/>
            <a:chOff x="1468531" y="1871421"/>
            <a:chExt cx="2080967" cy="1983665"/>
          </a:xfrm>
        </p:grpSpPr>
        <p:sp>
          <p:nvSpPr>
            <p:cNvPr id="15" name="ïŝḻïḓê"/>
            <p:cNvSpPr/>
            <p:nvPr/>
          </p:nvSpPr>
          <p:spPr bwMode="auto">
            <a:xfrm>
              <a:off x="1751720" y="2659689"/>
              <a:ext cx="796931" cy="796931"/>
            </a:xfrm>
            <a:prstGeom prst="ellipse">
              <a:avLst/>
            </a:prstGeom>
            <a:solidFill>
              <a:schemeClr val="accent4">
                <a:lumMod val="60000"/>
                <a:lumOff val="40000"/>
                <a:alpha val="70000"/>
              </a:schemeClr>
            </a:solidFill>
            <a:ln w="19050">
              <a:noFill/>
              <a:round/>
              <a:headEnd/>
              <a:tailEnd/>
            </a:ln>
          </p:spPr>
          <p:txBody>
            <a:bodyPr anchor="ctr"/>
            <a:lstStyle/>
            <a:p>
              <a:pPr algn="ctr"/>
              <a:endParaRPr sz="2000"/>
            </a:p>
          </p:txBody>
        </p:sp>
        <p:sp>
          <p:nvSpPr>
            <p:cNvPr id="16" name="îślîdé"/>
            <p:cNvSpPr/>
            <p:nvPr/>
          </p:nvSpPr>
          <p:spPr bwMode="auto">
            <a:xfrm>
              <a:off x="1847528" y="1880828"/>
              <a:ext cx="966310" cy="966310"/>
            </a:xfrm>
            <a:prstGeom prst="ellipse">
              <a:avLst/>
            </a:prstGeom>
            <a:solidFill>
              <a:schemeClr val="accent2">
                <a:alpha val="70000"/>
              </a:schemeClr>
            </a:solidFill>
            <a:ln w="19050">
              <a:noFill/>
              <a:round/>
              <a:headEnd/>
              <a:tailEnd/>
            </a:ln>
          </p:spPr>
          <p:txBody>
            <a:bodyPr anchor="ctr"/>
            <a:lstStyle/>
            <a:p>
              <a:pPr algn="ctr"/>
              <a:endParaRPr sz="2000"/>
            </a:p>
          </p:txBody>
        </p:sp>
        <p:sp>
          <p:nvSpPr>
            <p:cNvPr id="17" name="ï$ľïḓè"/>
            <p:cNvSpPr/>
            <p:nvPr/>
          </p:nvSpPr>
          <p:spPr bwMode="auto">
            <a:xfrm>
              <a:off x="2219772" y="2167905"/>
              <a:ext cx="1188132" cy="1188132"/>
            </a:xfrm>
            <a:prstGeom prst="ellipse">
              <a:avLst/>
            </a:prstGeom>
            <a:solidFill>
              <a:schemeClr val="accent1">
                <a:lumMod val="100000"/>
              </a:schemeClr>
            </a:solidFill>
            <a:ln w="19050">
              <a:noFill/>
              <a:round/>
              <a:headEnd/>
              <a:tailEnd/>
            </a:ln>
          </p:spPr>
          <p:txBody>
            <a:bodyPr rot="0" spcFirstLastPara="0" vert="horz" wrap="none" lIns="91440" tIns="45720" rIns="91440" bIns="45720" anchor="ctr" anchorCtr="1" forceAA="0" compatLnSpc="1">
              <a:prstTxWarp prst="textNoShape">
                <a:avLst/>
              </a:prstTxWarp>
              <a:noAutofit/>
            </a:bodyPr>
            <a:lstStyle/>
            <a:p>
              <a:pPr algn="ctr"/>
              <a:r>
                <a:rPr lang="en-US" altLang="zh-CN" sz="2000" dirty="0" smtClean="0">
                  <a:solidFill>
                    <a:schemeClr val="bg1">
                      <a:lumMod val="100000"/>
                    </a:schemeClr>
                  </a:solidFill>
                  <a:latin typeface="Impact" panose="020B0806030902050204" pitchFamily="34" charset="0"/>
                </a:rPr>
                <a:t>02</a:t>
              </a:r>
              <a:endParaRPr lang="en-US" altLang="zh-CN" sz="2000" dirty="0">
                <a:solidFill>
                  <a:schemeClr val="bg1">
                    <a:lumMod val="100000"/>
                  </a:schemeClr>
                </a:solidFill>
                <a:latin typeface="Impact" panose="020B0806030902050204" pitchFamily="34" charset="0"/>
              </a:endParaRPr>
            </a:p>
          </p:txBody>
        </p:sp>
        <p:sp>
          <p:nvSpPr>
            <p:cNvPr id="25" name="íṡḻiḑè"/>
            <p:cNvSpPr/>
            <p:nvPr/>
          </p:nvSpPr>
          <p:spPr bwMode="auto">
            <a:xfrm>
              <a:off x="2687824" y="3456620"/>
              <a:ext cx="398466" cy="398466"/>
            </a:xfrm>
            <a:prstGeom prst="ellipse">
              <a:avLst/>
            </a:prstGeom>
            <a:solidFill>
              <a:schemeClr val="accent3">
                <a:alpha val="70000"/>
              </a:schemeClr>
            </a:solidFill>
            <a:ln w="19050">
              <a:noFill/>
              <a:round/>
              <a:headEnd/>
              <a:tailEnd/>
            </a:ln>
          </p:spPr>
          <p:txBody>
            <a:bodyPr anchor="ctr"/>
            <a:lstStyle/>
            <a:p>
              <a:pPr algn="ctr"/>
              <a:endParaRPr sz="2000"/>
            </a:p>
          </p:txBody>
        </p:sp>
        <p:sp>
          <p:nvSpPr>
            <p:cNvPr id="26" name="î$ľïdè"/>
            <p:cNvSpPr/>
            <p:nvPr/>
          </p:nvSpPr>
          <p:spPr bwMode="auto">
            <a:xfrm>
              <a:off x="1468531" y="2518094"/>
              <a:ext cx="283189" cy="283189"/>
            </a:xfrm>
            <a:prstGeom prst="ellipse">
              <a:avLst/>
            </a:prstGeom>
            <a:solidFill>
              <a:schemeClr val="accent4">
                <a:lumMod val="60000"/>
                <a:lumOff val="40000"/>
                <a:alpha val="70000"/>
              </a:schemeClr>
            </a:solidFill>
            <a:ln w="19050">
              <a:noFill/>
              <a:round/>
              <a:headEnd/>
              <a:tailEnd/>
            </a:ln>
          </p:spPr>
          <p:txBody>
            <a:bodyPr anchor="ctr"/>
            <a:lstStyle/>
            <a:p>
              <a:pPr algn="ctr"/>
              <a:endParaRPr sz="2000"/>
            </a:p>
          </p:txBody>
        </p:sp>
        <p:sp>
          <p:nvSpPr>
            <p:cNvPr id="27" name="ïsliḋè"/>
            <p:cNvSpPr/>
            <p:nvPr/>
          </p:nvSpPr>
          <p:spPr bwMode="auto">
            <a:xfrm>
              <a:off x="3266309" y="1871421"/>
              <a:ext cx="283189" cy="283189"/>
            </a:xfrm>
            <a:prstGeom prst="ellipse">
              <a:avLst/>
            </a:prstGeom>
            <a:solidFill>
              <a:schemeClr val="accent3">
                <a:lumMod val="60000"/>
                <a:lumOff val="40000"/>
                <a:alpha val="70000"/>
              </a:schemeClr>
            </a:solidFill>
            <a:ln w="19050">
              <a:noFill/>
              <a:round/>
              <a:headEnd/>
              <a:tailEnd/>
            </a:ln>
          </p:spPr>
          <p:txBody>
            <a:bodyPr anchor="ctr"/>
            <a:lstStyle/>
            <a:p>
              <a:pPr algn="ctr"/>
              <a:endParaRPr sz="2000"/>
            </a:p>
          </p:txBody>
        </p:sp>
      </p:grpSp>
      <p:sp>
        <p:nvSpPr>
          <p:cNvPr id="28" name="Shape 314"/>
          <p:cNvSpPr/>
          <p:nvPr/>
        </p:nvSpPr>
        <p:spPr>
          <a:xfrm flipV="1">
            <a:off x="948556" y="1268760"/>
            <a:ext cx="8159948" cy="14765"/>
          </a:xfrm>
          <a:prstGeom prst="line">
            <a:avLst/>
          </a:prstGeom>
          <a:ln w="3175">
            <a:solidFill>
              <a:schemeClr val="bg1">
                <a:lumMod val="65000"/>
              </a:schemeClr>
            </a:solidFill>
            <a:bevel/>
          </a:ln>
        </p:spPr>
        <p:txBody>
          <a:bodyPr lIns="45719" rIns="45719"/>
          <a:lstStyle/>
          <a:p>
            <a:endParaRPr/>
          </a:p>
        </p:txBody>
      </p:sp>
    </p:spTree>
    <p:extLst>
      <p:ext uri="{BB962C8B-B14F-4D97-AF65-F5344CB8AC3E}">
        <p14:creationId xmlns:p14="http://schemas.microsoft.com/office/powerpoint/2010/main" val="143067390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Slide Number Placeholder 3"/>
          <p:cNvSpPr txBox="1">
            <a:spLocks noGrp="1"/>
          </p:cNvSpPr>
          <p:nvPr>
            <p:ph type="sldNum" sz="quarter" idx="4"/>
          </p:nvPr>
        </p:nvSpPr>
        <p:spPr>
          <a:noFill/>
          <a:ln>
            <a:noFill/>
          </a:ln>
        </p:spPr>
        <p:txBody>
          <a:bodyPr anchor="ct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zh-CN" altLang="en-US" sz="600" dirty="0">
                <a:solidFill>
                  <a:srgbClr val="A6A6A6"/>
                </a:solidFill>
                <a:ea typeface="黑体" panose="02010609060101010101" pitchFamily="2" charset="-122"/>
              </a:rPr>
              <a:t>19</a:t>
            </a:fld>
            <a:endParaRPr lang="zh-CN" altLang="en-US" sz="600" dirty="0">
              <a:solidFill>
                <a:srgbClr val="A6A6A6"/>
              </a:solidFill>
              <a:ea typeface="黑体" panose="02010609060101010101" pitchFamily="2" charset="-122"/>
            </a:endParaRPr>
          </a:p>
        </p:txBody>
      </p:sp>
      <p:sp>
        <p:nvSpPr>
          <p:cNvPr id="3" name="矩形 2"/>
          <p:cNvSpPr/>
          <p:nvPr/>
        </p:nvSpPr>
        <p:spPr>
          <a:xfrm>
            <a:off x="467520" y="1700808"/>
            <a:ext cx="8424959" cy="646331"/>
          </a:xfrm>
          <a:prstGeom prst="rect">
            <a:avLst/>
          </a:prstGeom>
        </p:spPr>
        <p:txBody>
          <a:bodyPr wrap="square">
            <a:spAutoFit/>
          </a:bodyPr>
          <a:lstStyle/>
          <a:p>
            <a:pPr marL="285750" indent="-285750">
              <a:buFont typeface="Wingdings" panose="05000000000000000000" pitchFamily="2" charset="2"/>
              <a:buChar char="Ø"/>
            </a:pPr>
            <a:r>
              <a:rPr lang="zh-CN" altLang="en-US" dirty="0" smtClean="0">
                <a:solidFill>
                  <a:srgbClr val="080007"/>
                </a:solidFill>
                <a:latin typeface="微软雅黑" panose="020B0503020204020204" pitchFamily="34" charset="-122"/>
                <a:ea typeface="微软雅黑" panose="020B0503020204020204" pitchFamily="34" charset="-122"/>
              </a:rPr>
              <a:t>核岛安装、常规岛安装按</a:t>
            </a:r>
            <a:r>
              <a:rPr lang="en-US" altLang="zh-CN" dirty="0" smtClean="0">
                <a:solidFill>
                  <a:srgbClr val="080007"/>
                </a:solidFill>
                <a:latin typeface="微软雅黑" panose="020B0503020204020204" pitchFamily="34" charset="-122"/>
                <a:ea typeface="微软雅黑" panose="020B0503020204020204" pitchFamily="34" charset="-122"/>
              </a:rPr>
              <a:t>《</a:t>
            </a:r>
            <a:r>
              <a:rPr lang="zh-CN" altLang="en-US" dirty="0">
                <a:solidFill>
                  <a:srgbClr val="080007"/>
                </a:solidFill>
                <a:latin typeface="微软雅黑" panose="020B0503020204020204" pitchFamily="34" charset="-122"/>
                <a:ea typeface="微软雅黑" panose="020B0503020204020204" pitchFamily="34" charset="-122"/>
              </a:rPr>
              <a:t>核电工程分部分项划分</a:t>
            </a:r>
            <a:r>
              <a:rPr lang="zh-CN" altLang="en-US" dirty="0" smtClean="0">
                <a:solidFill>
                  <a:srgbClr val="080007"/>
                </a:solidFill>
                <a:latin typeface="微软雅黑" panose="020B0503020204020204" pitchFamily="34" charset="-122"/>
                <a:ea typeface="微软雅黑" panose="020B0503020204020204" pitchFamily="34" charset="-122"/>
              </a:rPr>
              <a:t>规定</a:t>
            </a:r>
            <a:r>
              <a:rPr lang="en-US" altLang="zh-CN" dirty="0" smtClean="0">
                <a:solidFill>
                  <a:srgbClr val="080007"/>
                </a:solidFill>
                <a:latin typeface="微软雅黑" panose="020B0503020204020204" pitchFamily="34" charset="-122"/>
                <a:ea typeface="微软雅黑" panose="020B0503020204020204" pitchFamily="34" charset="-122"/>
              </a:rPr>
              <a:t>》</a:t>
            </a:r>
            <a:r>
              <a:rPr lang="zh-CN" altLang="en-US" dirty="0" smtClean="0">
                <a:solidFill>
                  <a:srgbClr val="080007"/>
                </a:solidFill>
                <a:latin typeface="微软雅黑" panose="020B0503020204020204" pitchFamily="34" charset="-122"/>
                <a:ea typeface="微软雅黑" panose="020B0503020204020204" pitchFamily="34" charset="-122"/>
              </a:rPr>
              <a:t>进行</a:t>
            </a:r>
            <a:r>
              <a:rPr lang="zh-CN" altLang="en-US" dirty="0">
                <a:solidFill>
                  <a:srgbClr val="080007"/>
                </a:solidFill>
                <a:latin typeface="微软雅黑" panose="020B0503020204020204" pitchFamily="34" charset="-122"/>
                <a:ea typeface="微软雅黑" panose="020B0503020204020204" pitchFamily="34" charset="-122"/>
              </a:rPr>
              <a:t>单位、分部、分项工程划分</a:t>
            </a:r>
            <a:endParaRPr lang="zh-CN" altLang="en-US"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2276872"/>
            <a:ext cx="8289895" cy="41764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5" name="燕尾形 24"/>
          <p:cNvSpPr/>
          <p:nvPr/>
        </p:nvSpPr>
        <p:spPr bwMode="auto">
          <a:xfrm>
            <a:off x="251621" y="835252"/>
            <a:ext cx="215900" cy="269875"/>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zh-CN" altLang="en-US">
              <a:solidFill>
                <a:srgbClr val="004A86"/>
              </a:solidFill>
            </a:endParaRPr>
          </a:p>
        </p:txBody>
      </p:sp>
      <p:sp>
        <p:nvSpPr>
          <p:cNvPr id="13" name="TextBox 3"/>
          <p:cNvSpPr txBox="1">
            <a:spLocks noChangeArrowheads="1"/>
          </p:cNvSpPr>
          <p:nvPr/>
        </p:nvSpPr>
        <p:spPr bwMode="auto">
          <a:xfrm>
            <a:off x="971600" y="692696"/>
            <a:ext cx="590391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110000"/>
              </a:lnSpc>
              <a:spcBef>
                <a:spcPts val="500"/>
              </a:spcBef>
              <a:buFont typeface="Arial" charset="0"/>
              <a:buChar char="•"/>
              <a:defRPr sz="3200">
                <a:solidFill>
                  <a:srgbClr val="3B3837"/>
                </a:solidFill>
                <a:latin typeface="Arial" charset="0"/>
                <a:ea typeface="黑体" pitchFamily="49" charset="-122"/>
              </a:defRPr>
            </a:lvl1pPr>
            <a:lvl2pPr marL="431800" indent="-215900">
              <a:lnSpc>
                <a:spcPct val="110000"/>
              </a:lnSpc>
              <a:spcBef>
                <a:spcPts val="400"/>
              </a:spcBef>
              <a:buFont typeface="Arial" charset="0"/>
              <a:buChar char="–"/>
              <a:defRPr sz="1600">
                <a:solidFill>
                  <a:srgbClr val="3B3837"/>
                </a:solidFill>
                <a:latin typeface="Arial" charset="0"/>
                <a:ea typeface="黑体" pitchFamily="49" charset="-122"/>
              </a:defRPr>
            </a:lvl2pPr>
            <a:lvl3pPr marL="647700" indent="-179388">
              <a:lnSpc>
                <a:spcPct val="110000"/>
              </a:lnSpc>
              <a:spcBef>
                <a:spcPts val="400"/>
              </a:spcBef>
              <a:buFont typeface="Arial" charset="0"/>
              <a:buChar char="•"/>
              <a:defRPr sz="1600">
                <a:solidFill>
                  <a:srgbClr val="3B3837"/>
                </a:solidFill>
                <a:latin typeface="Arial" charset="0"/>
                <a:ea typeface="黑体" pitchFamily="49" charset="-122"/>
              </a:defRPr>
            </a:lvl3pPr>
            <a:lvl4pPr marL="863600" indent="-215900">
              <a:lnSpc>
                <a:spcPct val="110000"/>
              </a:lnSpc>
              <a:spcBef>
                <a:spcPts val="400"/>
              </a:spcBef>
              <a:buFont typeface="Arial" charset="0"/>
              <a:buChar char="–"/>
              <a:defRPr sz="1600">
                <a:solidFill>
                  <a:srgbClr val="3B3837"/>
                </a:solidFill>
                <a:latin typeface="Arial" charset="0"/>
                <a:ea typeface="黑体" pitchFamily="49" charset="-122"/>
              </a:defRPr>
            </a:lvl4pPr>
            <a:lvl5pPr marL="2057400" indent="-228600">
              <a:lnSpc>
                <a:spcPct val="110000"/>
              </a:lnSpc>
              <a:spcBef>
                <a:spcPct val="20000"/>
              </a:spcBef>
              <a:buFont typeface="Arial" charset="0"/>
              <a:buChar char="»"/>
              <a:defRPr sz="1600">
                <a:solidFill>
                  <a:srgbClr val="3B3837"/>
                </a:solidFill>
                <a:latin typeface="Arial" charset="0"/>
                <a:ea typeface="黑体" pitchFamily="49" charset="-122"/>
              </a:defRPr>
            </a:lvl5pPr>
            <a:lvl6pPr marL="25146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6pPr>
            <a:lvl7pPr marL="29718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7pPr>
            <a:lvl8pPr marL="34290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8pPr>
            <a:lvl9pPr marL="38862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9pPr>
          </a:lstStyle>
          <a:p>
            <a:pPr>
              <a:lnSpc>
                <a:spcPct val="100000"/>
              </a:lnSpc>
              <a:spcBef>
                <a:spcPct val="0"/>
              </a:spcBef>
              <a:buFontTx/>
              <a:buNone/>
            </a:pPr>
            <a:r>
              <a:rPr lang="zh-CN" altLang="en-US" sz="2800" b="1" dirty="0" smtClean="0">
                <a:solidFill>
                  <a:schemeClr val="tx1"/>
                </a:solidFill>
                <a:latin typeface="微软雅黑" pitchFamily="34" charset="-122"/>
                <a:ea typeface="微软雅黑" pitchFamily="34" charset="-122"/>
              </a:rPr>
              <a:t>  前期策划</a:t>
            </a:r>
            <a:endParaRPr lang="zh-CN" altLang="en-US" sz="2800" b="1" dirty="0">
              <a:solidFill>
                <a:schemeClr val="tx1"/>
              </a:solidFill>
              <a:latin typeface="微软雅黑" pitchFamily="34" charset="-122"/>
              <a:ea typeface="微软雅黑" pitchFamily="34" charset="-122"/>
            </a:endParaRPr>
          </a:p>
        </p:txBody>
      </p:sp>
      <p:grpSp>
        <p:nvGrpSpPr>
          <p:cNvPr id="14" name="îṥlïḓê"/>
          <p:cNvGrpSpPr/>
          <p:nvPr/>
        </p:nvGrpSpPr>
        <p:grpSpPr>
          <a:xfrm>
            <a:off x="132221" y="692696"/>
            <a:ext cx="839380" cy="792088"/>
            <a:chOff x="1468531" y="1871421"/>
            <a:chExt cx="2080967" cy="1983665"/>
          </a:xfrm>
        </p:grpSpPr>
        <p:sp>
          <p:nvSpPr>
            <p:cNvPr id="15" name="ïŝḻïḓê"/>
            <p:cNvSpPr/>
            <p:nvPr/>
          </p:nvSpPr>
          <p:spPr bwMode="auto">
            <a:xfrm>
              <a:off x="1751720" y="2659689"/>
              <a:ext cx="796931" cy="796931"/>
            </a:xfrm>
            <a:prstGeom prst="ellipse">
              <a:avLst/>
            </a:prstGeom>
            <a:solidFill>
              <a:schemeClr val="accent4">
                <a:lumMod val="60000"/>
                <a:lumOff val="40000"/>
                <a:alpha val="70000"/>
              </a:schemeClr>
            </a:solidFill>
            <a:ln w="19050">
              <a:noFill/>
              <a:round/>
              <a:headEnd/>
              <a:tailEnd/>
            </a:ln>
          </p:spPr>
          <p:txBody>
            <a:bodyPr anchor="ctr"/>
            <a:lstStyle/>
            <a:p>
              <a:pPr algn="ctr"/>
              <a:endParaRPr sz="2000"/>
            </a:p>
          </p:txBody>
        </p:sp>
        <p:sp>
          <p:nvSpPr>
            <p:cNvPr id="16" name="îślîdé"/>
            <p:cNvSpPr/>
            <p:nvPr/>
          </p:nvSpPr>
          <p:spPr bwMode="auto">
            <a:xfrm>
              <a:off x="1847528" y="1880828"/>
              <a:ext cx="966310" cy="966310"/>
            </a:xfrm>
            <a:prstGeom prst="ellipse">
              <a:avLst/>
            </a:prstGeom>
            <a:solidFill>
              <a:schemeClr val="accent2">
                <a:alpha val="70000"/>
              </a:schemeClr>
            </a:solidFill>
            <a:ln w="19050">
              <a:noFill/>
              <a:round/>
              <a:headEnd/>
              <a:tailEnd/>
            </a:ln>
          </p:spPr>
          <p:txBody>
            <a:bodyPr anchor="ctr"/>
            <a:lstStyle/>
            <a:p>
              <a:pPr algn="ctr"/>
              <a:endParaRPr sz="2000"/>
            </a:p>
          </p:txBody>
        </p:sp>
        <p:sp>
          <p:nvSpPr>
            <p:cNvPr id="17" name="ï$ľïḓè"/>
            <p:cNvSpPr/>
            <p:nvPr/>
          </p:nvSpPr>
          <p:spPr bwMode="auto">
            <a:xfrm>
              <a:off x="2219772" y="2167905"/>
              <a:ext cx="1188132" cy="1188132"/>
            </a:xfrm>
            <a:prstGeom prst="ellipse">
              <a:avLst/>
            </a:prstGeom>
            <a:solidFill>
              <a:schemeClr val="accent1">
                <a:lumMod val="100000"/>
              </a:schemeClr>
            </a:solidFill>
            <a:ln w="19050">
              <a:noFill/>
              <a:round/>
              <a:headEnd/>
              <a:tailEnd/>
            </a:ln>
          </p:spPr>
          <p:txBody>
            <a:bodyPr rot="0" spcFirstLastPara="0" vert="horz" wrap="none" lIns="91440" tIns="45720" rIns="91440" bIns="45720" anchor="ctr" anchorCtr="1" forceAA="0" compatLnSpc="1">
              <a:prstTxWarp prst="textNoShape">
                <a:avLst/>
              </a:prstTxWarp>
              <a:noAutofit/>
            </a:bodyPr>
            <a:lstStyle/>
            <a:p>
              <a:pPr algn="ctr"/>
              <a:r>
                <a:rPr lang="en-US" altLang="zh-CN" sz="2000" dirty="0" smtClean="0">
                  <a:solidFill>
                    <a:schemeClr val="bg1">
                      <a:lumMod val="100000"/>
                    </a:schemeClr>
                  </a:solidFill>
                  <a:latin typeface="Impact" panose="020B0806030902050204" pitchFamily="34" charset="0"/>
                </a:rPr>
                <a:t>02</a:t>
              </a:r>
              <a:endParaRPr lang="en-US" altLang="zh-CN" sz="2000" dirty="0">
                <a:solidFill>
                  <a:schemeClr val="bg1">
                    <a:lumMod val="100000"/>
                  </a:schemeClr>
                </a:solidFill>
                <a:latin typeface="Impact" panose="020B0806030902050204" pitchFamily="34" charset="0"/>
              </a:endParaRPr>
            </a:p>
          </p:txBody>
        </p:sp>
        <p:sp>
          <p:nvSpPr>
            <p:cNvPr id="18" name="íṡḻiḑè"/>
            <p:cNvSpPr/>
            <p:nvPr/>
          </p:nvSpPr>
          <p:spPr bwMode="auto">
            <a:xfrm>
              <a:off x="2687824" y="3456620"/>
              <a:ext cx="398466" cy="398466"/>
            </a:xfrm>
            <a:prstGeom prst="ellipse">
              <a:avLst/>
            </a:prstGeom>
            <a:solidFill>
              <a:schemeClr val="accent3">
                <a:alpha val="70000"/>
              </a:schemeClr>
            </a:solidFill>
            <a:ln w="19050">
              <a:noFill/>
              <a:round/>
              <a:headEnd/>
              <a:tailEnd/>
            </a:ln>
          </p:spPr>
          <p:txBody>
            <a:bodyPr anchor="ctr"/>
            <a:lstStyle/>
            <a:p>
              <a:pPr algn="ctr"/>
              <a:endParaRPr sz="2000"/>
            </a:p>
          </p:txBody>
        </p:sp>
        <p:sp>
          <p:nvSpPr>
            <p:cNvPr id="26" name="î$ľïdè"/>
            <p:cNvSpPr/>
            <p:nvPr/>
          </p:nvSpPr>
          <p:spPr bwMode="auto">
            <a:xfrm>
              <a:off x="1468531" y="2518094"/>
              <a:ext cx="283189" cy="283189"/>
            </a:xfrm>
            <a:prstGeom prst="ellipse">
              <a:avLst/>
            </a:prstGeom>
            <a:solidFill>
              <a:schemeClr val="accent4">
                <a:lumMod val="60000"/>
                <a:lumOff val="40000"/>
                <a:alpha val="70000"/>
              </a:schemeClr>
            </a:solidFill>
            <a:ln w="19050">
              <a:noFill/>
              <a:round/>
              <a:headEnd/>
              <a:tailEnd/>
            </a:ln>
          </p:spPr>
          <p:txBody>
            <a:bodyPr anchor="ctr"/>
            <a:lstStyle/>
            <a:p>
              <a:pPr algn="ctr"/>
              <a:endParaRPr sz="2000"/>
            </a:p>
          </p:txBody>
        </p:sp>
        <p:sp>
          <p:nvSpPr>
            <p:cNvPr id="27" name="ïsliḋè"/>
            <p:cNvSpPr/>
            <p:nvPr/>
          </p:nvSpPr>
          <p:spPr bwMode="auto">
            <a:xfrm>
              <a:off x="3266309" y="1871421"/>
              <a:ext cx="283189" cy="283189"/>
            </a:xfrm>
            <a:prstGeom prst="ellipse">
              <a:avLst/>
            </a:prstGeom>
            <a:solidFill>
              <a:schemeClr val="accent3">
                <a:lumMod val="60000"/>
                <a:lumOff val="40000"/>
                <a:alpha val="70000"/>
              </a:schemeClr>
            </a:solidFill>
            <a:ln w="19050">
              <a:noFill/>
              <a:round/>
              <a:headEnd/>
              <a:tailEnd/>
            </a:ln>
          </p:spPr>
          <p:txBody>
            <a:bodyPr anchor="ctr"/>
            <a:lstStyle/>
            <a:p>
              <a:pPr algn="ctr"/>
              <a:endParaRPr sz="2000"/>
            </a:p>
          </p:txBody>
        </p:sp>
      </p:grpSp>
      <p:sp>
        <p:nvSpPr>
          <p:cNvPr id="28" name="Shape 314"/>
          <p:cNvSpPr/>
          <p:nvPr/>
        </p:nvSpPr>
        <p:spPr>
          <a:xfrm flipV="1">
            <a:off x="948556" y="1268760"/>
            <a:ext cx="8159948" cy="14765"/>
          </a:xfrm>
          <a:prstGeom prst="line">
            <a:avLst/>
          </a:prstGeom>
          <a:ln w="3175">
            <a:solidFill>
              <a:schemeClr val="bg1">
                <a:lumMod val="65000"/>
              </a:schemeClr>
            </a:solidFill>
            <a:bevel/>
          </a:ln>
        </p:spPr>
        <p:txBody>
          <a:bodyPr lIns="45719" rIns="45719"/>
          <a:lstStyle/>
          <a:p>
            <a:endParaRPr/>
          </a:p>
        </p:txBody>
      </p:sp>
      <p:sp>
        <p:nvSpPr>
          <p:cNvPr id="19" name="TextBox 18"/>
          <p:cNvSpPr txBox="1"/>
          <p:nvPr/>
        </p:nvSpPr>
        <p:spPr>
          <a:xfrm>
            <a:off x="1403648" y="1340768"/>
            <a:ext cx="6912768" cy="328682"/>
          </a:xfrm>
          <a:prstGeom prst="rect">
            <a:avLst/>
          </a:prstGeom>
          <a:solidFill>
            <a:srgbClr val="0069AC"/>
          </a:solidFill>
          <a:ln w="25400" cap="flat" cmpd="sng" algn="ctr">
            <a:solidFill>
              <a:srgbClr val="0069AC">
                <a:shade val="50000"/>
              </a:srgbClr>
            </a:solidFill>
            <a:prstDash val="solid"/>
          </a:ln>
          <a:effectLst/>
        </p:spPr>
        <p:txBody>
          <a:bodyPr rtlCol="0" anchor="ctr"/>
          <a:lstStyle>
            <a:defPPr>
              <a:defRPr lang="zh-CN"/>
            </a:defPPr>
            <a:lvl1pPr algn="ctr" fontAlgn="auto">
              <a:spcBef>
                <a:spcPts val="0"/>
              </a:spcBef>
              <a:spcAft>
                <a:spcPts val="0"/>
              </a:spcAft>
              <a:defRPr sz="2400" b="1" kern="0">
                <a:solidFill>
                  <a:srgbClr val="FFFFFF"/>
                </a:solidFill>
                <a:latin typeface="+mj-ea"/>
                <a:ea typeface="+mj-ea"/>
              </a:defRPr>
            </a:lvl1pPr>
          </a:lstStyle>
          <a:p>
            <a:r>
              <a:rPr lang="zh-CN" altLang="en-US" sz="1800" b="0" dirty="0"/>
              <a:t>结合国标验收要求及</a:t>
            </a:r>
            <a:r>
              <a:rPr lang="zh-CN" altLang="en-US" sz="1800" b="0" dirty="0"/>
              <a:t>评优标准，各专业</a:t>
            </a:r>
            <a:r>
              <a:rPr lang="en-US" altLang="zh-CN" sz="1800" b="0" dirty="0"/>
              <a:t>/</a:t>
            </a:r>
            <a:r>
              <a:rPr lang="zh-CN" altLang="en-US" sz="1800" b="0" dirty="0"/>
              <a:t>工程包划分检验批。</a:t>
            </a:r>
            <a:endParaRPr lang="en-US" altLang="zh-CN" sz="1800" b="0" dirty="0"/>
          </a:p>
        </p:txBody>
      </p:sp>
    </p:spTree>
    <p:extLst>
      <p:ext uri="{BB962C8B-B14F-4D97-AF65-F5344CB8AC3E}">
        <p14:creationId xmlns:p14="http://schemas.microsoft.com/office/powerpoint/2010/main" val="26917408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7" name="表格 26"/>
          <p:cNvGraphicFramePr>
            <a:graphicFrameLocks noGrp="1"/>
          </p:cNvGraphicFramePr>
          <p:nvPr>
            <p:extLst>
              <p:ext uri="{D42A27DB-BD31-4B8C-83A1-F6EECF244321}">
                <p14:modId xmlns:p14="http://schemas.microsoft.com/office/powerpoint/2010/main" val="2336329680"/>
              </p:ext>
            </p:extLst>
          </p:nvPr>
        </p:nvGraphicFramePr>
        <p:xfrm>
          <a:off x="530225" y="1370013"/>
          <a:ext cx="8002589" cy="5371356"/>
        </p:xfrm>
        <a:graphic>
          <a:graphicData uri="http://schemas.openxmlformats.org/drawingml/2006/table">
            <a:tbl>
              <a:tblPr firstRow="1" firstCol="1" bandRow="1">
                <a:tableStyleId>{2D5ABB26-0587-4C30-8999-92F81FD0307C}</a:tableStyleId>
              </a:tblPr>
              <a:tblGrid>
                <a:gridCol w="1521026"/>
                <a:gridCol w="4392957"/>
                <a:gridCol w="2088606"/>
              </a:tblGrid>
              <a:tr h="806969">
                <a:tc>
                  <a:txBody>
                    <a:bodyPr/>
                    <a:lstStyle/>
                    <a:p>
                      <a:pPr algn="ctr">
                        <a:lnSpc>
                          <a:spcPct val="200000"/>
                        </a:lnSpc>
                        <a:spcBef>
                          <a:spcPts val="0"/>
                        </a:spcBef>
                        <a:spcAft>
                          <a:spcPts val="0"/>
                        </a:spcAft>
                      </a:pPr>
                      <a:r>
                        <a:rPr lang="zh-CN" sz="2000" kern="100" dirty="0">
                          <a:effectLst/>
                        </a:rPr>
                        <a:t>姓</a:t>
                      </a:r>
                      <a:r>
                        <a:rPr lang="en-US" sz="2000" kern="100" dirty="0">
                          <a:effectLst/>
                        </a:rPr>
                        <a:t>    </a:t>
                      </a:r>
                      <a:r>
                        <a:rPr lang="en-US" sz="2000" kern="100" dirty="0" smtClean="0">
                          <a:effectLst/>
                        </a:rPr>
                        <a:t>   </a:t>
                      </a:r>
                      <a:r>
                        <a:rPr lang="zh-CN" sz="2000" kern="100" dirty="0" smtClean="0">
                          <a:effectLst/>
                        </a:rPr>
                        <a:t>名</a:t>
                      </a:r>
                      <a:endParaRPr lang="zh-CN" sz="2000" b="0" kern="100" dirty="0">
                        <a:effectLst/>
                        <a:latin typeface="微软雅黑" panose="020B0503020204020204" pitchFamily="34" charset="-122"/>
                        <a:ea typeface="微软雅黑" panose="020B0503020204020204" pitchFamily="34" charset="-122"/>
                        <a:cs typeface="Times New Roman"/>
                      </a:endParaRPr>
                    </a:p>
                  </a:txBody>
                  <a:tcPr marL="68589" marR="6858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200000"/>
                        </a:lnSpc>
                        <a:spcBef>
                          <a:spcPts val="0"/>
                        </a:spcBef>
                        <a:spcAft>
                          <a:spcPts val="0"/>
                        </a:spcAft>
                      </a:pPr>
                      <a:r>
                        <a:rPr lang="zh-CN" altLang="en-US" sz="2000" kern="100" dirty="0" smtClean="0">
                          <a:effectLst/>
                        </a:rPr>
                        <a:t>周巧玲</a:t>
                      </a:r>
                      <a:endParaRPr lang="zh-CN" sz="2000" b="1" kern="100" dirty="0">
                        <a:solidFill>
                          <a:schemeClr val="lt1"/>
                        </a:solidFill>
                        <a:effectLst/>
                        <a:latin typeface="+mn-lt"/>
                        <a:ea typeface="+mn-ea"/>
                        <a:cs typeface="+mn-cs"/>
                      </a:endParaRPr>
                    </a:p>
                  </a:txBody>
                  <a:tcPr marL="68589" marR="6858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3">
                  <a:txBody>
                    <a:bodyPr/>
                    <a:lstStyle/>
                    <a:p>
                      <a:pPr algn="ctr">
                        <a:spcAft>
                          <a:spcPts val="0"/>
                        </a:spcAft>
                      </a:pPr>
                      <a:endParaRPr lang="zh-CN" sz="1800" kern="100" dirty="0">
                        <a:solidFill>
                          <a:schemeClr val="tx1"/>
                        </a:solidFill>
                        <a:effectLst/>
                        <a:latin typeface="微软雅黑" panose="020B0503020204020204" pitchFamily="34" charset="-122"/>
                        <a:ea typeface="微软雅黑" panose="020B0503020204020204" pitchFamily="34" charset="-122"/>
                        <a:cs typeface="Times New Roman"/>
                      </a:endParaRPr>
                    </a:p>
                  </a:txBody>
                  <a:tcPr marL="68589" marR="6858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806969">
                <a:tc>
                  <a:txBody>
                    <a:bodyPr/>
                    <a:lstStyle/>
                    <a:p>
                      <a:pPr algn="ctr">
                        <a:lnSpc>
                          <a:spcPct val="200000"/>
                        </a:lnSpc>
                        <a:spcBef>
                          <a:spcPts val="0"/>
                        </a:spcBef>
                        <a:spcAft>
                          <a:spcPts val="0"/>
                        </a:spcAft>
                      </a:pPr>
                      <a:r>
                        <a:rPr lang="zh-CN" sz="2000" kern="100" dirty="0">
                          <a:effectLst/>
                        </a:rPr>
                        <a:t>技术职称</a:t>
                      </a:r>
                      <a:endParaRPr lang="zh-CN" sz="2000" b="0" kern="100" dirty="0">
                        <a:effectLst/>
                        <a:latin typeface="微软雅黑" panose="020B0503020204020204" pitchFamily="34" charset="-122"/>
                        <a:ea typeface="微软雅黑" panose="020B0503020204020204" pitchFamily="34" charset="-122"/>
                        <a:cs typeface="Times New Roman"/>
                      </a:endParaRPr>
                    </a:p>
                  </a:txBody>
                  <a:tcPr marL="68589" marR="6858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200000"/>
                        </a:lnSpc>
                        <a:spcBef>
                          <a:spcPts val="0"/>
                        </a:spcBef>
                        <a:spcAft>
                          <a:spcPts val="0"/>
                        </a:spcAft>
                      </a:pPr>
                      <a:r>
                        <a:rPr lang="zh-CN" sz="2000" kern="100" dirty="0" smtClean="0">
                          <a:effectLst/>
                        </a:rPr>
                        <a:t>高级工程师</a:t>
                      </a:r>
                      <a:endParaRPr lang="zh-CN" sz="2000" b="0" kern="100" dirty="0">
                        <a:effectLst/>
                        <a:latin typeface="微软雅黑" panose="020B0503020204020204" pitchFamily="34" charset="-122"/>
                        <a:ea typeface="微软雅黑" panose="020B0503020204020204" pitchFamily="34" charset="-122"/>
                        <a:cs typeface="Times New Roman"/>
                      </a:endParaRPr>
                    </a:p>
                  </a:txBody>
                  <a:tcPr marL="68589" marR="6858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zh-CN" altLang="en-US"/>
                    </a:p>
                  </a:txBody>
                  <a:tcPr/>
                </a:tc>
              </a:tr>
              <a:tr h="806969">
                <a:tc>
                  <a:txBody>
                    <a:bodyPr/>
                    <a:lstStyle/>
                    <a:p>
                      <a:pPr algn="ctr">
                        <a:lnSpc>
                          <a:spcPct val="200000"/>
                        </a:lnSpc>
                        <a:spcBef>
                          <a:spcPts val="0"/>
                        </a:spcBef>
                        <a:spcAft>
                          <a:spcPts val="0"/>
                        </a:spcAft>
                      </a:pPr>
                      <a:r>
                        <a:rPr lang="zh-CN" sz="2000" kern="100" dirty="0">
                          <a:effectLst/>
                        </a:rPr>
                        <a:t>现任职务</a:t>
                      </a:r>
                      <a:endParaRPr lang="zh-CN" sz="2000" b="0" kern="100" dirty="0">
                        <a:effectLst/>
                        <a:latin typeface="微软雅黑" panose="020B0503020204020204" pitchFamily="34" charset="-122"/>
                        <a:ea typeface="微软雅黑" panose="020B0503020204020204" pitchFamily="34" charset="-122"/>
                        <a:cs typeface="Times New Roman"/>
                      </a:endParaRPr>
                    </a:p>
                  </a:txBody>
                  <a:tcPr marL="68589" marR="6858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400" rtl="0" eaLnBrk="1" latinLnBrk="0" hangingPunct="1">
                        <a:lnSpc>
                          <a:spcPct val="200000"/>
                        </a:lnSpc>
                        <a:spcBef>
                          <a:spcPts val="0"/>
                        </a:spcBef>
                        <a:spcAft>
                          <a:spcPts val="0"/>
                        </a:spcAft>
                      </a:pPr>
                      <a:r>
                        <a:rPr lang="zh-CN" altLang="en-US" sz="2000" kern="100" dirty="0" smtClean="0">
                          <a:effectLst/>
                        </a:rPr>
                        <a:t>质量监督主管工程师</a:t>
                      </a:r>
                      <a:endParaRPr lang="zh-CN" sz="2000" b="0" kern="100" dirty="0">
                        <a:solidFill>
                          <a:schemeClr val="dk1"/>
                        </a:solidFill>
                        <a:effectLst/>
                        <a:latin typeface="微软雅黑" panose="020B0503020204020204" pitchFamily="34" charset="-122"/>
                        <a:ea typeface="微软雅黑" panose="020B0503020204020204" pitchFamily="34" charset="-122"/>
                        <a:cs typeface="+mn-cs"/>
                      </a:endParaRPr>
                    </a:p>
                  </a:txBody>
                  <a:tcPr marL="68589" marR="6858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spcAft>
                          <a:spcPts val="0"/>
                        </a:spcAft>
                      </a:pPr>
                      <a:endParaRPr lang="zh-CN" sz="1800" b="1" kern="100" dirty="0">
                        <a:effectLst/>
                        <a:latin typeface="微软雅黑" panose="020B0503020204020204" pitchFamily="34" charset="-122"/>
                        <a:ea typeface="微软雅黑" panose="020B0503020204020204" pitchFamily="34" charset="-122"/>
                        <a:cs typeface="Times New Roman"/>
                      </a:endParaRPr>
                    </a:p>
                  </a:txBody>
                  <a:tcPr marL="68580" marR="68580" marT="0" marB="0" anchor="ctr">
                    <a:solidFill>
                      <a:schemeClr val="bg2">
                        <a:lumMod val="75000"/>
                      </a:schemeClr>
                    </a:solidFill>
                  </a:tcPr>
                </a:tc>
              </a:tr>
              <a:tr h="2950449">
                <a:tc gridSpan="3">
                  <a:txBody>
                    <a:bodyPr/>
                    <a:lstStyle/>
                    <a:p>
                      <a:pPr algn="l" fontAlgn="ctr">
                        <a:lnSpc>
                          <a:spcPct val="150000"/>
                        </a:lnSpc>
                      </a:pPr>
                      <a:r>
                        <a:rPr lang="zh-CN" altLang="en-US" sz="2000" kern="100" dirty="0" smtClean="0">
                          <a:solidFill>
                            <a:schemeClr val="tx1"/>
                          </a:solidFill>
                          <a:effectLst/>
                          <a:latin typeface="+mn-lt"/>
                          <a:ea typeface="+mn-ea"/>
                          <a:cs typeface="+mn-cs"/>
                        </a:rPr>
                        <a:t>曾参与重大项目：</a:t>
                      </a:r>
                      <a:endParaRPr lang="en-US" altLang="zh-CN" sz="2000" kern="100" dirty="0" smtClean="0">
                        <a:solidFill>
                          <a:schemeClr val="tx1"/>
                        </a:solidFill>
                        <a:effectLst/>
                        <a:latin typeface="+mn-lt"/>
                        <a:ea typeface="+mn-ea"/>
                        <a:cs typeface="+mn-cs"/>
                      </a:endParaRPr>
                    </a:p>
                    <a:p>
                      <a:pPr algn="l" fontAlgn="ctr">
                        <a:lnSpc>
                          <a:spcPct val="150000"/>
                        </a:lnSpc>
                      </a:pPr>
                      <a:r>
                        <a:rPr lang="en-US" altLang="zh-CN" sz="2000" kern="100" dirty="0" smtClean="0">
                          <a:solidFill>
                            <a:schemeClr val="tx1"/>
                          </a:solidFill>
                          <a:effectLst/>
                          <a:latin typeface="+mn-lt"/>
                          <a:ea typeface="+mn-ea"/>
                          <a:cs typeface="+mn-cs"/>
                        </a:rPr>
                        <a:t>     </a:t>
                      </a:r>
                      <a:r>
                        <a:rPr lang="zh-CN" altLang="en-US" sz="2000" kern="100" dirty="0" smtClean="0">
                          <a:solidFill>
                            <a:schemeClr val="tx1"/>
                          </a:solidFill>
                          <a:effectLst/>
                          <a:latin typeface="+mn-lt"/>
                          <a:ea typeface="+mn-ea"/>
                          <a:cs typeface="+mn-cs"/>
                        </a:rPr>
                        <a:t>宁德核电</a:t>
                      </a:r>
                      <a:r>
                        <a:rPr lang="en-US" altLang="zh-CN" sz="2000" kern="100" dirty="0" smtClean="0">
                          <a:solidFill>
                            <a:schemeClr val="tx1"/>
                          </a:solidFill>
                          <a:effectLst/>
                          <a:latin typeface="+mn-lt"/>
                          <a:ea typeface="+mn-ea"/>
                          <a:cs typeface="+mn-cs"/>
                        </a:rPr>
                        <a:t>1#</a:t>
                      </a:r>
                      <a:r>
                        <a:rPr lang="zh-CN" altLang="en-US" sz="2000" kern="100" dirty="0" smtClean="0">
                          <a:solidFill>
                            <a:schemeClr val="tx1"/>
                          </a:solidFill>
                          <a:effectLst/>
                          <a:latin typeface="+mn-lt"/>
                          <a:ea typeface="+mn-ea"/>
                          <a:cs typeface="+mn-cs"/>
                        </a:rPr>
                        <a:t>、</a:t>
                      </a:r>
                      <a:r>
                        <a:rPr lang="en-US" altLang="zh-CN" sz="2000" kern="100" dirty="0" smtClean="0">
                          <a:solidFill>
                            <a:schemeClr val="tx1"/>
                          </a:solidFill>
                          <a:effectLst/>
                          <a:latin typeface="+mn-lt"/>
                          <a:ea typeface="+mn-ea"/>
                          <a:cs typeface="+mn-cs"/>
                        </a:rPr>
                        <a:t>2#</a:t>
                      </a:r>
                      <a:r>
                        <a:rPr lang="zh-CN" altLang="en-US" sz="2000" kern="100" dirty="0" smtClean="0">
                          <a:solidFill>
                            <a:schemeClr val="tx1"/>
                          </a:solidFill>
                          <a:effectLst/>
                          <a:latin typeface="+mn-lt"/>
                          <a:ea typeface="+mn-ea"/>
                          <a:cs typeface="+mn-cs"/>
                        </a:rPr>
                        <a:t>、</a:t>
                      </a:r>
                      <a:r>
                        <a:rPr lang="en-US" altLang="zh-CN" sz="2000" kern="100" dirty="0" smtClean="0">
                          <a:solidFill>
                            <a:schemeClr val="tx1"/>
                          </a:solidFill>
                          <a:effectLst/>
                          <a:latin typeface="+mn-lt"/>
                          <a:ea typeface="+mn-ea"/>
                          <a:cs typeface="+mn-cs"/>
                        </a:rPr>
                        <a:t>3#</a:t>
                      </a:r>
                      <a:r>
                        <a:rPr lang="zh-CN" altLang="en-US" sz="2000" kern="100" dirty="0" smtClean="0">
                          <a:solidFill>
                            <a:schemeClr val="tx1"/>
                          </a:solidFill>
                          <a:effectLst/>
                          <a:latin typeface="+mn-lt"/>
                          <a:ea typeface="+mn-ea"/>
                          <a:cs typeface="+mn-cs"/>
                        </a:rPr>
                        <a:t>、</a:t>
                      </a:r>
                      <a:r>
                        <a:rPr lang="en-US" altLang="zh-CN" sz="2000" kern="100" dirty="0" smtClean="0">
                          <a:solidFill>
                            <a:schemeClr val="tx1"/>
                          </a:solidFill>
                          <a:effectLst/>
                          <a:latin typeface="+mn-lt"/>
                          <a:ea typeface="+mn-ea"/>
                          <a:cs typeface="+mn-cs"/>
                        </a:rPr>
                        <a:t>4#</a:t>
                      </a:r>
                      <a:r>
                        <a:rPr lang="zh-CN" altLang="en-US" sz="2000" kern="100" dirty="0" smtClean="0">
                          <a:solidFill>
                            <a:schemeClr val="tx1"/>
                          </a:solidFill>
                          <a:effectLst/>
                          <a:latin typeface="+mn-lt"/>
                          <a:ea typeface="+mn-ea"/>
                          <a:cs typeface="+mn-cs"/>
                        </a:rPr>
                        <a:t>机组建设。</a:t>
                      </a:r>
                      <a:endParaRPr lang="en-US" altLang="zh-CN" sz="2000" kern="100" dirty="0" smtClean="0">
                        <a:solidFill>
                          <a:schemeClr val="tx1"/>
                        </a:solidFill>
                        <a:effectLst/>
                        <a:latin typeface="+mn-lt"/>
                        <a:ea typeface="+mn-ea"/>
                        <a:cs typeface="+mn-cs"/>
                      </a:endParaRPr>
                    </a:p>
                    <a:p>
                      <a:pPr algn="l" fontAlgn="ctr">
                        <a:lnSpc>
                          <a:spcPct val="150000"/>
                        </a:lnSpc>
                      </a:pPr>
                      <a:r>
                        <a:rPr lang="zh-CN" altLang="en-US" sz="2000" kern="100" dirty="0" smtClean="0">
                          <a:solidFill>
                            <a:schemeClr val="tx1"/>
                          </a:solidFill>
                          <a:effectLst/>
                          <a:latin typeface="+mn-lt"/>
                          <a:ea typeface="+mn-ea"/>
                          <a:cs typeface="+mn-cs"/>
                        </a:rPr>
                        <a:t>主要发表文章：</a:t>
                      </a:r>
                      <a:endParaRPr lang="en-US" altLang="zh-CN" sz="2000" kern="100" dirty="0" smtClean="0">
                        <a:solidFill>
                          <a:schemeClr val="tx1"/>
                        </a:solidFill>
                        <a:effectLst/>
                        <a:latin typeface="+mn-lt"/>
                        <a:ea typeface="+mn-ea"/>
                        <a:cs typeface="+mn-cs"/>
                      </a:endParaRPr>
                    </a:p>
                    <a:p>
                      <a:pPr marL="604837" lvl="1" indent="-342900" eaLnBrk="1" hangingPunct="1">
                        <a:lnSpc>
                          <a:spcPct val="150000"/>
                        </a:lnSpc>
                        <a:spcBef>
                          <a:spcPts val="0"/>
                        </a:spcBef>
                        <a:buFontTx/>
                        <a:buBlip>
                          <a:blip r:embed="rId2"/>
                        </a:buBlip>
                        <a:defRPr/>
                      </a:pPr>
                      <a:r>
                        <a:rPr lang="en-US" altLang="zh-CN" sz="2400" dirty="0" smtClean="0">
                          <a:latin typeface="楷体_GB2312" pitchFamily="49" charset="-122"/>
                          <a:ea typeface="楷体_GB2312" pitchFamily="49" charset="-122"/>
                        </a:rPr>
                        <a:t> </a:t>
                      </a:r>
                      <a:r>
                        <a:rPr lang="en-US" altLang="zh-CN" sz="2000" dirty="0" smtClean="0">
                          <a:latin typeface="+mn-ea"/>
                          <a:ea typeface="+mn-ea"/>
                        </a:rPr>
                        <a:t>QC</a:t>
                      </a:r>
                      <a:r>
                        <a:rPr lang="zh-CN" altLang="zh-CN" sz="2000" dirty="0" smtClean="0">
                          <a:latin typeface="+mn-ea"/>
                          <a:ea typeface="+mn-ea"/>
                        </a:rPr>
                        <a:t>小组活动在电力工程施工质量管理中的应用</a:t>
                      </a:r>
                      <a:endParaRPr lang="en-US" altLang="zh-CN" sz="2000" dirty="0" smtClean="0">
                        <a:latin typeface="+mn-ea"/>
                        <a:ea typeface="+mn-ea"/>
                      </a:endParaRPr>
                    </a:p>
                    <a:p>
                      <a:pPr marL="604837" lvl="1" indent="-342900" eaLnBrk="1" hangingPunct="1">
                        <a:lnSpc>
                          <a:spcPct val="150000"/>
                        </a:lnSpc>
                        <a:spcBef>
                          <a:spcPts val="0"/>
                        </a:spcBef>
                        <a:buFontTx/>
                        <a:buBlip>
                          <a:blip r:embed="rId2"/>
                        </a:buBlip>
                        <a:defRPr/>
                      </a:pPr>
                      <a:r>
                        <a:rPr lang="en-US" altLang="zh-CN" sz="2000" dirty="0" smtClean="0">
                          <a:latin typeface="+mn-ea"/>
                          <a:ea typeface="+mn-ea"/>
                        </a:rPr>
                        <a:t> </a:t>
                      </a:r>
                      <a:r>
                        <a:rPr lang="zh-CN" altLang="zh-CN" sz="2000" dirty="0" smtClean="0">
                          <a:latin typeface="+mn-ea"/>
                          <a:ea typeface="+mn-ea"/>
                        </a:rPr>
                        <a:t>建筑工程质量管理与控制的研究措施</a:t>
                      </a:r>
                      <a:endParaRPr lang="en-US" altLang="zh-CN" sz="2000" dirty="0" smtClean="0">
                        <a:latin typeface="+mn-ea"/>
                        <a:ea typeface="+mn-ea"/>
                      </a:endParaRPr>
                    </a:p>
                    <a:p>
                      <a:pPr marL="604837" lvl="1" indent="-342900" eaLnBrk="1" hangingPunct="1">
                        <a:lnSpc>
                          <a:spcPct val="150000"/>
                        </a:lnSpc>
                        <a:spcBef>
                          <a:spcPts val="0"/>
                        </a:spcBef>
                        <a:buFontTx/>
                        <a:buBlip>
                          <a:blip r:embed="rId2"/>
                        </a:buBlip>
                        <a:defRPr/>
                      </a:pPr>
                      <a:r>
                        <a:rPr lang="en-US" altLang="zh-CN" sz="2000" dirty="0" smtClean="0">
                          <a:latin typeface="+mn-ea"/>
                          <a:ea typeface="+mn-ea"/>
                        </a:rPr>
                        <a:t> </a:t>
                      </a:r>
                      <a:r>
                        <a:rPr lang="zh-CN" altLang="zh-CN" sz="2000" dirty="0" smtClean="0">
                          <a:latin typeface="+mn-ea"/>
                          <a:ea typeface="+mn-ea"/>
                        </a:rPr>
                        <a:t>浅谈建筑给排水施工的安全及质量管理措施</a:t>
                      </a:r>
                      <a:endParaRPr lang="en-US" altLang="zh-CN" sz="2000" dirty="0" smtClean="0">
                        <a:latin typeface="+mn-ea"/>
                        <a:ea typeface="+mn-ea"/>
                      </a:endParaRPr>
                    </a:p>
                  </a:txBody>
                  <a:tcPr marL="9526" marR="9526" marT="9527"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l" fontAlgn="ctr"/>
                      <a:endParaRPr lang="zh-CN" altLang="en-US" sz="1100" b="0" i="0" u="none" strike="noStrike" dirty="0">
                        <a:solidFill>
                          <a:srgbClr val="000000"/>
                        </a:solidFill>
                        <a:effectLst/>
                        <a:latin typeface="宋体"/>
                      </a:endParaRPr>
                    </a:p>
                  </a:txBody>
                  <a:tcPr marL="9525" marR="9525" marT="9525" marB="0" anchor="ctr"/>
                </a:tc>
                <a:tc hMerge="1">
                  <a:txBody>
                    <a:bodyPr/>
                    <a:lstStyle/>
                    <a:p>
                      <a:pPr algn="l" fontAlgn="ctr"/>
                      <a:endParaRPr lang="zh-CN" altLang="en-US" sz="1100" b="0" i="0" u="none" strike="noStrike" dirty="0">
                        <a:solidFill>
                          <a:srgbClr val="000000"/>
                        </a:solidFill>
                        <a:effectLst/>
                        <a:latin typeface="宋体"/>
                      </a:endParaRPr>
                    </a:p>
                  </a:txBody>
                  <a:tcPr marL="9525" marR="9525" marT="9525" marB="0" anchor="ctr"/>
                </a:tc>
              </a:tr>
            </a:tbl>
          </a:graphicData>
        </a:graphic>
      </p:graphicFrame>
      <p:sp>
        <p:nvSpPr>
          <p:cNvPr id="7" name="Rectangle 2"/>
          <p:cNvSpPr>
            <a:spLocks noGrp="1" noChangeArrowheads="1"/>
          </p:cNvSpPr>
          <p:nvPr>
            <p:ph type="title"/>
          </p:nvPr>
        </p:nvSpPr>
        <p:spPr>
          <a:xfrm>
            <a:off x="395288" y="620688"/>
            <a:ext cx="8229600" cy="720725"/>
          </a:xfrm>
        </p:spPr>
        <p:txBody>
          <a:bodyPr lIns="91440" tIns="45720" rIns="91440" bIns="45720"/>
          <a:lstStyle/>
          <a:p>
            <a:pPr algn="ctr"/>
            <a:r>
              <a:rPr lang="zh-CN" altLang="en-US" sz="3200" dirty="0" smtClean="0">
                <a:latin typeface="黑体" pitchFamily="49" charset="-122"/>
              </a:rPr>
              <a:t>教员介绍</a:t>
            </a:r>
          </a:p>
        </p:txBody>
      </p:sp>
      <p:pic>
        <p:nvPicPr>
          <p:cNvPr id="8" name="图片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732240" y="1379407"/>
            <a:ext cx="1584176" cy="2261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69984881"/>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Slide Number Placeholder 3"/>
          <p:cNvSpPr txBox="1">
            <a:spLocks noGrp="1"/>
          </p:cNvSpPr>
          <p:nvPr>
            <p:ph type="sldNum" sz="quarter" idx="4"/>
          </p:nvPr>
        </p:nvSpPr>
        <p:spPr>
          <a:noFill/>
          <a:ln>
            <a:noFill/>
          </a:ln>
        </p:spPr>
        <p:txBody>
          <a:bodyPr anchor="ct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zh-CN" altLang="en-US" sz="600" dirty="0">
                <a:solidFill>
                  <a:srgbClr val="A6A6A6"/>
                </a:solidFill>
                <a:ea typeface="黑体" panose="02010609060101010101" pitchFamily="2" charset="-122"/>
              </a:rPr>
              <a:t>20</a:t>
            </a:fld>
            <a:endParaRPr lang="zh-CN" altLang="en-US" sz="600" dirty="0">
              <a:solidFill>
                <a:srgbClr val="A6A6A6"/>
              </a:solidFill>
              <a:ea typeface="黑体" panose="02010609060101010101" pitchFamily="2" charset="-122"/>
            </a:endParaRPr>
          </a:p>
        </p:txBody>
      </p:sp>
      <p:grpSp>
        <p:nvGrpSpPr>
          <p:cNvPr id="7" name="îṥlïḓê"/>
          <p:cNvGrpSpPr/>
          <p:nvPr/>
        </p:nvGrpSpPr>
        <p:grpSpPr>
          <a:xfrm>
            <a:off x="3203848" y="1643656"/>
            <a:ext cx="2502278" cy="2232248"/>
            <a:chOff x="1468531" y="1871421"/>
            <a:chExt cx="2080967" cy="1983665"/>
          </a:xfrm>
        </p:grpSpPr>
        <p:sp>
          <p:nvSpPr>
            <p:cNvPr id="8" name="ïŝḻïḓê"/>
            <p:cNvSpPr/>
            <p:nvPr/>
          </p:nvSpPr>
          <p:spPr bwMode="auto">
            <a:xfrm>
              <a:off x="1751720" y="2659689"/>
              <a:ext cx="796931" cy="796931"/>
            </a:xfrm>
            <a:prstGeom prst="ellipse">
              <a:avLst/>
            </a:prstGeom>
            <a:solidFill>
              <a:schemeClr val="accent4">
                <a:lumMod val="60000"/>
                <a:lumOff val="40000"/>
                <a:alpha val="70000"/>
              </a:schemeClr>
            </a:solidFill>
            <a:ln w="19050">
              <a:noFill/>
              <a:round/>
              <a:headEnd/>
              <a:tailEnd/>
            </a:ln>
          </p:spPr>
          <p:txBody>
            <a:bodyPr anchor="ctr"/>
            <a:lstStyle/>
            <a:p>
              <a:pPr algn="ctr"/>
              <a:endParaRPr sz="6000"/>
            </a:p>
          </p:txBody>
        </p:sp>
        <p:sp>
          <p:nvSpPr>
            <p:cNvPr id="9" name="îślîdé"/>
            <p:cNvSpPr/>
            <p:nvPr/>
          </p:nvSpPr>
          <p:spPr bwMode="auto">
            <a:xfrm>
              <a:off x="1847528" y="1880828"/>
              <a:ext cx="966310" cy="966310"/>
            </a:xfrm>
            <a:prstGeom prst="ellipse">
              <a:avLst/>
            </a:prstGeom>
            <a:solidFill>
              <a:schemeClr val="accent2">
                <a:alpha val="70000"/>
              </a:schemeClr>
            </a:solidFill>
            <a:ln w="19050">
              <a:noFill/>
              <a:round/>
              <a:headEnd/>
              <a:tailEnd/>
            </a:ln>
          </p:spPr>
          <p:txBody>
            <a:bodyPr anchor="ctr"/>
            <a:lstStyle/>
            <a:p>
              <a:pPr algn="ctr"/>
              <a:endParaRPr sz="6000"/>
            </a:p>
          </p:txBody>
        </p:sp>
        <p:sp>
          <p:nvSpPr>
            <p:cNvPr id="10" name="ï$ľïḓè"/>
            <p:cNvSpPr/>
            <p:nvPr/>
          </p:nvSpPr>
          <p:spPr bwMode="auto">
            <a:xfrm>
              <a:off x="2219772" y="2167905"/>
              <a:ext cx="1188132" cy="1188132"/>
            </a:xfrm>
            <a:prstGeom prst="ellipse">
              <a:avLst/>
            </a:prstGeom>
            <a:solidFill>
              <a:srgbClr val="C00000"/>
            </a:solidFill>
            <a:ln w="19050">
              <a:noFill/>
              <a:round/>
              <a:headEnd/>
              <a:tailEnd/>
            </a:ln>
          </p:spPr>
          <p:txBody>
            <a:bodyPr rot="0" spcFirstLastPara="0" vert="horz" wrap="none" lIns="91440" tIns="45720" rIns="91440" bIns="45720" anchor="ctr" anchorCtr="1" forceAA="0" compatLnSpc="1">
              <a:prstTxWarp prst="textNoShape">
                <a:avLst/>
              </a:prstTxWarp>
              <a:noAutofit/>
            </a:bodyPr>
            <a:lstStyle/>
            <a:p>
              <a:pPr algn="ctr"/>
              <a:r>
                <a:rPr lang="en-US" altLang="zh-CN" sz="6000" dirty="0" smtClean="0">
                  <a:solidFill>
                    <a:schemeClr val="bg1">
                      <a:lumMod val="100000"/>
                    </a:schemeClr>
                  </a:solidFill>
                  <a:latin typeface="Impact" panose="020B0806030902050204" pitchFamily="34" charset="0"/>
                </a:rPr>
                <a:t>03</a:t>
              </a:r>
              <a:endParaRPr lang="en-US" altLang="zh-CN" sz="6000" dirty="0">
                <a:solidFill>
                  <a:schemeClr val="bg1">
                    <a:lumMod val="100000"/>
                  </a:schemeClr>
                </a:solidFill>
                <a:latin typeface="Impact" panose="020B0806030902050204" pitchFamily="34" charset="0"/>
              </a:endParaRPr>
            </a:p>
          </p:txBody>
        </p:sp>
        <p:sp>
          <p:nvSpPr>
            <p:cNvPr id="11" name="íṡḻiḑè"/>
            <p:cNvSpPr/>
            <p:nvPr/>
          </p:nvSpPr>
          <p:spPr bwMode="auto">
            <a:xfrm>
              <a:off x="2687824" y="3456620"/>
              <a:ext cx="398466" cy="398466"/>
            </a:xfrm>
            <a:prstGeom prst="ellipse">
              <a:avLst/>
            </a:prstGeom>
            <a:solidFill>
              <a:schemeClr val="accent3">
                <a:alpha val="70000"/>
              </a:schemeClr>
            </a:solidFill>
            <a:ln w="19050">
              <a:noFill/>
              <a:round/>
              <a:headEnd/>
              <a:tailEnd/>
            </a:ln>
          </p:spPr>
          <p:txBody>
            <a:bodyPr anchor="ctr"/>
            <a:lstStyle/>
            <a:p>
              <a:pPr algn="ctr"/>
              <a:endParaRPr sz="6000"/>
            </a:p>
          </p:txBody>
        </p:sp>
        <p:sp>
          <p:nvSpPr>
            <p:cNvPr id="12" name="î$ľïdè"/>
            <p:cNvSpPr/>
            <p:nvPr/>
          </p:nvSpPr>
          <p:spPr bwMode="auto">
            <a:xfrm>
              <a:off x="1468531" y="2518094"/>
              <a:ext cx="283189" cy="283189"/>
            </a:xfrm>
            <a:prstGeom prst="ellipse">
              <a:avLst/>
            </a:prstGeom>
            <a:solidFill>
              <a:schemeClr val="accent4">
                <a:lumMod val="60000"/>
                <a:lumOff val="40000"/>
                <a:alpha val="70000"/>
              </a:schemeClr>
            </a:solidFill>
            <a:ln w="19050">
              <a:noFill/>
              <a:round/>
              <a:headEnd/>
              <a:tailEnd/>
            </a:ln>
          </p:spPr>
          <p:txBody>
            <a:bodyPr anchor="ctr"/>
            <a:lstStyle/>
            <a:p>
              <a:pPr algn="ctr"/>
              <a:endParaRPr sz="6000"/>
            </a:p>
          </p:txBody>
        </p:sp>
        <p:sp>
          <p:nvSpPr>
            <p:cNvPr id="13" name="ïsliḋè"/>
            <p:cNvSpPr/>
            <p:nvPr/>
          </p:nvSpPr>
          <p:spPr bwMode="auto">
            <a:xfrm>
              <a:off x="3266309" y="1871421"/>
              <a:ext cx="283189" cy="283189"/>
            </a:xfrm>
            <a:prstGeom prst="ellipse">
              <a:avLst/>
            </a:prstGeom>
            <a:solidFill>
              <a:schemeClr val="accent3">
                <a:lumMod val="60000"/>
                <a:lumOff val="40000"/>
                <a:alpha val="70000"/>
              </a:schemeClr>
            </a:solidFill>
            <a:ln w="19050">
              <a:noFill/>
              <a:round/>
              <a:headEnd/>
              <a:tailEnd/>
            </a:ln>
          </p:spPr>
          <p:txBody>
            <a:bodyPr anchor="ctr"/>
            <a:lstStyle/>
            <a:p>
              <a:pPr algn="ctr"/>
              <a:endParaRPr sz="6000"/>
            </a:p>
          </p:txBody>
        </p:sp>
      </p:grpSp>
      <p:sp>
        <p:nvSpPr>
          <p:cNvPr id="14" name="文本占位符 9"/>
          <p:cNvSpPr txBox="1">
            <a:spLocks/>
          </p:cNvSpPr>
          <p:nvPr/>
        </p:nvSpPr>
        <p:spPr bwMode="auto">
          <a:xfrm>
            <a:off x="-13716" y="4079222"/>
            <a:ext cx="9157716" cy="13660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108000" bIns="45720" numCol="1" anchor="ctr" anchorCtr="0" compatLnSpc="1">
            <a:prstTxWarp prst="textNoShape">
              <a:avLst/>
            </a:prstTxWarp>
            <a:noAutofit/>
          </a:bodyPr>
          <a:lstStyle>
            <a:lvl1pPr marL="0" indent="0" algn="l" rtl="0" eaLnBrk="0" fontAlgn="base" hangingPunct="0">
              <a:lnSpc>
                <a:spcPct val="110000"/>
              </a:lnSpc>
              <a:spcBef>
                <a:spcPts val="500"/>
              </a:spcBef>
              <a:spcAft>
                <a:spcPct val="0"/>
              </a:spcAft>
              <a:buFontTx/>
              <a:buNone/>
              <a:defRPr sz="1600" kern="1200" baseline="0">
                <a:solidFill>
                  <a:schemeClr val="bg1">
                    <a:lumMod val="50000"/>
                  </a:schemeClr>
                </a:solidFill>
                <a:latin typeface="+mn-lt"/>
                <a:ea typeface="黑体" pitchFamily="49" charset="-122"/>
                <a:cs typeface="+mn-cs"/>
              </a:defRPr>
            </a:lvl1pPr>
            <a:lvl2pPr marL="431800" indent="-215900" algn="l" rtl="0" eaLnBrk="0" fontAlgn="base" hangingPunct="0">
              <a:lnSpc>
                <a:spcPct val="110000"/>
              </a:lnSpc>
              <a:spcBef>
                <a:spcPts val="400"/>
              </a:spcBef>
              <a:spcAft>
                <a:spcPct val="0"/>
              </a:spcAft>
              <a:buFont typeface="Arial" pitchFamily="34" charset="0"/>
              <a:buChar char="–"/>
              <a:defRPr sz="1600" kern="1200">
                <a:solidFill>
                  <a:schemeClr val="tx2"/>
                </a:solidFill>
                <a:latin typeface="+mn-lt"/>
                <a:ea typeface="黑体" pitchFamily="49" charset="-122"/>
                <a:cs typeface="+mn-cs"/>
              </a:defRPr>
            </a:lvl2pPr>
            <a:lvl3pPr marL="647700" indent="-179388" algn="l" rtl="0" eaLnBrk="0" fontAlgn="base" hangingPunct="0">
              <a:lnSpc>
                <a:spcPct val="110000"/>
              </a:lnSpc>
              <a:spcBef>
                <a:spcPts val="400"/>
              </a:spcBef>
              <a:spcAft>
                <a:spcPct val="0"/>
              </a:spcAft>
              <a:buFont typeface="Arial" pitchFamily="34" charset="0"/>
              <a:buChar char="•"/>
              <a:defRPr sz="1600" kern="1200">
                <a:solidFill>
                  <a:schemeClr val="tx2"/>
                </a:solidFill>
                <a:latin typeface="+mn-lt"/>
                <a:ea typeface="黑体" pitchFamily="49" charset="-122"/>
                <a:cs typeface="+mn-cs"/>
              </a:defRPr>
            </a:lvl3pPr>
            <a:lvl4pPr marL="863600" indent="-215900" algn="l" rtl="0" eaLnBrk="0" fontAlgn="base" hangingPunct="0">
              <a:lnSpc>
                <a:spcPct val="110000"/>
              </a:lnSpc>
              <a:spcBef>
                <a:spcPts val="400"/>
              </a:spcBef>
              <a:spcAft>
                <a:spcPct val="0"/>
              </a:spcAft>
              <a:buFont typeface="Arial" pitchFamily="34" charset="0"/>
              <a:buChar char="–"/>
              <a:defRPr sz="1600" kern="1200">
                <a:solidFill>
                  <a:schemeClr val="tx2"/>
                </a:solidFill>
                <a:latin typeface="+mn-lt"/>
                <a:ea typeface="黑体" pitchFamily="49" charset="-122"/>
                <a:cs typeface="+mn-cs"/>
              </a:defRPr>
            </a:lvl4pPr>
            <a:lvl5pPr marL="2057400" indent="-228600" algn="l" rtl="0" eaLnBrk="0" fontAlgn="base" hangingPunct="0">
              <a:lnSpc>
                <a:spcPct val="110000"/>
              </a:lnSpc>
              <a:spcBef>
                <a:spcPct val="20000"/>
              </a:spcBef>
              <a:spcAft>
                <a:spcPct val="0"/>
              </a:spcAft>
              <a:buFont typeface="Arial" pitchFamily="34" charset="0"/>
              <a:buChar char="»"/>
              <a:defRPr sz="1600" kern="1200">
                <a:solidFill>
                  <a:srgbClr val="3B3837"/>
                </a:solidFill>
                <a:latin typeface="+mn-lt"/>
                <a:ea typeface="黑体" pitchFamily="49"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lnSpc>
                <a:spcPct val="150000"/>
              </a:lnSpc>
              <a:defRPr/>
            </a:pPr>
            <a:r>
              <a:rPr lang="zh-CN" altLang="en-US" sz="7200" dirty="0" smtClean="0">
                <a:solidFill>
                  <a:schemeClr val="accent6"/>
                </a:solidFill>
                <a:latin typeface="方正兰亭大黑_GBK" panose="02000000000000000000" pitchFamily="2" charset="-122"/>
                <a:ea typeface="方正兰亭大黑_GBK" panose="02000000000000000000" pitchFamily="2" charset="-122"/>
              </a:rPr>
              <a:t>自我评价</a:t>
            </a:r>
            <a:endParaRPr lang="zh-CN" altLang="en-US" sz="7200" dirty="0">
              <a:solidFill>
                <a:schemeClr val="accent6"/>
              </a:solidFill>
              <a:latin typeface="方正兰亭大黑_GBK" panose="02000000000000000000" pitchFamily="2" charset="-122"/>
              <a:ea typeface="方正兰亭大黑_GBK" panose="02000000000000000000" pitchFamily="2" charset="-122"/>
            </a:endParaRPr>
          </a:p>
        </p:txBody>
      </p:sp>
    </p:spTree>
    <p:extLst>
      <p:ext uri="{BB962C8B-B14F-4D97-AF65-F5344CB8AC3E}">
        <p14:creationId xmlns:p14="http://schemas.microsoft.com/office/powerpoint/2010/main" val="225712380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Slide Number Placeholder 3"/>
          <p:cNvSpPr txBox="1">
            <a:spLocks noGrp="1"/>
          </p:cNvSpPr>
          <p:nvPr>
            <p:ph type="sldNum" sz="quarter" idx="4"/>
          </p:nvPr>
        </p:nvSpPr>
        <p:spPr>
          <a:noFill/>
          <a:ln>
            <a:noFill/>
          </a:ln>
        </p:spPr>
        <p:txBody>
          <a:bodyPr anchor="ct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zh-CN" altLang="en-US" sz="600" dirty="0">
                <a:solidFill>
                  <a:srgbClr val="A6A6A6"/>
                </a:solidFill>
                <a:ea typeface="黑体" panose="02010609060101010101" pitchFamily="2" charset="-122"/>
              </a:rPr>
              <a:t>21</a:t>
            </a:fld>
            <a:endParaRPr lang="zh-CN" altLang="en-US" sz="600" dirty="0">
              <a:solidFill>
                <a:srgbClr val="A6A6A6"/>
              </a:solidFill>
              <a:ea typeface="黑体" panose="02010609060101010101" pitchFamily="2" charset="-122"/>
            </a:endParaRPr>
          </a:p>
        </p:txBody>
      </p:sp>
      <p:sp>
        <p:nvSpPr>
          <p:cNvPr id="17" name="燕尾形 16"/>
          <p:cNvSpPr/>
          <p:nvPr/>
        </p:nvSpPr>
        <p:spPr bwMode="auto">
          <a:xfrm>
            <a:off x="251621" y="835252"/>
            <a:ext cx="215900" cy="269875"/>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zh-CN" altLang="en-US">
              <a:solidFill>
                <a:srgbClr val="004A86"/>
              </a:solidFill>
            </a:endParaRPr>
          </a:p>
        </p:txBody>
      </p:sp>
      <p:sp>
        <p:nvSpPr>
          <p:cNvPr id="19" name="矩形 18"/>
          <p:cNvSpPr/>
          <p:nvPr/>
        </p:nvSpPr>
        <p:spPr>
          <a:xfrm>
            <a:off x="2843808" y="1340768"/>
            <a:ext cx="3528415" cy="432048"/>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w="25400" cap="flat" cmpd="sng" algn="ctr">
            <a:solidFill>
              <a:schemeClr val="tx1">
                <a:lumMod val="20000"/>
                <a:lumOff val="80000"/>
              </a:schemeClr>
            </a:solidFill>
            <a:prstDash val="solid"/>
          </a:ln>
          <a:effectLst/>
        </p:spPr>
        <p:txBody>
          <a:bodyPr rtlCol="0" anchor="ctr"/>
          <a:lstStyle/>
          <a:p>
            <a:pPr algn="ctr" fontAlgn="auto">
              <a:spcBef>
                <a:spcPts val="0"/>
              </a:spcBef>
              <a:spcAft>
                <a:spcPts val="0"/>
              </a:spcAft>
            </a:pPr>
            <a:r>
              <a:rPr lang="en-US" altLang="zh-CN" sz="2400" b="1" kern="0" dirty="0" smtClean="0">
                <a:solidFill>
                  <a:srgbClr val="FFFFFF"/>
                </a:solidFill>
                <a:latin typeface="+mj-ea"/>
                <a:ea typeface="+mj-ea"/>
              </a:rPr>
              <a:t>3.1 </a:t>
            </a:r>
            <a:r>
              <a:rPr lang="zh-CN" altLang="en-US" sz="2400" b="1" kern="0" dirty="0" smtClean="0">
                <a:solidFill>
                  <a:srgbClr val="FFFFFF"/>
                </a:solidFill>
                <a:latin typeface="+mj-ea"/>
                <a:ea typeface="+mj-ea"/>
              </a:rPr>
              <a:t>抽样</a:t>
            </a:r>
            <a:r>
              <a:rPr lang="zh-CN" altLang="en-US" sz="2400" b="1" kern="0" dirty="0">
                <a:solidFill>
                  <a:srgbClr val="FFFFFF"/>
                </a:solidFill>
                <a:latin typeface="+mj-ea"/>
                <a:ea typeface="+mj-ea"/>
              </a:rPr>
              <a:t>选取规定</a:t>
            </a:r>
            <a:endParaRPr lang="zh-CN" altLang="en-US" sz="2400" b="1" kern="0" dirty="0">
              <a:solidFill>
                <a:srgbClr val="FFFFFF"/>
              </a:solidFill>
              <a:latin typeface="+mj-ea"/>
              <a:ea typeface="+mj-ea"/>
            </a:endParaRPr>
          </a:p>
        </p:txBody>
      </p:sp>
      <p:sp>
        <p:nvSpPr>
          <p:cNvPr id="20" name="矩形 19"/>
          <p:cNvSpPr/>
          <p:nvPr/>
        </p:nvSpPr>
        <p:spPr>
          <a:xfrm>
            <a:off x="548411" y="2276872"/>
            <a:ext cx="7939285" cy="280831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nSpc>
                <a:spcPct val="150000"/>
              </a:lnSpc>
              <a:buBlip>
                <a:blip r:embed="rId2"/>
              </a:buBlip>
            </a:pPr>
            <a:r>
              <a:rPr lang="zh-CN" altLang="zh-CN" sz="2000" dirty="0" smtClean="0">
                <a:solidFill>
                  <a:schemeClr val="tx1"/>
                </a:solidFill>
              </a:rPr>
              <a:t>评价</a:t>
            </a:r>
            <a:r>
              <a:rPr lang="zh-CN" altLang="zh-CN" sz="2000" dirty="0">
                <a:solidFill>
                  <a:schemeClr val="tx1"/>
                </a:solidFill>
              </a:rPr>
              <a:t>采用抽样法进行</a:t>
            </a:r>
            <a:r>
              <a:rPr lang="zh-CN" altLang="zh-CN" sz="2000" dirty="0" smtClean="0">
                <a:solidFill>
                  <a:schemeClr val="tx1"/>
                </a:solidFill>
              </a:rPr>
              <a:t>，与</a:t>
            </a:r>
            <a:r>
              <a:rPr lang="zh-CN" altLang="zh-CN" sz="2000" dirty="0">
                <a:solidFill>
                  <a:schemeClr val="tx1"/>
                </a:solidFill>
              </a:rPr>
              <a:t>核安全相关子项或系统的抽样样本数应占样本总数的</a:t>
            </a:r>
            <a:r>
              <a:rPr lang="en-US" altLang="zh-CN" sz="2000" dirty="0">
                <a:solidFill>
                  <a:srgbClr val="FF0000"/>
                </a:solidFill>
              </a:rPr>
              <a:t>50%</a:t>
            </a:r>
            <a:r>
              <a:rPr lang="zh-CN" altLang="zh-CN" sz="2000" dirty="0">
                <a:solidFill>
                  <a:srgbClr val="FF0000"/>
                </a:solidFill>
              </a:rPr>
              <a:t>以上</a:t>
            </a:r>
            <a:r>
              <a:rPr lang="zh-CN" altLang="zh-CN" sz="2000" dirty="0" smtClean="0">
                <a:solidFill>
                  <a:schemeClr val="tx1"/>
                </a:solidFill>
              </a:rPr>
              <a:t>。</a:t>
            </a:r>
            <a:endParaRPr lang="en-US" altLang="zh-CN" sz="2000" dirty="0" smtClean="0">
              <a:solidFill>
                <a:schemeClr val="tx1"/>
              </a:solidFill>
            </a:endParaRPr>
          </a:p>
          <a:p>
            <a:pPr>
              <a:lnSpc>
                <a:spcPct val="150000"/>
              </a:lnSpc>
            </a:pPr>
            <a:endParaRPr lang="en-US" altLang="zh-CN" sz="2000" dirty="0" smtClean="0">
              <a:solidFill>
                <a:schemeClr val="tx1"/>
              </a:solidFill>
            </a:endParaRPr>
          </a:p>
          <a:p>
            <a:pPr marL="342900" indent="-342900">
              <a:lnSpc>
                <a:spcPct val="150000"/>
              </a:lnSpc>
              <a:buBlip>
                <a:blip r:embed="rId2"/>
              </a:buBlip>
            </a:pPr>
            <a:r>
              <a:rPr lang="zh-CN" altLang="zh-CN" sz="2000" dirty="0">
                <a:solidFill>
                  <a:schemeClr val="tx1"/>
                </a:solidFill>
              </a:rPr>
              <a:t>评价工作应</a:t>
            </a:r>
            <a:r>
              <a:rPr lang="zh-CN" altLang="zh-CN" sz="2000" dirty="0" smtClean="0">
                <a:solidFill>
                  <a:schemeClr val="tx1"/>
                </a:solidFill>
              </a:rPr>
              <a:t>在自</a:t>
            </a:r>
            <a:r>
              <a:rPr lang="zh-CN" altLang="zh-CN" sz="2000" dirty="0">
                <a:solidFill>
                  <a:schemeClr val="tx1"/>
                </a:solidFill>
              </a:rPr>
              <a:t>检合格的基础上</a:t>
            </a:r>
            <a:r>
              <a:rPr lang="zh-CN" altLang="zh-CN" sz="2000" dirty="0" smtClean="0">
                <a:solidFill>
                  <a:schemeClr val="tx1"/>
                </a:solidFill>
              </a:rPr>
              <a:t>进行，</a:t>
            </a:r>
            <a:r>
              <a:rPr lang="zh-CN" altLang="zh-CN" sz="2000" dirty="0">
                <a:solidFill>
                  <a:schemeClr val="tx1"/>
                </a:solidFill>
              </a:rPr>
              <a:t>各单项工程按照专业特点，分阶段识别，抽取各自的评价内容。</a:t>
            </a:r>
            <a:endParaRPr lang="zh-CN" altLang="en-US" sz="2000" dirty="0">
              <a:solidFill>
                <a:schemeClr val="tx1"/>
              </a:solidFill>
            </a:endParaRPr>
          </a:p>
        </p:txBody>
      </p:sp>
      <p:sp>
        <p:nvSpPr>
          <p:cNvPr id="18" name="TextBox 3"/>
          <p:cNvSpPr txBox="1">
            <a:spLocks noChangeArrowheads="1"/>
          </p:cNvSpPr>
          <p:nvPr/>
        </p:nvSpPr>
        <p:spPr bwMode="auto">
          <a:xfrm>
            <a:off x="971600" y="692696"/>
            <a:ext cx="590391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110000"/>
              </a:lnSpc>
              <a:spcBef>
                <a:spcPts val="500"/>
              </a:spcBef>
              <a:buFont typeface="Arial" charset="0"/>
              <a:buChar char="•"/>
              <a:defRPr sz="3200">
                <a:solidFill>
                  <a:srgbClr val="3B3837"/>
                </a:solidFill>
                <a:latin typeface="Arial" charset="0"/>
                <a:ea typeface="黑体" pitchFamily="49" charset="-122"/>
              </a:defRPr>
            </a:lvl1pPr>
            <a:lvl2pPr marL="431800" indent="-215900">
              <a:lnSpc>
                <a:spcPct val="110000"/>
              </a:lnSpc>
              <a:spcBef>
                <a:spcPts val="400"/>
              </a:spcBef>
              <a:buFont typeface="Arial" charset="0"/>
              <a:buChar char="–"/>
              <a:defRPr sz="1600">
                <a:solidFill>
                  <a:srgbClr val="3B3837"/>
                </a:solidFill>
                <a:latin typeface="Arial" charset="0"/>
                <a:ea typeface="黑体" pitchFamily="49" charset="-122"/>
              </a:defRPr>
            </a:lvl2pPr>
            <a:lvl3pPr marL="647700" indent="-179388">
              <a:lnSpc>
                <a:spcPct val="110000"/>
              </a:lnSpc>
              <a:spcBef>
                <a:spcPts val="400"/>
              </a:spcBef>
              <a:buFont typeface="Arial" charset="0"/>
              <a:buChar char="•"/>
              <a:defRPr sz="1600">
                <a:solidFill>
                  <a:srgbClr val="3B3837"/>
                </a:solidFill>
                <a:latin typeface="Arial" charset="0"/>
                <a:ea typeface="黑体" pitchFamily="49" charset="-122"/>
              </a:defRPr>
            </a:lvl3pPr>
            <a:lvl4pPr marL="863600" indent="-215900">
              <a:lnSpc>
                <a:spcPct val="110000"/>
              </a:lnSpc>
              <a:spcBef>
                <a:spcPts val="400"/>
              </a:spcBef>
              <a:buFont typeface="Arial" charset="0"/>
              <a:buChar char="–"/>
              <a:defRPr sz="1600">
                <a:solidFill>
                  <a:srgbClr val="3B3837"/>
                </a:solidFill>
                <a:latin typeface="Arial" charset="0"/>
                <a:ea typeface="黑体" pitchFamily="49" charset="-122"/>
              </a:defRPr>
            </a:lvl4pPr>
            <a:lvl5pPr marL="2057400" indent="-228600">
              <a:lnSpc>
                <a:spcPct val="110000"/>
              </a:lnSpc>
              <a:spcBef>
                <a:spcPct val="20000"/>
              </a:spcBef>
              <a:buFont typeface="Arial" charset="0"/>
              <a:buChar char="»"/>
              <a:defRPr sz="1600">
                <a:solidFill>
                  <a:srgbClr val="3B3837"/>
                </a:solidFill>
                <a:latin typeface="Arial" charset="0"/>
                <a:ea typeface="黑体" pitchFamily="49" charset="-122"/>
              </a:defRPr>
            </a:lvl5pPr>
            <a:lvl6pPr marL="25146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6pPr>
            <a:lvl7pPr marL="29718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7pPr>
            <a:lvl8pPr marL="34290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8pPr>
            <a:lvl9pPr marL="38862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9pPr>
          </a:lstStyle>
          <a:p>
            <a:pPr>
              <a:lnSpc>
                <a:spcPct val="100000"/>
              </a:lnSpc>
              <a:spcBef>
                <a:spcPct val="0"/>
              </a:spcBef>
              <a:buFontTx/>
              <a:buNone/>
            </a:pPr>
            <a:r>
              <a:rPr lang="zh-CN" altLang="en-US" sz="2800" b="1" dirty="0" smtClean="0">
                <a:solidFill>
                  <a:schemeClr val="tx1"/>
                </a:solidFill>
                <a:latin typeface="微软雅黑" pitchFamily="34" charset="-122"/>
                <a:ea typeface="微软雅黑" pitchFamily="34" charset="-122"/>
              </a:rPr>
              <a:t>  自我评价</a:t>
            </a:r>
            <a:endParaRPr lang="zh-CN" altLang="en-US" sz="2800" b="1" dirty="0">
              <a:solidFill>
                <a:schemeClr val="tx1"/>
              </a:solidFill>
              <a:latin typeface="微软雅黑" pitchFamily="34" charset="-122"/>
              <a:ea typeface="微软雅黑" pitchFamily="34" charset="-122"/>
            </a:endParaRPr>
          </a:p>
        </p:txBody>
      </p:sp>
      <p:grpSp>
        <p:nvGrpSpPr>
          <p:cNvPr id="21" name="îṥlïḓê"/>
          <p:cNvGrpSpPr/>
          <p:nvPr/>
        </p:nvGrpSpPr>
        <p:grpSpPr>
          <a:xfrm>
            <a:off x="132221" y="692696"/>
            <a:ext cx="839380" cy="792088"/>
            <a:chOff x="1468531" y="1871421"/>
            <a:chExt cx="2080967" cy="1983665"/>
          </a:xfrm>
        </p:grpSpPr>
        <p:sp>
          <p:nvSpPr>
            <p:cNvPr id="22" name="ïŝḻïḓê"/>
            <p:cNvSpPr/>
            <p:nvPr/>
          </p:nvSpPr>
          <p:spPr bwMode="auto">
            <a:xfrm>
              <a:off x="1751720" y="2659689"/>
              <a:ext cx="796931" cy="796931"/>
            </a:xfrm>
            <a:prstGeom prst="ellipse">
              <a:avLst/>
            </a:prstGeom>
            <a:solidFill>
              <a:schemeClr val="accent4">
                <a:lumMod val="60000"/>
                <a:lumOff val="40000"/>
                <a:alpha val="70000"/>
              </a:schemeClr>
            </a:solidFill>
            <a:ln w="19050">
              <a:noFill/>
              <a:round/>
              <a:headEnd/>
              <a:tailEnd/>
            </a:ln>
          </p:spPr>
          <p:txBody>
            <a:bodyPr anchor="ctr"/>
            <a:lstStyle/>
            <a:p>
              <a:pPr algn="ctr"/>
              <a:endParaRPr sz="2000"/>
            </a:p>
          </p:txBody>
        </p:sp>
        <p:sp>
          <p:nvSpPr>
            <p:cNvPr id="23" name="îślîdé"/>
            <p:cNvSpPr/>
            <p:nvPr/>
          </p:nvSpPr>
          <p:spPr bwMode="auto">
            <a:xfrm>
              <a:off x="1847528" y="1880828"/>
              <a:ext cx="966310" cy="966310"/>
            </a:xfrm>
            <a:prstGeom prst="ellipse">
              <a:avLst/>
            </a:prstGeom>
            <a:solidFill>
              <a:schemeClr val="accent2">
                <a:alpha val="70000"/>
              </a:schemeClr>
            </a:solidFill>
            <a:ln w="19050">
              <a:noFill/>
              <a:round/>
              <a:headEnd/>
              <a:tailEnd/>
            </a:ln>
          </p:spPr>
          <p:txBody>
            <a:bodyPr anchor="ctr"/>
            <a:lstStyle/>
            <a:p>
              <a:pPr algn="ctr"/>
              <a:endParaRPr sz="2000"/>
            </a:p>
          </p:txBody>
        </p:sp>
        <p:sp>
          <p:nvSpPr>
            <p:cNvPr id="24" name="ï$ľïḓè"/>
            <p:cNvSpPr/>
            <p:nvPr/>
          </p:nvSpPr>
          <p:spPr bwMode="auto">
            <a:xfrm>
              <a:off x="2219772" y="2167905"/>
              <a:ext cx="1188132" cy="1188132"/>
            </a:xfrm>
            <a:prstGeom prst="ellipse">
              <a:avLst/>
            </a:prstGeom>
            <a:solidFill>
              <a:schemeClr val="accent1">
                <a:lumMod val="100000"/>
              </a:schemeClr>
            </a:solidFill>
            <a:ln w="19050">
              <a:noFill/>
              <a:round/>
              <a:headEnd/>
              <a:tailEnd/>
            </a:ln>
          </p:spPr>
          <p:txBody>
            <a:bodyPr rot="0" spcFirstLastPara="0" vert="horz" wrap="none" lIns="91440" tIns="45720" rIns="91440" bIns="45720" anchor="ctr" anchorCtr="1" forceAA="0" compatLnSpc="1">
              <a:prstTxWarp prst="textNoShape">
                <a:avLst/>
              </a:prstTxWarp>
              <a:noAutofit/>
            </a:bodyPr>
            <a:lstStyle/>
            <a:p>
              <a:pPr algn="ctr"/>
              <a:r>
                <a:rPr lang="en-US" altLang="zh-CN" sz="2000" dirty="0" smtClean="0">
                  <a:solidFill>
                    <a:schemeClr val="bg1">
                      <a:lumMod val="100000"/>
                    </a:schemeClr>
                  </a:solidFill>
                  <a:latin typeface="Impact" panose="020B0806030902050204" pitchFamily="34" charset="0"/>
                </a:rPr>
                <a:t>03</a:t>
              </a:r>
              <a:endParaRPr lang="en-US" altLang="zh-CN" sz="2000" dirty="0">
                <a:solidFill>
                  <a:schemeClr val="bg1">
                    <a:lumMod val="100000"/>
                  </a:schemeClr>
                </a:solidFill>
                <a:latin typeface="Impact" panose="020B0806030902050204" pitchFamily="34" charset="0"/>
              </a:endParaRPr>
            </a:p>
          </p:txBody>
        </p:sp>
        <p:sp>
          <p:nvSpPr>
            <p:cNvPr id="25" name="íṡḻiḑè"/>
            <p:cNvSpPr/>
            <p:nvPr/>
          </p:nvSpPr>
          <p:spPr bwMode="auto">
            <a:xfrm>
              <a:off x="2687824" y="3456620"/>
              <a:ext cx="398466" cy="398466"/>
            </a:xfrm>
            <a:prstGeom prst="ellipse">
              <a:avLst/>
            </a:prstGeom>
            <a:solidFill>
              <a:schemeClr val="accent3">
                <a:alpha val="70000"/>
              </a:schemeClr>
            </a:solidFill>
            <a:ln w="19050">
              <a:noFill/>
              <a:round/>
              <a:headEnd/>
              <a:tailEnd/>
            </a:ln>
          </p:spPr>
          <p:txBody>
            <a:bodyPr anchor="ctr"/>
            <a:lstStyle/>
            <a:p>
              <a:pPr algn="ctr"/>
              <a:endParaRPr sz="2000"/>
            </a:p>
          </p:txBody>
        </p:sp>
        <p:sp>
          <p:nvSpPr>
            <p:cNvPr id="26" name="î$ľïdè"/>
            <p:cNvSpPr/>
            <p:nvPr/>
          </p:nvSpPr>
          <p:spPr bwMode="auto">
            <a:xfrm>
              <a:off x="1468531" y="2518094"/>
              <a:ext cx="283189" cy="283189"/>
            </a:xfrm>
            <a:prstGeom prst="ellipse">
              <a:avLst/>
            </a:prstGeom>
            <a:solidFill>
              <a:schemeClr val="accent4">
                <a:lumMod val="60000"/>
                <a:lumOff val="40000"/>
                <a:alpha val="70000"/>
              </a:schemeClr>
            </a:solidFill>
            <a:ln w="19050">
              <a:noFill/>
              <a:round/>
              <a:headEnd/>
              <a:tailEnd/>
            </a:ln>
          </p:spPr>
          <p:txBody>
            <a:bodyPr anchor="ctr"/>
            <a:lstStyle/>
            <a:p>
              <a:pPr algn="ctr"/>
              <a:endParaRPr sz="2000"/>
            </a:p>
          </p:txBody>
        </p:sp>
        <p:sp>
          <p:nvSpPr>
            <p:cNvPr id="27" name="ïsliḋè"/>
            <p:cNvSpPr/>
            <p:nvPr/>
          </p:nvSpPr>
          <p:spPr bwMode="auto">
            <a:xfrm>
              <a:off x="3266309" y="1871421"/>
              <a:ext cx="283189" cy="283189"/>
            </a:xfrm>
            <a:prstGeom prst="ellipse">
              <a:avLst/>
            </a:prstGeom>
            <a:solidFill>
              <a:schemeClr val="accent3">
                <a:lumMod val="60000"/>
                <a:lumOff val="40000"/>
                <a:alpha val="70000"/>
              </a:schemeClr>
            </a:solidFill>
            <a:ln w="19050">
              <a:noFill/>
              <a:round/>
              <a:headEnd/>
              <a:tailEnd/>
            </a:ln>
          </p:spPr>
          <p:txBody>
            <a:bodyPr anchor="ctr"/>
            <a:lstStyle/>
            <a:p>
              <a:pPr algn="ctr"/>
              <a:endParaRPr sz="2000"/>
            </a:p>
          </p:txBody>
        </p:sp>
      </p:grpSp>
      <p:sp>
        <p:nvSpPr>
          <p:cNvPr id="28" name="Shape 314"/>
          <p:cNvSpPr/>
          <p:nvPr/>
        </p:nvSpPr>
        <p:spPr>
          <a:xfrm flipV="1">
            <a:off x="948556" y="1268760"/>
            <a:ext cx="8159948" cy="14765"/>
          </a:xfrm>
          <a:prstGeom prst="line">
            <a:avLst/>
          </a:prstGeom>
          <a:ln w="3175">
            <a:solidFill>
              <a:schemeClr val="bg1">
                <a:lumMod val="65000"/>
              </a:schemeClr>
            </a:solidFill>
            <a:bevel/>
          </a:ln>
        </p:spPr>
        <p:txBody>
          <a:bodyPr lIns="45719" rIns="45719"/>
          <a:lstStyle/>
          <a:p>
            <a:endParaRPr/>
          </a:p>
        </p:txBody>
      </p:sp>
    </p:spTree>
    <p:extLst>
      <p:ext uri="{BB962C8B-B14F-4D97-AF65-F5344CB8AC3E}">
        <p14:creationId xmlns:p14="http://schemas.microsoft.com/office/powerpoint/2010/main" val="143067390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Slide Number Placeholder 3"/>
          <p:cNvSpPr txBox="1">
            <a:spLocks noGrp="1"/>
          </p:cNvSpPr>
          <p:nvPr>
            <p:ph type="sldNum" sz="quarter" idx="4"/>
          </p:nvPr>
        </p:nvSpPr>
        <p:spPr>
          <a:noFill/>
          <a:ln>
            <a:noFill/>
          </a:ln>
        </p:spPr>
        <p:txBody>
          <a:bodyPr anchor="ct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zh-CN" altLang="en-US" sz="600" dirty="0">
                <a:solidFill>
                  <a:srgbClr val="A6A6A6"/>
                </a:solidFill>
                <a:ea typeface="黑体" panose="02010609060101010101" pitchFamily="2" charset="-122"/>
              </a:rPr>
              <a:t>22</a:t>
            </a:fld>
            <a:endParaRPr lang="zh-CN" altLang="en-US" sz="600" dirty="0">
              <a:solidFill>
                <a:srgbClr val="A6A6A6"/>
              </a:solidFill>
              <a:ea typeface="黑体" panose="02010609060101010101" pitchFamily="2" charset="-122"/>
            </a:endParaRPr>
          </a:p>
        </p:txBody>
      </p:sp>
      <p:sp>
        <p:nvSpPr>
          <p:cNvPr id="17" name="燕尾形 16"/>
          <p:cNvSpPr/>
          <p:nvPr/>
        </p:nvSpPr>
        <p:spPr bwMode="auto">
          <a:xfrm>
            <a:off x="251621" y="835252"/>
            <a:ext cx="215900" cy="269875"/>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zh-CN" altLang="en-US">
              <a:solidFill>
                <a:srgbClr val="004A86"/>
              </a:solidFill>
            </a:endParaRPr>
          </a:p>
        </p:txBody>
      </p:sp>
      <p:sp>
        <p:nvSpPr>
          <p:cNvPr id="18" name="矩形 17"/>
          <p:cNvSpPr/>
          <p:nvPr/>
        </p:nvSpPr>
        <p:spPr>
          <a:xfrm>
            <a:off x="449263" y="1628800"/>
            <a:ext cx="8299201" cy="432048"/>
          </a:xfrm>
          <a:prstGeom prst="rect">
            <a:avLst/>
          </a:prstGeom>
          <a:solidFill>
            <a:schemeClr val="bg1"/>
          </a:soli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effectLst/>
                <a:uLnTx/>
                <a:uFillTx/>
                <a:latin typeface="Arial"/>
                <a:ea typeface="SimHei"/>
              </a:rPr>
              <a:t>3.1.1 </a:t>
            </a:r>
            <a:r>
              <a:rPr kumimoji="0" lang="zh-CN" altLang="en-US" sz="1800" b="0" i="0" u="none" strike="noStrike" kern="0" cap="none" spc="0" normalizeH="0" baseline="0" noProof="0" dirty="0" smtClean="0">
                <a:ln>
                  <a:noFill/>
                </a:ln>
                <a:effectLst/>
                <a:uLnTx/>
                <a:uFillTx/>
                <a:latin typeface="Arial"/>
                <a:ea typeface="SimHei"/>
              </a:rPr>
              <a:t>单项工程</a:t>
            </a:r>
            <a:endParaRPr kumimoji="0" lang="zh-CN" altLang="en-US" sz="1800" b="0" i="0" u="none" strike="noStrike" kern="0" cap="none" spc="0" normalizeH="0" baseline="0" noProof="0" dirty="0" smtClean="0">
              <a:ln>
                <a:noFill/>
              </a:ln>
              <a:effectLst/>
              <a:uLnTx/>
              <a:uFillTx/>
              <a:latin typeface="Arial"/>
              <a:ea typeface="SimHei"/>
            </a:endParaRPr>
          </a:p>
        </p:txBody>
      </p:sp>
      <p:graphicFrame>
        <p:nvGraphicFramePr>
          <p:cNvPr id="21" name="表格 20"/>
          <p:cNvGraphicFramePr>
            <a:graphicFrameLocks noGrp="1"/>
          </p:cNvGraphicFramePr>
          <p:nvPr>
            <p:extLst>
              <p:ext uri="{D42A27DB-BD31-4B8C-83A1-F6EECF244321}">
                <p14:modId xmlns:p14="http://schemas.microsoft.com/office/powerpoint/2010/main" val="2983172376"/>
              </p:ext>
            </p:extLst>
          </p:nvPr>
        </p:nvGraphicFramePr>
        <p:xfrm>
          <a:off x="107504" y="2060848"/>
          <a:ext cx="8945365" cy="4706527"/>
        </p:xfrm>
        <a:graphic>
          <a:graphicData uri="http://schemas.openxmlformats.org/drawingml/2006/table">
            <a:tbl>
              <a:tblPr firstRow="1" bandRow="1">
                <a:tableStyleId>{1FECB4D8-DB02-4DC6-A0A2-4F2EBAE1DC90}</a:tableStyleId>
              </a:tblPr>
              <a:tblGrid>
                <a:gridCol w="1492666"/>
                <a:gridCol w="2561865"/>
                <a:gridCol w="2570529"/>
                <a:gridCol w="2320305"/>
              </a:tblGrid>
              <a:tr h="378367">
                <a:tc>
                  <a:txBody>
                    <a:bodyPr/>
                    <a:lstStyle>
                      <a:lvl1pPr marL="0" algn="l" defTabSz="914400" rtl="0" eaLnBrk="1" latinLnBrk="0" hangingPunct="1">
                        <a:defRPr sz="1800" b="1" kern="1200">
                          <a:solidFill>
                            <a:schemeClr val="lt1"/>
                          </a:solidFill>
                          <a:latin typeface="Arial"/>
                          <a:ea typeface="SimHei"/>
                          <a:cs typeface=""/>
                        </a:defRPr>
                      </a:lvl1pPr>
                      <a:lvl2pPr marL="457200" algn="l" defTabSz="914400" rtl="0" eaLnBrk="1" latinLnBrk="0" hangingPunct="1">
                        <a:defRPr sz="1800" b="1" kern="1200">
                          <a:solidFill>
                            <a:schemeClr val="lt1"/>
                          </a:solidFill>
                          <a:latin typeface="Arial"/>
                          <a:ea typeface="SimHei"/>
                          <a:cs typeface=""/>
                        </a:defRPr>
                      </a:lvl2pPr>
                      <a:lvl3pPr marL="914400" algn="l" defTabSz="914400" rtl="0" eaLnBrk="1" latinLnBrk="0" hangingPunct="1">
                        <a:defRPr sz="1800" b="1" kern="1200">
                          <a:solidFill>
                            <a:schemeClr val="lt1"/>
                          </a:solidFill>
                          <a:latin typeface="Arial"/>
                          <a:ea typeface="SimHei"/>
                          <a:cs typeface=""/>
                        </a:defRPr>
                      </a:lvl3pPr>
                      <a:lvl4pPr marL="1371600" algn="l" defTabSz="914400" rtl="0" eaLnBrk="1" latinLnBrk="0" hangingPunct="1">
                        <a:defRPr sz="1800" b="1" kern="1200">
                          <a:solidFill>
                            <a:schemeClr val="lt1"/>
                          </a:solidFill>
                          <a:latin typeface="Arial"/>
                          <a:ea typeface="SimHei"/>
                          <a:cs typeface=""/>
                        </a:defRPr>
                      </a:lvl4pPr>
                      <a:lvl5pPr marL="1828800" algn="l" defTabSz="914400" rtl="0" eaLnBrk="1" latinLnBrk="0" hangingPunct="1">
                        <a:defRPr sz="1800" b="1" kern="1200">
                          <a:solidFill>
                            <a:schemeClr val="lt1"/>
                          </a:solidFill>
                          <a:latin typeface="Arial"/>
                          <a:ea typeface="SimHei"/>
                          <a:cs typeface=""/>
                        </a:defRPr>
                      </a:lvl5pPr>
                      <a:lvl6pPr marL="2286000" algn="l" defTabSz="914400" rtl="0" eaLnBrk="1" latinLnBrk="0" hangingPunct="1">
                        <a:defRPr sz="1800" b="1" kern="1200">
                          <a:solidFill>
                            <a:schemeClr val="lt1"/>
                          </a:solidFill>
                          <a:latin typeface="Arial"/>
                          <a:ea typeface="SimHei"/>
                          <a:cs typeface=""/>
                        </a:defRPr>
                      </a:lvl6pPr>
                      <a:lvl7pPr marL="2743200" algn="l" defTabSz="914400" rtl="0" eaLnBrk="1" latinLnBrk="0" hangingPunct="1">
                        <a:defRPr sz="1800" b="1" kern="1200">
                          <a:solidFill>
                            <a:schemeClr val="lt1"/>
                          </a:solidFill>
                          <a:latin typeface="Arial"/>
                          <a:ea typeface="SimHei"/>
                          <a:cs typeface=""/>
                        </a:defRPr>
                      </a:lvl7pPr>
                      <a:lvl8pPr marL="3200400" algn="l" defTabSz="914400" rtl="0" eaLnBrk="1" latinLnBrk="0" hangingPunct="1">
                        <a:defRPr sz="1800" b="1" kern="1200">
                          <a:solidFill>
                            <a:schemeClr val="lt1"/>
                          </a:solidFill>
                          <a:latin typeface="Arial"/>
                          <a:ea typeface="SimHei"/>
                          <a:cs typeface=""/>
                        </a:defRPr>
                      </a:lvl8pPr>
                      <a:lvl9pPr marL="3657600" algn="l" defTabSz="914400" rtl="0" eaLnBrk="1" latinLnBrk="0" hangingPunct="1">
                        <a:defRPr sz="1800" b="1" kern="1200">
                          <a:solidFill>
                            <a:schemeClr val="lt1"/>
                          </a:solidFill>
                          <a:latin typeface="Arial"/>
                          <a:ea typeface="SimHei"/>
                          <a:cs typeface=""/>
                        </a:defRPr>
                      </a:lvl9pPr>
                    </a:lstStyle>
                    <a:p>
                      <a:pPr algn="ctr"/>
                      <a:r>
                        <a:rPr lang="zh-CN" altLang="en-US" sz="1600" dirty="0" smtClean="0"/>
                        <a:t>单项工程</a:t>
                      </a:r>
                      <a:endParaRPr lang="zh-CN"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b="1" kern="1200">
                          <a:solidFill>
                            <a:schemeClr val="lt1"/>
                          </a:solidFill>
                          <a:latin typeface="Arial"/>
                          <a:ea typeface="SimHei"/>
                          <a:cs typeface=""/>
                        </a:defRPr>
                      </a:lvl1pPr>
                      <a:lvl2pPr marL="457200" algn="l" defTabSz="914400" rtl="0" eaLnBrk="1" latinLnBrk="0" hangingPunct="1">
                        <a:defRPr sz="1800" b="1" kern="1200">
                          <a:solidFill>
                            <a:schemeClr val="lt1"/>
                          </a:solidFill>
                          <a:latin typeface="Arial"/>
                          <a:ea typeface="SimHei"/>
                          <a:cs typeface=""/>
                        </a:defRPr>
                      </a:lvl2pPr>
                      <a:lvl3pPr marL="914400" algn="l" defTabSz="914400" rtl="0" eaLnBrk="1" latinLnBrk="0" hangingPunct="1">
                        <a:defRPr sz="1800" b="1" kern="1200">
                          <a:solidFill>
                            <a:schemeClr val="lt1"/>
                          </a:solidFill>
                          <a:latin typeface="Arial"/>
                          <a:ea typeface="SimHei"/>
                          <a:cs typeface=""/>
                        </a:defRPr>
                      </a:lvl3pPr>
                      <a:lvl4pPr marL="1371600" algn="l" defTabSz="914400" rtl="0" eaLnBrk="1" latinLnBrk="0" hangingPunct="1">
                        <a:defRPr sz="1800" b="1" kern="1200">
                          <a:solidFill>
                            <a:schemeClr val="lt1"/>
                          </a:solidFill>
                          <a:latin typeface="Arial"/>
                          <a:ea typeface="SimHei"/>
                          <a:cs typeface=""/>
                        </a:defRPr>
                      </a:lvl4pPr>
                      <a:lvl5pPr marL="1828800" algn="l" defTabSz="914400" rtl="0" eaLnBrk="1" latinLnBrk="0" hangingPunct="1">
                        <a:defRPr sz="1800" b="1" kern="1200">
                          <a:solidFill>
                            <a:schemeClr val="lt1"/>
                          </a:solidFill>
                          <a:latin typeface="Arial"/>
                          <a:ea typeface="SimHei"/>
                          <a:cs typeface=""/>
                        </a:defRPr>
                      </a:lvl5pPr>
                      <a:lvl6pPr marL="2286000" algn="l" defTabSz="914400" rtl="0" eaLnBrk="1" latinLnBrk="0" hangingPunct="1">
                        <a:defRPr sz="1800" b="1" kern="1200">
                          <a:solidFill>
                            <a:schemeClr val="lt1"/>
                          </a:solidFill>
                          <a:latin typeface="Arial"/>
                          <a:ea typeface="SimHei"/>
                          <a:cs typeface=""/>
                        </a:defRPr>
                      </a:lvl6pPr>
                      <a:lvl7pPr marL="2743200" algn="l" defTabSz="914400" rtl="0" eaLnBrk="1" latinLnBrk="0" hangingPunct="1">
                        <a:defRPr sz="1800" b="1" kern="1200">
                          <a:solidFill>
                            <a:schemeClr val="lt1"/>
                          </a:solidFill>
                          <a:latin typeface="Arial"/>
                          <a:ea typeface="SimHei"/>
                          <a:cs typeface=""/>
                        </a:defRPr>
                      </a:lvl7pPr>
                      <a:lvl8pPr marL="3200400" algn="l" defTabSz="914400" rtl="0" eaLnBrk="1" latinLnBrk="0" hangingPunct="1">
                        <a:defRPr sz="1800" b="1" kern="1200">
                          <a:solidFill>
                            <a:schemeClr val="lt1"/>
                          </a:solidFill>
                          <a:latin typeface="Arial"/>
                          <a:ea typeface="SimHei"/>
                          <a:cs typeface=""/>
                        </a:defRPr>
                      </a:lvl8pPr>
                      <a:lvl9pPr marL="3657600" algn="l" defTabSz="914400" rtl="0" eaLnBrk="1" latinLnBrk="0" hangingPunct="1">
                        <a:defRPr sz="1800" b="1" kern="1200">
                          <a:solidFill>
                            <a:schemeClr val="lt1"/>
                          </a:solidFill>
                          <a:latin typeface="Arial"/>
                          <a:ea typeface="SimHei"/>
                          <a:cs typeface=""/>
                        </a:defRPr>
                      </a:lvl9pPr>
                    </a:lstStyle>
                    <a:p>
                      <a:pPr algn="ctr"/>
                      <a:r>
                        <a:rPr lang="zh-CN" altLang="en-US" sz="1600" dirty="0" smtClean="0"/>
                        <a:t>穹顶吊装阶段</a:t>
                      </a:r>
                      <a:endParaRPr lang="zh-CN"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b="1" kern="1200">
                          <a:solidFill>
                            <a:schemeClr val="lt1"/>
                          </a:solidFill>
                          <a:latin typeface="Arial"/>
                          <a:ea typeface="SimHei"/>
                          <a:cs typeface=""/>
                        </a:defRPr>
                      </a:lvl1pPr>
                      <a:lvl2pPr marL="457200" algn="l" defTabSz="914400" rtl="0" eaLnBrk="1" latinLnBrk="0" hangingPunct="1">
                        <a:defRPr sz="1800" b="1" kern="1200">
                          <a:solidFill>
                            <a:schemeClr val="lt1"/>
                          </a:solidFill>
                          <a:latin typeface="Arial"/>
                          <a:ea typeface="SimHei"/>
                          <a:cs typeface=""/>
                        </a:defRPr>
                      </a:lvl2pPr>
                      <a:lvl3pPr marL="914400" algn="l" defTabSz="914400" rtl="0" eaLnBrk="1" latinLnBrk="0" hangingPunct="1">
                        <a:defRPr sz="1800" b="1" kern="1200">
                          <a:solidFill>
                            <a:schemeClr val="lt1"/>
                          </a:solidFill>
                          <a:latin typeface="Arial"/>
                          <a:ea typeface="SimHei"/>
                          <a:cs typeface=""/>
                        </a:defRPr>
                      </a:lvl3pPr>
                      <a:lvl4pPr marL="1371600" algn="l" defTabSz="914400" rtl="0" eaLnBrk="1" latinLnBrk="0" hangingPunct="1">
                        <a:defRPr sz="1800" b="1" kern="1200">
                          <a:solidFill>
                            <a:schemeClr val="lt1"/>
                          </a:solidFill>
                          <a:latin typeface="Arial"/>
                          <a:ea typeface="SimHei"/>
                          <a:cs typeface=""/>
                        </a:defRPr>
                      </a:lvl4pPr>
                      <a:lvl5pPr marL="1828800" algn="l" defTabSz="914400" rtl="0" eaLnBrk="1" latinLnBrk="0" hangingPunct="1">
                        <a:defRPr sz="1800" b="1" kern="1200">
                          <a:solidFill>
                            <a:schemeClr val="lt1"/>
                          </a:solidFill>
                          <a:latin typeface="Arial"/>
                          <a:ea typeface="SimHei"/>
                          <a:cs typeface=""/>
                        </a:defRPr>
                      </a:lvl5pPr>
                      <a:lvl6pPr marL="2286000" algn="l" defTabSz="914400" rtl="0" eaLnBrk="1" latinLnBrk="0" hangingPunct="1">
                        <a:defRPr sz="1800" b="1" kern="1200">
                          <a:solidFill>
                            <a:schemeClr val="lt1"/>
                          </a:solidFill>
                          <a:latin typeface="Arial"/>
                          <a:ea typeface="SimHei"/>
                          <a:cs typeface=""/>
                        </a:defRPr>
                      </a:lvl6pPr>
                      <a:lvl7pPr marL="2743200" algn="l" defTabSz="914400" rtl="0" eaLnBrk="1" latinLnBrk="0" hangingPunct="1">
                        <a:defRPr sz="1800" b="1" kern="1200">
                          <a:solidFill>
                            <a:schemeClr val="lt1"/>
                          </a:solidFill>
                          <a:latin typeface="Arial"/>
                          <a:ea typeface="SimHei"/>
                          <a:cs typeface=""/>
                        </a:defRPr>
                      </a:lvl7pPr>
                      <a:lvl8pPr marL="3200400" algn="l" defTabSz="914400" rtl="0" eaLnBrk="1" latinLnBrk="0" hangingPunct="1">
                        <a:defRPr sz="1800" b="1" kern="1200">
                          <a:solidFill>
                            <a:schemeClr val="lt1"/>
                          </a:solidFill>
                          <a:latin typeface="Arial"/>
                          <a:ea typeface="SimHei"/>
                          <a:cs typeface=""/>
                        </a:defRPr>
                      </a:lvl8pPr>
                      <a:lvl9pPr marL="3657600" algn="l" defTabSz="914400" rtl="0" eaLnBrk="1" latinLnBrk="0" hangingPunct="1">
                        <a:defRPr sz="1800" b="1" kern="1200">
                          <a:solidFill>
                            <a:schemeClr val="lt1"/>
                          </a:solidFill>
                          <a:latin typeface="Arial"/>
                          <a:ea typeface="SimHei"/>
                          <a:cs typeface=""/>
                        </a:defRPr>
                      </a:lvl9pPr>
                    </a:lstStyle>
                    <a:p>
                      <a:pPr algn="ctr"/>
                      <a:r>
                        <a:rPr lang="zh-CN" altLang="en-US" sz="1600" dirty="0" smtClean="0"/>
                        <a:t>冷态实验阶段</a:t>
                      </a:r>
                      <a:endParaRPr lang="zh-CN"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b="1" kern="1200">
                          <a:solidFill>
                            <a:schemeClr val="lt1"/>
                          </a:solidFill>
                          <a:latin typeface="Arial"/>
                          <a:ea typeface="SimHei"/>
                          <a:cs typeface=""/>
                        </a:defRPr>
                      </a:lvl1pPr>
                      <a:lvl2pPr marL="457200" algn="l" defTabSz="914400" rtl="0" eaLnBrk="1" latinLnBrk="0" hangingPunct="1">
                        <a:defRPr sz="1800" b="1" kern="1200">
                          <a:solidFill>
                            <a:schemeClr val="lt1"/>
                          </a:solidFill>
                          <a:latin typeface="Arial"/>
                          <a:ea typeface="SimHei"/>
                          <a:cs typeface=""/>
                        </a:defRPr>
                      </a:lvl2pPr>
                      <a:lvl3pPr marL="914400" algn="l" defTabSz="914400" rtl="0" eaLnBrk="1" latinLnBrk="0" hangingPunct="1">
                        <a:defRPr sz="1800" b="1" kern="1200">
                          <a:solidFill>
                            <a:schemeClr val="lt1"/>
                          </a:solidFill>
                          <a:latin typeface="Arial"/>
                          <a:ea typeface="SimHei"/>
                          <a:cs typeface=""/>
                        </a:defRPr>
                      </a:lvl3pPr>
                      <a:lvl4pPr marL="1371600" algn="l" defTabSz="914400" rtl="0" eaLnBrk="1" latinLnBrk="0" hangingPunct="1">
                        <a:defRPr sz="1800" b="1" kern="1200">
                          <a:solidFill>
                            <a:schemeClr val="lt1"/>
                          </a:solidFill>
                          <a:latin typeface="Arial"/>
                          <a:ea typeface="SimHei"/>
                          <a:cs typeface=""/>
                        </a:defRPr>
                      </a:lvl4pPr>
                      <a:lvl5pPr marL="1828800" algn="l" defTabSz="914400" rtl="0" eaLnBrk="1" latinLnBrk="0" hangingPunct="1">
                        <a:defRPr sz="1800" b="1" kern="1200">
                          <a:solidFill>
                            <a:schemeClr val="lt1"/>
                          </a:solidFill>
                          <a:latin typeface="Arial"/>
                          <a:ea typeface="SimHei"/>
                          <a:cs typeface=""/>
                        </a:defRPr>
                      </a:lvl5pPr>
                      <a:lvl6pPr marL="2286000" algn="l" defTabSz="914400" rtl="0" eaLnBrk="1" latinLnBrk="0" hangingPunct="1">
                        <a:defRPr sz="1800" b="1" kern="1200">
                          <a:solidFill>
                            <a:schemeClr val="lt1"/>
                          </a:solidFill>
                          <a:latin typeface="Arial"/>
                          <a:ea typeface="SimHei"/>
                          <a:cs typeface=""/>
                        </a:defRPr>
                      </a:lvl6pPr>
                      <a:lvl7pPr marL="2743200" algn="l" defTabSz="914400" rtl="0" eaLnBrk="1" latinLnBrk="0" hangingPunct="1">
                        <a:defRPr sz="1800" b="1" kern="1200">
                          <a:solidFill>
                            <a:schemeClr val="lt1"/>
                          </a:solidFill>
                          <a:latin typeface="Arial"/>
                          <a:ea typeface="SimHei"/>
                          <a:cs typeface=""/>
                        </a:defRPr>
                      </a:lvl7pPr>
                      <a:lvl8pPr marL="3200400" algn="l" defTabSz="914400" rtl="0" eaLnBrk="1" latinLnBrk="0" hangingPunct="1">
                        <a:defRPr sz="1800" b="1" kern="1200">
                          <a:solidFill>
                            <a:schemeClr val="lt1"/>
                          </a:solidFill>
                          <a:latin typeface="Arial"/>
                          <a:ea typeface="SimHei"/>
                          <a:cs typeface=""/>
                        </a:defRPr>
                      </a:lvl8pPr>
                      <a:lvl9pPr marL="3657600" algn="l" defTabSz="914400" rtl="0" eaLnBrk="1" latinLnBrk="0" hangingPunct="1">
                        <a:defRPr sz="1800" b="1" kern="1200">
                          <a:solidFill>
                            <a:schemeClr val="lt1"/>
                          </a:solidFill>
                          <a:latin typeface="Arial"/>
                          <a:ea typeface="SimHei"/>
                          <a:cs typeface=""/>
                        </a:defRPr>
                      </a:lvl9pPr>
                    </a:lstStyle>
                    <a:p>
                      <a:pPr algn="ctr"/>
                      <a:r>
                        <a:rPr lang="zh-CN" altLang="en-US" sz="1600" dirty="0" smtClean="0"/>
                        <a:t>商运一年后</a:t>
                      </a:r>
                      <a:endParaRPr lang="zh-CN"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490654">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algn="ctr"/>
                      <a:endParaRPr lang="en-US" altLang="zh-CN" sz="1400" b="0" kern="1200" dirty="0" smtClean="0">
                        <a:solidFill>
                          <a:srgbClr val="FF0000"/>
                        </a:solidFill>
                        <a:effectLst/>
                      </a:endParaRPr>
                    </a:p>
                    <a:p>
                      <a:pPr algn="ctr"/>
                      <a:endParaRPr lang="en-US" altLang="zh-CN" sz="1400" b="0" kern="1200" dirty="0" smtClean="0">
                        <a:solidFill>
                          <a:srgbClr val="FF0000"/>
                        </a:solidFill>
                        <a:effectLst/>
                      </a:endParaRPr>
                    </a:p>
                    <a:p>
                      <a:pPr algn="ctr"/>
                      <a:r>
                        <a:rPr lang="zh-CN" altLang="zh-CN" sz="1400" b="0" kern="1200" dirty="0" smtClean="0">
                          <a:solidFill>
                            <a:srgbClr val="FF0000"/>
                          </a:solidFill>
                          <a:effectLst/>
                        </a:rPr>
                        <a:t>土建单项工程</a:t>
                      </a:r>
                      <a:endParaRPr lang="zh-CN" altLang="en-US" sz="1400" b="0" dirty="0">
                        <a:solidFill>
                          <a:srgbClr val="FF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171450" indent="-171450" algn="l">
                        <a:buFont typeface="Wingdings" panose="05000000000000000000" pitchFamily="2" charset="2"/>
                        <a:buChar char="u"/>
                      </a:pPr>
                      <a:r>
                        <a:rPr lang="zh-CN" altLang="zh-CN" sz="1400" kern="1200" dirty="0" smtClean="0">
                          <a:effectLst/>
                        </a:rPr>
                        <a:t>安全级厂房的地基</a:t>
                      </a:r>
                      <a:r>
                        <a:rPr lang="zh-CN" altLang="zh-CN" sz="1400" kern="1200" dirty="0" smtClean="0">
                          <a:effectLst/>
                        </a:rPr>
                        <a:t>和基础</a:t>
                      </a:r>
                      <a:endParaRPr lang="en-US" altLang="zh-CN" sz="1400" kern="1200" dirty="0" smtClean="0">
                        <a:effectLst/>
                      </a:endParaRPr>
                    </a:p>
                    <a:p>
                      <a:pPr marL="171450" indent="-171450" algn="l">
                        <a:buFont typeface="Wingdings" panose="05000000000000000000" pitchFamily="2" charset="2"/>
                        <a:buChar char="u"/>
                      </a:pPr>
                      <a:r>
                        <a:rPr lang="zh-CN" altLang="zh-CN" sz="1400" kern="1200" dirty="0" smtClean="0">
                          <a:effectLst/>
                        </a:rPr>
                        <a:t>安全壳筒体、</a:t>
                      </a:r>
                      <a:r>
                        <a:rPr lang="en-US" altLang="zh-CN" sz="1400" kern="1200" dirty="0" smtClean="0">
                          <a:effectLst/>
                        </a:rPr>
                        <a:t>2</a:t>
                      </a:r>
                      <a:r>
                        <a:rPr lang="zh-CN" altLang="zh-CN" sz="1400" kern="1200" dirty="0" smtClean="0">
                          <a:effectLst/>
                        </a:rPr>
                        <a:t>层</a:t>
                      </a:r>
                      <a:r>
                        <a:rPr lang="zh-CN" altLang="zh-CN" sz="1400" kern="1200" dirty="0" smtClean="0">
                          <a:effectLst/>
                        </a:rPr>
                        <a:t>内部</a:t>
                      </a:r>
                      <a:r>
                        <a:rPr lang="zh-CN" altLang="zh-CN" sz="1400" kern="1200" dirty="0" smtClean="0">
                          <a:effectLst/>
                        </a:rPr>
                        <a:t>结构墙体和顶板</a:t>
                      </a:r>
                      <a:endParaRPr lang="en-US" altLang="zh-CN" sz="1400" kern="1200" dirty="0" smtClean="0">
                        <a:effectLst/>
                      </a:endParaRPr>
                    </a:p>
                    <a:p>
                      <a:pPr marL="171450" indent="-171450" algn="l">
                        <a:buFont typeface="Wingdings" panose="05000000000000000000" pitchFamily="2" charset="2"/>
                        <a:buChar char="u"/>
                      </a:pPr>
                      <a:r>
                        <a:rPr lang="en-US" altLang="zh-CN" sz="1400" kern="1200" dirty="0" smtClean="0">
                          <a:effectLst/>
                        </a:rPr>
                        <a:t>2</a:t>
                      </a:r>
                      <a:r>
                        <a:rPr lang="zh-CN" altLang="zh-CN" sz="1400" kern="1200" dirty="0" smtClean="0">
                          <a:effectLst/>
                        </a:rPr>
                        <a:t>个安全级厂房</a:t>
                      </a:r>
                      <a:r>
                        <a:rPr lang="zh-CN" altLang="en-US" sz="1400" kern="1200" dirty="0" smtClean="0">
                          <a:effectLst/>
                        </a:rPr>
                        <a:t>的</a:t>
                      </a:r>
                      <a:r>
                        <a:rPr lang="en-US" altLang="zh-CN" sz="1400" kern="1200" dirty="0" smtClean="0">
                          <a:effectLst/>
                        </a:rPr>
                        <a:t>2</a:t>
                      </a:r>
                      <a:r>
                        <a:rPr lang="zh-CN" altLang="zh-CN" sz="1400" kern="1200" dirty="0" smtClean="0">
                          <a:effectLst/>
                        </a:rPr>
                        <a:t>层墙体</a:t>
                      </a:r>
                      <a:r>
                        <a:rPr lang="zh-CN" altLang="zh-CN" sz="1400" kern="1200" dirty="0" smtClean="0">
                          <a:effectLst/>
                        </a:rPr>
                        <a:t>和顶板</a:t>
                      </a:r>
                      <a:endParaRPr lang="en-US" altLang="zh-CN" sz="1400" kern="1200" dirty="0" smtClean="0">
                        <a:effectLst/>
                      </a:endParaRPr>
                    </a:p>
                    <a:p>
                      <a:pPr marL="171450" indent="-171450" algn="l">
                        <a:buFont typeface="Wingdings" panose="05000000000000000000" pitchFamily="2" charset="2"/>
                        <a:buChar char="u"/>
                      </a:pPr>
                      <a:r>
                        <a:rPr lang="en-US" altLang="zh-CN" sz="1400" kern="1200" dirty="0" smtClean="0">
                          <a:effectLst/>
                        </a:rPr>
                        <a:t>1</a:t>
                      </a:r>
                      <a:r>
                        <a:rPr lang="zh-CN" altLang="zh-CN" sz="1400" kern="1200" dirty="0" smtClean="0">
                          <a:effectLst/>
                        </a:rPr>
                        <a:t>个非安全级厂房的</a:t>
                      </a:r>
                      <a:r>
                        <a:rPr lang="en-US" altLang="zh-CN" sz="1400" kern="1200" dirty="0" smtClean="0">
                          <a:effectLst/>
                        </a:rPr>
                        <a:t>2</a:t>
                      </a:r>
                      <a:r>
                        <a:rPr lang="zh-CN" altLang="zh-CN" sz="1400" kern="1200" dirty="0" smtClean="0">
                          <a:effectLst/>
                        </a:rPr>
                        <a:t>层</a:t>
                      </a:r>
                      <a:r>
                        <a:rPr lang="zh-CN" altLang="zh-CN" sz="1400" kern="1200" dirty="0" smtClean="0">
                          <a:effectLst/>
                        </a:rPr>
                        <a:t>墙体和顶板</a:t>
                      </a:r>
                      <a:endParaRPr lang="en-US" altLang="zh-CN" sz="1400" kern="1200" dirty="0" smtClean="0">
                        <a:solidFill>
                          <a:schemeClr val="dk1"/>
                        </a:solidFill>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171450" indent="-171450">
                        <a:buFont typeface="Wingdings" panose="05000000000000000000" pitchFamily="2" charset="2"/>
                        <a:buChar char="u"/>
                      </a:pPr>
                      <a:r>
                        <a:rPr lang="zh-CN" altLang="zh-CN" sz="1400" kern="1200" dirty="0" smtClean="0">
                          <a:effectLst/>
                        </a:rPr>
                        <a:t>预应力系统</a:t>
                      </a:r>
                      <a:endParaRPr lang="en-US" altLang="zh-CN" sz="1400" kern="1200" dirty="0" smtClean="0">
                        <a:effectLst/>
                      </a:endParaRPr>
                    </a:p>
                    <a:p>
                      <a:pPr marL="171450" indent="-171450">
                        <a:buFont typeface="Wingdings" panose="05000000000000000000" pitchFamily="2" charset="2"/>
                        <a:buChar char="u"/>
                      </a:pPr>
                      <a:r>
                        <a:rPr lang="zh-CN" altLang="zh-CN" sz="1400" kern="1200" dirty="0" smtClean="0">
                          <a:effectLst/>
                        </a:rPr>
                        <a:t>主控室及至少</a:t>
                      </a:r>
                      <a:r>
                        <a:rPr lang="en-US" altLang="zh-CN" sz="1400" kern="1200" dirty="0" smtClean="0">
                          <a:effectLst/>
                        </a:rPr>
                        <a:t>3</a:t>
                      </a:r>
                      <a:r>
                        <a:rPr lang="zh-CN" altLang="zh-CN" sz="1400" kern="1200" dirty="0" smtClean="0">
                          <a:effectLst/>
                        </a:rPr>
                        <a:t>个有防腐防火防辐射</a:t>
                      </a:r>
                      <a:r>
                        <a:rPr lang="zh-CN" altLang="en-US" sz="1400" kern="1200" dirty="0" smtClean="0">
                          <a:effectLst/>
                        </a:rPr>
                        <a:t>房间的</a:t>
                      </a:r>
                      <a:r>
                        <a:rPr lang="zh-CN" altLang="zh-CN" sz="1400" kern="1200" dirty="0" smtClean="0">
                          <a:effectLst/>
                        </a:rPr>
                        <a:t>装饰装修</a:t>
                      </a:r>
                      <a:endParaRPr lang="en-US" altLang="zh-CN" sz="1400" kern="1200" dirty="0" smtClean="0">
                        <a:effectLst/>
                      </a:endParaRPr>
                    </a:p>
                    <a:p>
                      <a:pPr marL="171450" indent="-171450">
                        <a:buFont typeface="Wingdings" panose="05000000000000000000" pitchFamily="2" charset="2"/>
                        <a:buChar char="u"/>
                      </a:pPr>
                      <a:r>
                        <a:rPr lang="zh-CN" altLang="zh-CN" sz="1400" kern="1200" dirty="0" smtClean="0">
                          <a:effectLst/>
                        </a:rPr>
                        <a:t>主控室、电气厂房等安全级厂房的屋面（除非不可达）；汽轮机厂房屋面</a:t>
                      </a:r>
                      <a:r>
                        <a:rPr lang="zh-CN" altLang="en-US" sz="1400" kern="1200" dirty="0" smtClean="0">
                          <a:effectLst/>
                        </a:rPr>
                        <a:t>工程</a:t>
                      </a:r>
                      <a:endParaRPr lang="zh-CN" altLang="en-US"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171450" indent="-171450">
                        <a:buFont typeface="Wingdings" panose="05000000000000000000" pitchFamily="2" charset="2"/>
                        <a:buChar char="u"/>
                      </a:pPr>
                      <a:r>
                        <a:rPr lang="zh-CN" altLang="zh-CN" sz="1400" kern="1200" dirty="0" smtClean="0">
                          <a:effectLst/>
                        </a:rPr>
                        <a:t>核岛、常规岛</a:t>
                      </a:r>
                      <a:r>
                        <a:rPr lang="zh-CN" altLang="zh-CN" sz="1400" kern="1200" dirty="0" smtClean="0">
                          <a:effectLst/>
                        </a:rPr>
                        <a:t>、</a:t>
                      </a:r>
                      <a:r>
                        <a:rPr lang="en-US" altLang="zh-CN" sz="1400" kern="1200" dirty="0" smtClean="0">
                          <a:effectLst/>
                        </a:rPr>
                        <a:t>BOP</a:t>
                      </a:r>
                      <a:r>
                        <a:rPr lang="zh-CN" altLang="zh-CN" sz="1400" kern="1200" dirty="0" smtClean="0">
                          <a:effectLst/>
                        </a:rPr>
                        <a:t>各选一个厂房</a:t>
                      </a:r>
                      <a:endParaRPr lang="en-US" altLang="zh-CN" sz="1400" kern="1200" dirty="0" smtClean="0">
                        <a:effectLst/>
                      </a:endParaRPr>
                    </a:p>
                    <a:p>
                      <a:pPr marL="171450" indent="-171450">
                        <a:buFont typeface="Wingdings" panose="05000000000000000000" pitchFamily="2" charset="2"/>
                        <a:buChar char="u"/>
                      </a:pPr>
                      <a:r>
                        <a:rPr lang="zh-CN" altLang="zh-CN" sz="1400" kern="1200" dirty="0" smtClean="0">
                          <a:effectLst/>
                        </a:rPr>
                        <a:t>核岛厂房至少</a:t>
                      </a:r>
                      <a:r>
                        <a:rPr lang="zh-CN" altLang="zh-CN" sz="1400" kern="1200" dirty="0" smtClean="0">
                          <a:effectLst/>
                        </a:rPr>
                        <a:t>抽取筏</a:t>
                      </a:r>
                      <a:r>
                        <a:rPr lang="zh-CN" altLang="zh-CN" sz="1400" kern="1200" dirty="0" smtClean="0">
                          <a:effectLst/>
                        </a:rPr>
                        <a:t>基、两层内部结构、两层安全壳砼、特种门专项及预应力系统</a:t>
                      </a:r>
                      <a:endParaRPr lang="en-US" altLang="zh-CN" sz="1400" kern="1200" dirty="0" smtClean="0">
                        <a:effectLst/>
                      </a:endParaRPr>
                    </a:p>
                    <a:p>
                      <a:pPr marL="171450" indent="-171450">
                        <a:buFont typeface="Wingdings" panose="05000000000000000000" pitchFamily="2" charset="2"/>
                        <a:buChar char="u"/>
                      </a:pPr>
                      <a:endParaRPr lang="zh-CN" altLang="en-US"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972387">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zh-CN" sz="1400" b="0" kern="1200" dirty="0" smtClean="0">
                          <a:solidFill>
                            <a:srgbClr val="FF0000"/>
                          </a:solidFill>
                          <a:effectLst/>
                        </a:rPr>
                        <a:t>机械单项工程</a:t>
                      </a:r>
                      <a:endParaRPr lang="en-US" altLang="zh-CN" sz="1400" b="0" kern="1200" dirty="0" smtClean="0">
                        <a:solidFill>
                          <a:srgbClr val="FF0000"/>
                        </a:solidFill>
                        <a:effectLst/>
                      </a:endParaRPr>
                    </a:p>
                    <a:p>
                      <a:pPr marL="0" indent="0" algn="ctr">
                        <a:buFont typeface="Wingdings" panose="05000000000000000000" pitchFamily="2" charset="2"/>
                        <a:buNone/>
                      </a:pPr>
                      <a:r>
                        <a:rPr lang="zh-CN" altLang="en-US" sz="1400" b="0" kern="1200" dirty="0" smtClean="0">
                          <a:solidFill>
                            <a:srgbClr val="FF0000"/>
                          </a:solidFill>
                          <a:effectLst/>
                        </a:rPr>
                        <a:t>（</a:t>
                      </a:r>
                      <a:r>
                        <a:rPr lang="zh-CN" altLang="zh-CN" sz="1400" b="0" kern="1200" dirty="0" smtClean="0">
                          <a:solidFill>
                            <a:srgbClr val="FF0000"/>
                          </a:solidFill>
                          <a:effectLst/>
                        </a:rPr>
                        <a:t>含静设备、转动机械设备、吊装设备及管道阀门</a:t>
                      </a:r>
                      <a:r>
                        <a:rPr lang="zh-CN" altLang="en-US" sz="1400" b="0" kern="1200" dirty="0" smtClean="0">
                          <a:solidFill>
                            <a:srgbClr val="FF0000"/>
                          </a:solidFill>
                          <a:effectLst/>
                        </a:rPr>
                        <a:t>）</a:t>
                      </a:r>
                      <a:endParaRPr lang="en-US" altLang="zh-CN" sz="1400" b="0" kern="1200" dirty="0" smtClean="0">
                        <a:solidFill>
                          <a:srgbClr val="FF0000"/>
                        </a:solidFill>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171450" indent="-171450">
                        <a:buFont typeface="Wingdings" panose="05000000000000000000" pitchFamily="2" charset="2"/>
                        <a:buChar char="u"/>
                      </a:pPr>
                      <a:r>
                        <a:rPr lang="zh-CN" altLang="zh-CN" sz="1400" kern="1200" dirty="0" smtClean="0">
                          <a:effectLst/>
                        </a:rPr>
                        <a:t>设备按核安全等级</a:t>
                      </a:r>
                      <a:r>
                        <a:rPr lang="zh-CN" altLang="zh-CN" sz="1400" kern="1200" dirty="0" smtClean="0">
                          <a:effectLst/>
                        </a:rPr>
                        <a:t>抽取</a:t>
                      </a:r>
                      <a:r>
                        <a:rPr lang="zh-CN" altLang="zh-CN" sz="1400" kern="1200" dirty="0" smtClean="0">
                          <a:effectLst/>
                        </a:rPr>
                        <a:t>（环吊为必抽项），管道按系统重要性或管道直径抽取</a:t>
                      </a:r>
                      <a:r>
                        <a:rPr lang="zh-CN" altLang="en-US" sz="1400" kern="1200" dirty="0" smtClean="0">
                          <a:effectLst/>
                        </a:rPr>
                        <a:t>（</a:t>
                      </a:r>
                      <a:r>
                        <a:rPr lang="zh-CN" altLang="zh-CN" sz="1400" kern="1200" dirty="0" smtClean="0">
                          <a:effectLst/>
                        </a:rPr>
                        <a:t>重点核岛厂房</a:t>
                      </a:r>
                      <a:r>
                        <a:rPr lang="zh-CN" altLang="en-US" sz="1400" kern="1200" dirty="0" smtClean="0">
                          <a:effectLst/>
                        </a:rPr>
                        <a:t>）</a:t>
                      </a:r>
                      <a:endParaRPr lang="zh-CN" altLang="en-US"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171450" indent="-171450" algn="l" defTabSz="914400" rtl="0" eaLnBrk="1" latinLnBrk="0" hangingPunct="1">
                        <a:buFont typeface="Wingdings" panose="05000000000000000000" pitchFamily="2" charset="2"/>
                        <a:buChar char="u"/>
                      </a:pPr>
                      <a:r>
                        <a:rPr lang="zh-CN" altLang="zh-CN" sz="1400" kern="1200" dirty="0" smtClean="0">
                          <a:effectLst/>
                        </a:rPr>
                        <a:t>至少</a:t>
                      </a:r>
                      <a:r>
                        <a:rPr lang="en-US" altLang="zh-CN" sz="1400" kern="1200" dirty="0" smtClean="0">
                          <a:effectLst/>
                        </a:rPr>
                        <a:t>3</a:t>
                      </a:r>
                      <a:r>
                        <a:rPr lang="zh-CN" altLang="zh-CN" sz="1400" kern="1200" dirty="0" smtClean="0">
                          <a:effectLst/>
                        </a:rPr>
                        <a:t>个厂房（核岛</a:t>
                      </a:r>
                      <a:r>
                        <a:rPr lang="zh-CN" altLang="zh-CN" sz="1400" kern="1200" dirty="0" smtClean="0">
                          <a:effectLst/>
                        </a:rPr>
                        <a:t>、常规</a:t>
                      </a:r>
                      <a:r>
                        <a:rPr lang="zh-CN" altLang="zh-CN" sz="1400" kern="1200" dirty="0" smtClean="0">
                          <a:effectLst/>
                        </a:rPr>
                        <a:t>岛、</a:t>
                      </a:r>
                      <a:r>
                        <a:rPr lang="en-US" altLang="zh-CN" sz="1400" kern="1200" dirty="0" smtClean="0">
                          <a:effectLst/>
                        </a:rPr>
                        <a:t>BOP</a:t>
                      </a:r>
                      <a:r>
                        <a:rPr lang="zh-CN" altLang="zh-CN" sz="1400" kern="1200" dirty="0" smtClean="0">
                          <a:effectLst/>
                        </a:rPr>
                        <a:t>各选一个）</a:t>
                      </a:r>
                      <a:endParaRPr lang="en-US" altLang="zh-CN" sz="1400" kern="1200" dirty="0" smtClean="0">
                        <a:effectLst/>
                      </a:endParaRPr>
                    </a:p>
                    <a:p>
                      <a:pPr marL="171450" indent="-171450" algn="l" defTabSz="914400" rtl="0" eaLnBrk="1" latinLnBrk="0" hangingPunct="1">
                        <a:buFont typeface="Wingdings" panose="05000000000000000000" pitchFamily="2" charset="2"/>
                        <a:buChar char="u"/>
                      </a:pPr>
                      <a:r>
                        <a:rPr lang="zh-CN" altLang="zh-CN" sz="1400" kern="1200" dirty="0" smtClean="0">
                          <a:effectLst/>
                        </a:rPr>
                        <a:t>设备按核安全等级</a:t>
                      </a:r>
                      <a:r>
                        <a:rPr lang="zh-CN" altLang="zh-CN" sz="1400" kern="1200" dirty="0" smtClean="0">
                          <a:effectLst/>
                        </a:rPr>
                        <a:t>抽取</a:t>
                      </a:r>
                      <a:r>
                        <a:rPr lang="zh-CN" altLang="zh-CN" sz="1400" kern="1200" dirty="0" smtClean="0">
                          <a:effectLst/>
                        </a:rPr>
                        <a:t>，管道按系统重要性或管道直径抽取</a:t>
                      </a:r>
                      <a:endParaRPr lang="en-US" altLang="zh-CN" sz="1400" kern="1200" dirty="0" smtClean="0">
                        <a:solidFill>
                          <a:schemeClr val="dk1"/>
                        </a:solidFill>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171450" indent="-171450" algn="l" defTabSz="914400" rtl="0" eaLnBrk="1" latinLnBrk="0" hangingPunct="1">
                        <a:buFont typeface="Wingdings" panose="05000000000000000000" pitchFamily="2" charset="2"/>
                        <a:buChar char="u"/>
                      </a:pPr>
                      <a:r>
                        <a:rPr lang="zh-CN" altLang="zh-CN" sz="1400" kern="1200" dirty="0" smtClean="0">
                          <a:effectLst/>
                        </a:rPr>
                        <a:t>设备按核安全</a:t>
                      </a:r>
                      <a:r>
                        <a:rPr lang="zh-CN" altLang="zh-CN" sz="1400" kern="1200" dirty="0" smtClean="0">
                          <a:effectLst/>
                        </a:rPr>
                        <a:t>等级抽取</a:t>
                      </a:r>
                      <a:r>
                        <a:rPr lang="zh-CN" altLang="zh-CN" sz="1400" kern="1200" dirty="0" smtClean="0">
                          <a:effectLst/>
                        </a:rPr>
                        <a:t>，管道按系统重要性或管道直径抽取</a:t>
                      </a:r>
                      <a:endParaRPr lang="en-US" altLang="zh-CN" sz="1400" kern="1200" dirty="0" smtClean="0">
                        <a:solidFill>
                          <a:schemeClr val="dk1"/>
                        </a:solidFill>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479071">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zh-CN" sz="1400" b="0" kern="1200" dirty="0" smtClean="0">
                          <a:solidFill>
                            <a:srgbClr val="FF0000"/>
                          </a:solidFill>
                          <a:effectLst/>
                        </a:rPr>
                        <a:t>电气、仪控单项工程</a:t>
                      </a:r>
                      <a:endParaRPr lang="zh-CN" altLang="en-US" sz="1400" b="0" dirty="0" smtClean="0">
                        <a:solidFill>
                          <a:srgbClr val="FF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171450" indent="-171450">
                        <a:buFont typeface="Wingdings" panose="05000000000000000000" pitchFamily="2" charset="2"/>
                        <a:buChar char="u"/>
                      </a:pPr>
                      <a:r>
                        <a:rPr lang="zh-CN" altLang="zh-CN" sz="1400" kern="1200" dirty="0" smtClean="0">
                          <a:effectLst/>
                        </a:rPr>
                        <a:t>穹顶上的电气、仪</a:t>
                      </a:r>
                      <a:r>
                        <a:rPr lang="zh-CN" altLang="zh-CN" sz="1400" kern="1200" dirty="0" smtClean="0">
                          <a:effectLst/>
                        </a:rPr>
                        <a:t>控系统</a:t>
                      </a:r>
                      <a:endParaRPr lang="en-US" altLang="zh-CN" sz="1400" kern="1200" dirty="0" smtClean="0">
                        <a:effectLst/>
                      </a:endParaRPr>
                    </a:p>
                    <a:p>
                      <a:pPr marL="171450" indent="-171450">
                        <a:buFont typeface="Wingdings" panose="05000000000000000000" pitchFamily="2" charset="2"/>
                        <a:buChar char="u"/>
                      </a:pPr>
                      <a:r>
                        <a:rPr lang="zh-CN" altLang="zh-CN" sz="1400" kern="1200" dirty="0" smtClean="0">
                          <a:effectLst/>
                        </a:rPr>
                        <a:t>环吊电气安装调试</a:t>
                      </a:r>
                      <a:endParaRPr lang="en-US" altLang="zh-CN" sz="1400" kern="1200" dirty="0" smtClean="0">
                        <a:effectLst/>
                      </a:endParaRPr>
                    </a:p>
                    <a:p>
                      <a:pPr marL="171450" indent="-171450">
                        <a:buFont typeface="Wingdings" panose="05000000000000000000" pitchFamily="2" charset="2"/>
                        <a:buChar char="u"/>
                      </a:pPr>
                      <a:r>
                        <a:rPr lang="zh-CN" altLang="zh-CN" sz="1400" kern="1200" dirty="0" smtClean="0">
                          <a:effectLst/>
                        </a:rPr>
                        <a:t>至少</a:t>
                      </a:r>
                      <a:r>
                        <a:rPr lang="en-US" altLang="zh-CN" sz="1400" kern="1200" dirty="0" smtClean="0">
                          <a:effectLst/>
                        </a:rPr>
                        <a:t>5</a:t>
                      </a:r>
                      <a:r>
                        <a:rPr lang="zh-CN" altLang="zh-CN" sz="1400" kern="1200" dirty="0" smtClean="0">
                          <a:effectLst/>
                        </a:rPr>
                        <a:t>个</a:t>
                      </a:r>
                      <a:r>
                        <a:rPr lang="en-US" altLang="zh-CN" sz="1400" kern="1200" dirty="0" smtClean="0">
                          <a:effectLst/>
                        </a:rPr>
                        <a:t>BOP</a:t>
                      </a:r>
                      <a:r>
                        <a:rPr lang="zh-CN" altLang="zh-CN" sz="1400" kern="1200" dirty="0" smtClean="0">
                          <a:effectLst/>
                        </a:rPr>
                        <a:t>子项</a:t>
                      </a:r>
                      <a:endParaRPr lang="zh-CN" altLang="en-US"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171450" indent="-171450">
                        <a:buFont typeface="Wingdings" panose="05000000000000000000" pitchFamily="2" charset="2"/>
                        <a:buChar char="u"/>
                      </a:pPr>
                      <a:r>
                        <a:rPr lang="zh-CN" altLang="zh-CN" sz="1400" kern="1200" dirty="0" smtClean="0">
                          <a:effectLst/>
                        </a:rPr>
                        <a:t>应覆盖核岛、常规</a:t>
                      </a:r>
                      <a:r>
                        <a:rPr lang="zh-CN" altLang="zh-CN" sz="1400" kern="1200" dirty="0" smtClean="0">
                          <a:effectLst/>
                        </a:rPr>
                        <a:t>岛和</a:t>
                      </a:r>
                      <a:r>
                        <a:rPr lang="en-US" altLang="zh-CN" sz="1400" kern="1200" dirty="0" smtClean="0">
                          <a:effectLst/>
                        </a:rPr>
                        <a:t>BOP</a:t>
                      </a:r>
                    </a:p>
                    <a:p>
                      <a:pPr marL="171450" indent="-171450">
                        <a:buFont typeface="Wingdings" panose="05000000000000000000" pitchFamily="2" charset="2"/>
                        <a:buChar char="u"/>
                      </a:pPr>
                      <a:r>
                        <a:rPr lang="zh-CN" altLang="zh-CN" sz="1400" kern="1200" dirty="0" smtClean="0">
                          <a:effectLst/>
                        </a:rPr>
                        <a:t>至少抽取高压、中压</a:t>
                      </a:r>
                      <a:r>
                        <a:rPr lang="zh-CN" altLang="zh-CN" sz="1400" kern="1200" dirty="0" smtClean="0">
                          <a:effectLst/>
                        </a:rPr>
                        <a:t>、低压</a:t>
                      </a:r>
                      <a:r>
                        <a:rPr lang="zh-CN" altLang="zh-CN" sz="1400" kern="1200" dirty="0" smtClean="0">
                          <a:effectLst/>
                        </a:rPr>
                        <a:t>各一个系统，应包括至少一个倒送电相关系统；</a:t>
                      </a:r>
                      <a:endParaRPr lang="en-US" altLang="zh-CN" sz="1400" kern="1200" dirty="0" smtClean="0">
                        <a:effectLst/>
                      </a:endParaRPr>
                    </a:p>
                    <a:p>
                      <a:pPr marL="171450" indent="-171450">
                        <a:buFont typeface="Wingdings" panose="05000000000000000000" pitchFamily="2" charset="2"/>
                        <a:buChar char="u"/>
                      </a:pPr>
                      <a:r>
                        <a:rPr lang="zh-CN" altLang="zh-CN" sz="1400" kern="1200" dirty="0" smtClean="0">
                          <a:effectLst/>
                        </a:rPr>
                        <a:t>仪控工程中至少抽取</a:t>
                      </a:r>
                      <a:r>
                        <a:rPr lang="en-US" altLang="zh-CN" sz="1400" kern="1200" dirty="0" smtClean="0">
                          <a:effectLst/>
                        </a:rPr>
                        <a:t> </a:t>
                      </a:r>
                      <a:r>
                        <a:rPr lang="en-US" altLang="zh-CN" sz="1400" kern="1200" dirty="0" smtClean="0">
                          <a:effectLst/>
                        </a:rPr>
                        <a:t>DCS </a:t>
                      </a:r>
                      <a:r>
                        <a:rPr lang="zh-CN" altLang="zh-CN" sz="1400" kern="1200" dirty="0" smtClean="0">
                          <a:effectLst/>
                        </a:rPr>
                        <a:t>系统一个，反应堆保护系统一个</a:t>
                      </a:r>
                      <a:endParaRPr lang="zh-CN" altLang="en-US"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171450" indent="-171450">
                        <a:buFont typeface="Wingdings" panose="05000000000000000000" pitchFamily="2" charset="2"/>
                        <a:buChar char="u"/>
                      </a:pPr>
                      <a:r>
                        <a:rPr lang="zh-CN" altLang="zh-CN" sz="1400" kern="1200" dirty="0" smtClean="0">
                          <a:effectLst/>
                        </a:rPr>
                        <a:t>至少抽取高压、中压</a:t>
                      </a:r>
                      <a:r>
                        <a:rPr lang="zh-CN" altLang="zh-CN" sz="1400" kern="1200" dirty="0" smtClean="0">
                          <a:effectLst/>
                        </a:rPr>
                        <a:t>、低压</a:t>
                      </a:r>
                      <a:r>
                        <a:rPr lang="zh-CN" altLang="zh-CN" sz="1400" kern="1200" dirty="0" smtClean="0">
                          <a:effectLst/>
                        </a:rPr>
                        <a:t>各一个系统，应包括至少一个倒送电相关系统；</a:t>
                      </a:r>
                      <a:endParaRPr lang="en-US" altLang="zh-CN" sz="1400" kern="1200" dirty="0" smtClean="0">
                        <a:effectLst/>
                      </a:endParaRPr>
                    </a:p>
                    <a:p>
                      <a:pPr marL="171450" indent="-171450">
                        <a:buFont typeface="Wingdings" panose="05000000000000000000" pitchFamily="2" charset="2"/>
                        <a:buChar char="u"/>
                      </a:pPr>
                      <a:r>
                        <a:rPr lang="zh-CN" altLang="zh-CN" sz="1400" kern="1200" dirty="0" smtClean="0">
                          <a:effectLst/>
                        </a:rPr>
                        <a:t>仪控工程中至少抽取</a:t>
                      </a:r>
                      <a:r>
                        <a:rPr lang="en-US" altLang="zh-CN" sz="1400" kern="1200" dirty="0" smtClean="0">
                          <a:effectLst/>
                        </a:rPr>
                        <a:t> </a:t>
                      </a:r>
                      <a:r>
                        <a:rPr lang="en-US" altLang="zh-CN" sz="1400" kern="1200" dirty="0" smtClean="0">
                          <a:effectLst/>
                        </a:rPr>
                        <a:t>DCS </a:t>
                      </a:r>
                      <a:r>
                        <a:rPr lang="zh-CN" altLang="zh-CN" sz="1400" kern="1200" dirty="0" smtClean="0">
                          <a:effectLst/>
                        </a:rPr>
                        <a:t>系统一个，反应堆保护系统一个</a:t>
                      </a:r>
                      <a:endParaRPr lang="zh-CN" altLang="en-US"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20" name="TextBox 3"/>
          <p:cNvSpPr txBox="1">
            <a:spLocks noChangeArrowheads="1"/>
          </p:cNvSpPr>
          <p:nvPr/>
        </p:nvSpPr>
        <p:spPr bwMode="auto">
          <a:xfrm>
            <a:off x="971600" y="692696"/>
            <a:ext cx="590391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110000"/>
              </a:lnSpc>
              <a:spcBef>
                <a:spcPts val="500"/>
              </a:spcBef>
              <a:buFont typeface="Arial" charset="0"/>
              <a:buChar char="•"/>
              <a:defRPr sz="3200">
                <a:solidFill>
                  <a:srgbClr val="3B3837"/>
                </a:solidFill>
                <a:latin typeface="Arial" charset="0"/>
                <a:ea typeface="黑体" pitchFamily="49" charset="-122"/>
              </a:defRPr>
            </a:lvl1pPr>
            <a:lvl2pPr marL="431800" indent="-215900">
              <a:lnSpc>
                <a:spcPct val="110000"/>
              </a:lnSpc>
              <a:spcBef>
                <a:spcPts val="400"/>
              </a:spcBef>
              <a:buFont typeface="Arial" charset="0"/>
              <a:buChar char="–"/>
              <a:defRPr sz="1600">
                <a:solidFill>
                  <a:srgbClr val="3B3837"/>
                </a:solidFill>
                <a:latin typeface="Arial" charset="0"/>
                <a:ea typeface="黑体" pitchFamily="49" charset="-122"/>
              </a:defRPr>
            </a:lvl2pPr>
            <a:lvl3pPr marL="647700" indent="-179388">
              <a:lnSpc>
                <a:spcPct val="110000"/>
              </a:lnSpc>
              <a:spcBef>
                <a:spcPts val="400"/>
              </a:spcBef>
              <a:buFont typeface="Arial" charset="0"/>
              <a:buChar char="•"/>
              <a:defRPr sz="1600">
                <a:solidFill>
                  <a:srgbClr val="3B3837"/>
                </a:solidFill>
                <a:latin typeface="Arial" charset="0"/>
                <a:ea typeface="黑体" pitchFamily="49" charset="-122"/>
              </a:defRPr>
            </a:lvl3pPr>
            <a:lvl4pPr marL="863600" indent="-215900">
              <a:lnSpc>
                <a:spcPct val="110000"/>
              </a:lnSpc>
              <a:spcBef>
                <a:spcPts val="400"/>
              </a:spcBef>
              <a:buFont typeface="Arial" charset="0"/>
              <a:buChar char="–"/>
              <a:defRPr sz="1600">
                <a:solidFill>
                  <a:srgbClr val="3B3837"/>
                </a:solidFill>
                <a:latin typeface="Arial" charset="0"/>
                <a:ea typeface="黑体" pitchFamily="49" charset="-122"/>
              </a:defRPr>
            </a:lvl4pPr>
            <a:lvl5pPr marL="2057400" indent="-228600">
              <a:lnSpc>
                <a:spcPct val="110000"/>
              </a:lnSpc>
              <a:spcBef>
                <a:spcPct val="20000"/>
              </a:spcBef>
              <a:buFont typeface="Arial" charset="0"/>
              <a:buChar char="»"/>
              <a:defRPr sz="1600">
                <a:solidFill>
                  <a:srgbClr val="3B3837"/>
                </a:solidFill>
                <a:latin typeface="Arial" charset="0"/>
                <a:ea typeface="黑体" pitchFamily="49" charset="-122"/>
              </a:defRPr>
            </a:lvl5pPr>
            <a:lvl6pPr marL="25146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6pPr>
            <a:lvl7pPr marL="29718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7pPr>
            <a:lvl8pPr marL="34290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8pPr>
            <a:lvl9pPr marL="38862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9pPr>
          </a:lstStyle>
          <a:p>
            <a:pPr>
              <a:lnSpc>
                <a:spcPct val="100000"/>
              </a:lnSpc>
              <a:spcBef>
                <a:spcPct val="0"/>
              </a:spcBef>
              <a:buFontTx/>
              <a:buNone/>
            </a:pPr>
            <a:r>
              <a:rPr lang="zh-CN" altLang="en-US" sz="2800" b="1" dirty="0" smtClean="0">
                <a:solidFill>
                  <a:schemeClr val="tx1"/>
                </a:solidFill>
                <a:latin typeface="微软雅黑" pitchFamily="34" charset="-122"/>
                <a:ea typeface="微软雅黑" pitchFamily="34" charset="-122"/>
              </a:rPr>
              <a:t>  自我评价</a:t>
            </a:r>
            <a:endParaRPr lang="zh-CN" altLang="en-US" sz="2800" b="1" dirty="0">
              <a:solidFill>
                <a:schemeClr val="tx1"/>
              </a:solidFill>
              <a:latin typeface="微软雅黑" pitchFamily="34" charset="-122"/>
              <a:ea typeface="微软雅黑" pitchFamily="34" charset="-122"/>
            </a:endParaRPr>
          </a:p>
        </p:txBody>
      </p:sp>
      <p:grpSp>
        <p:nvGrpSpPr>
          <p:cNvPr id="22" name="îṥlïḓê"/>
          <p:cNvGrpSpPr/>
          <p:nvPr/>
        </p:nvGrpSpPr>
        <p:grpSpPr>
          <a:xfrm>
            <a:off x="132221" y="692696"/>
            <a:ext cx="839380" cy="792088"/>
            <a:chOff x="1468531" y="1871421"/>
            <a:chExt cx="2080967" cy="1983665"/>
          </a:xfrm>
        </p:grpSpPr>
        <p:sp>
          <p:nvSpPr>
            <p:cNvPr id="23" name="ïŝḻïḓê"/>
            <p:cNvSpPr/>
            <p:nvPr/>
          </p:nvSpPr>
          <p:spPr bwMode="auto">
            <a:xfrm>
              <a:off x="1751720" y="2659689"/>
              <a:ext cx="796931" cy="796931"/>
            </a:xfrm>
            <a:prstGeom prst="ellipse">
              <a:avLst/>
            </a:prstGeom>
            <a:solidFill>
              <a:schemeClr val="accent4">
                <a:lumMod val="60000"/>
                <a:lumOff val="40000"/>
                <a:alpha val="70000"/>
              </a:schemeClr>
            </a:solidFill>
            <a:ln w="19050">
              <a:noFill/>
              <a:round/>
              <a:headEnd/>
              <a:tailEnd/>
            </a:ln>
          </p:spPr>
          <p:txBody>
            <a:bodyPr anchor="ctr"/>
            <a:lstStyle/>
            <a:p>
              <a:pPr algn="ctr"/>
              <a:endParaRPr sz="2000"/>
            </a:p>
          </p:txBody>
        </p:sp>
        <p:sp>
          <p:nvSpPr>
            <p:cNvPr id="24" name="îślîdé"/>
            <p:cNvSpPr/>
            <p:nvPr/>
          </p:nvSpPr>
          <p:spPr bwMode="auto">
            <a:xfrm>
              <a:off x="1847528" y="1880828"/>
              <a:ext cx="966310" cy="966310"/>
            </a:xfrm>
            <a:prstGeom prst="ellipse">
              <a:avLst/>
            </a:prstGeom>
            <a:solidFill>
              <a:schemeClr val="accent2">
                <a:alpha val="70000"/>
              </a:schemeClr>
            </a:solidFill>
            <a:ln w="19050">
              <a:noFill/>
              <a:round/>
              <a:headEnd/>
              <a:tailEnd/>
            </a:ln>
          </p:spPr>
          <p:txBody>
            <a:bodyPr anchor="ctr"/>
            <a:lstStyle/>
            <a:p>
              <a:pPr algn="ctr"/>
              <a:endParaRPr sz="2000"/>
            </a:p>
          </p:txBody>
        </p:sp>
        <p:sp>
          <p:nvSpPr>
            <p:cNvPr id="25" name="ï$ľïḓè"/>
            <p:cNvSpPr/>
            <p:nvPr/>
          </p:nvSpPr>
          <p:spPr bwMode="auto">
            <a:xfrm>
              <a:off x="2219772" y="2167905"/>
              <a:ext cx="1188132" cy="1188132"/>
            </a:xfrm>
            <a:prstGeom prst="ellipse">
              <a:avLst/>
            </a:prstGeom>
            <a:solidFill>
              <a:schemeClr val="accent1">
                <a:lumMod val="100000"/>
              </a:schemeClr>
            </a:solidFill>
            <a:ln w="19050">
              <a:noFill/>
              <a:round/>
              <a:headEnd/>
              <a:tailEnd/>
            </a:ln>
          </p:spPr>
          <p:txBody>
            <a:bodyPr rot="0" spcFirstLastPara="0" vert="horz" wrap="none" lIns="91440" tIns="45720" rIns="91440" bIns="45720" anchor="ctr" anchorCtr="1" forceAA="0" compatLnSpc="1">
              <a:prstTxWarp prst="textNoShape">
                <a:avLst/>
              </a:prstTxWarp>
              <a:noAutofit/>
            </a:bodyPr>
            <a:lstStyle/>
            <a:p>
              <a:pPr algn="ctr"/>
              <a:r>
                <a:rPr lang="en-US" altLang="zh-CN" sz="2000" dirty="0" smtClean="0">
                  <a:solidFill>
                    <a:schemeClr val="bg1">
                      <a:lumMod val="100000"/>
                    </a:schemeClr>
                  </a:solidFill>
                  <a:latin typeface="Impact" panose="020B0806030902050204" pitchFamily="34" charset="0"/>
                </a:rPr>
                <a:t>03</a:t>
              </a:r>
              <a:endParaRPr lang="en-US" altLang="zh-CN" sz="2000" dirty="0">
                <a:solidFill>
                  <a:schemeClr val="bg1">
                    <a:lumMod val="100000"/>
                  </a:schemeClr>
                </a:solidFill>
                <a:latin typeface="Impact" panose="020B0806030902050204" pitchFamily="34" charset="0"/>
              </a:endParaRPr>
            </a:p>
          </p:txBody>
        </p:sp>
        <p:sp>
          <p:nvSpPr>
            <p:cNvPr id="26" name="íṡḻiḑè"/>
            <p:cNvSpPr/>
            <p:nvPr/>
          </p:nvSpPr>
          <p:spPr bwMode="auto">
            <a:xfrm>
              <a:off x="2687824" y="3456620"/>
              <a:ext cx="398466" cy="398466"/>
            </a:xfrm>
            <a:prstGeom prst="ellipse">
              <a:avLst/>
            </a:prstGeom>
            <a:solidFill>
              <a:schemeClr val="accent3">
                <a:alpha val="70000"/>
              </a:schemeClr>
            </a:solidFill>
            <a:ln w="19050">
              <a:noFill/>
              <a:round/>
              <a:headEnd/>
              <a:tailEnd/>
            </a:ln>
          </p:spPr>
          <p:txBody>
            <a:bodyPr anchor="ctr"/>
            <a:lstStyle/>
            <a:p>
              <a:pPr algn="ctr"/>
              <a:endParaRPr sz="2000"/>
            </a:p>
          </p:txBody>
        </p:sp>
        <p:sp>
          <p:nvSpPr>
            <p:cNvPr id="27" name="î$ľïdè"/>
            <p:cNvSpPr/>
            <p:nvPr/>
          </p:nvSpPr>
          <p:spPr bwMode="auto">
            <a:xfrm>
              <a:off x="1468531" y="2518094"/>
              <a:ext cx="283189" cy="283189"/>
            </a:xfrm>
            <a:prstGeom prst="ellipse">
              <a:avLst/>
            </a:prstGeom>
            <a:solidFill>
              <a:schemeClr val="accent4">
                <a:lumMod val="60000"/>
                <a:lumOff val="40000"/>
                <a:alpha val="70000"/>
              </a:schemeClr>
            </a:solidFill>
            <a:ln w="19050">
              <a:noFill/>
              <a:round/>
              <a:headEnd/>
              <a:tailEnd/>
            </a:ln>
          </p:spPr>
          <p:txBody>
            <a:bodyPr anchor="ctr"/>
            <a:lstStyle/>
            <a:p>
              <a:pPr algn="ctr"/>
              <a:endParaRPr sz="2000"/>
            </a:p>
          </p:txBody>
        </p:sp>
        <p:sp>
          <p:nvSpPr>
            <p:cNvPr id="28" name="ïsliḋè"/>
            <p:cNvSpPr/>
            <p:nvPr/>
          </p:nvSpPr>
          <p:spPr bwMode="auto">
            <a:xfrm>
              <a:off x="3266309" y="1871421"/>
              <a:ext cx="283189" cy="283189"/>
            </a:xfrm>
            <a:prstGeom prst="ellipse">
              <a:avLst/>
            </a:prstGeom>
            <a:solidFill>
              <a:schemeClr val="accent3">
                <a:lumMod val="60000"/>
                <a:lumOff val="40000"/>
                <a:alpha val="70000"/>
              </a:schemeClr>
            </a:solidFill>
            <a:ln w="19050">
              <a:noFill/>
              <a:round/>
              <a:headEnd/>
              <a:tailEnd/>
            </a:ln>
          </p:spPr>
          <p:txBody>
            <a:bodyPr anchor="ctr"/>
            <a:lstStyle/>
            <a:p>
              <a:pPr algn="ctr"/>
              <a:endParaRPr sz="2000"/>
            </a:p>
          </p:txBody>
        </p:sp>
      </p:grpSp>
      <p:sp>
        <p:nvSpPr>
          <p:cNvPr id="29" name="Shape 314"/>
          <p:cNvSpPr/>
          <p:nvPr/>
        </p:nvSpPr>
        <p:spPr>
          <a:xfrm flipV="1">
            <a:off x="948556" y="1268760"/>
            <a:ext cx="8159948" cy="14765"/>
          </a:xfrm>
          <a:prstGeom prst="line">
            <a:avLst/>
          </a:prstGeom>
          <a:ln w="3175">
            <a:solidFill>
              <a:schemeClr val="bg1">
                <a:lumMod val="65000"/>
              </a:schemeClr>
            </a:solidFill>
            <a:bevel/>
          </a:ln>
        </p:spPr>
        <p:txBody>
          <a:bodyPr lIns="45719" rIns="45719"/>
          <a:lstStyle/>
          <a:p>
            <a:endParaRPr/>
          </a:p>
        </p:txBody>
      </p:sp>
      <p:sp>
        <p:nvSpPr>
          <p:cNvPr id="30" name="矩形 29"/>
          <p:cNvSpPr/>
          <p:nvPr/>
        </p:nvSpPr>
        <p:spPr>
          <a:xfrm>
            <a:off x="2843808" y="1340768"/>
            <a:ext cx="3528415" cy="432048"/>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w="25400" cap="flat" cmpd="sng" algn="ctr">
            <a:solidFill>
              <a:schemeClr val="tx1">
                <a:lumMod val="20000"/>
                <a:lumOff val="80000"/>
              </a:schemeClr>
            </a:solidFill>
            <a:prstDash val="solid"/>
          </a:ln>
          <a:effectLst/>
        </p:spPr>
        <p:txBody>
          <a:bodyPr rtlCol="0" anchor="ctr"/>
          <a:lstStyle/>
          <a:p>
            <a:pPr algn="ctr" fontAlgn="auto">
              <a:spcBef>
                <a:spcPts val="0"/>
              </a:spcBef>
              <a:spcAft>
                <a:spcPts val="0"/>
              </a:spcAft>
            </a:pPr>
            <a:r>
              <a:rPr lang="en-US" altLang="zh-CN" sz="2400" b="1" kern="0" dirty="0" smtClean="0">
                <a:solidFill>
                  <a:srgbClr val="FFFFFF"/>
                </a:solidFill>
                <a:latin typeface="+mj-ea"/>
                <a:ea typeface="+mj-ea"/>
              </a:rPr>
              <a:t>3.1 </a:t>
            </a:r>
            <a:r>
              <a:rPr lang="zh-CN" altLang="en-US" sz="2400" b="1" kern="0" dirty="0" smtClean="0">
                <a:solidFill>
                  <a:srgbClr val="FFFFFF"/>
                </a:solidFill>
                <a:latin typeface="+mj-ea"/>
                <a:ea typeface="+mj-ea"/>
              </a:rPr>
              <a:t>抽样</a:t>
            </a:r>
            <a:r>
              <a:rPr lang="zh-CN" altLang="en-US" sz="2400" b="1" kern="0" dirty="0">
                <a:solidFill>
                  <a:srgbClr val="FFFFFF"/>
                </a:solidFill>
                <a:latin typeface="+mj-ea"/>
                <a:ea typeface="+mj-ea"/>
              </a:rPr>
              <a:t>选取规定</a:t>
            </a:r>
            <a:endParaRPr lang="zh-CN" altLang="en-US" sz="2400" b="1" kern="0" dirty="0">
              <a:solidFill>
                <a:srgbClr val="FFFFFF"/>
              </a:solidFill>
              <a:latin typeface="+mj-ea"/>
              <a:ea typeface="+mj-ea"/>
            </a:endParaRPr>
          </a:p>
        </p:txBody>
      </p:sp>
    </p:spTree>
    <p:extLst>
      <p:ext uri="{BB962C8B-B14F-4D97-AF65-F5344CB8AC3E}">
        <p14:creationId xmlns:p14="http://schemas.microsoft.com/office/powerpoint/2010/main" val="165030125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Slide Number Placeholder 3"/>
          <p:cNvSpPr txBox="1">
            <a:spLocks noGrp="1"/>
          </p:cNvSpPr>
          <p:nvPr>
            <p:ph type="sldNum" sz="quarter" idx="4"/>
          </p:nvPr>
        </p:nvSpPr>
        <p:spPr>
          <a:noFill/>
          <a:ln>
            <a:noFill/>
          </a:ln>
        </p:spPr>
        <p:txBody>
          <a:bodyPr anchor="ct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zh-CN" altLang="en-US" sz="600" dirty="0">
                <a:solidFill>
                  <a:srgbClr val="A6A6A6"/>
                </a:solidFill>
                <a:ea typeface="黑体" panose="02010609060101010101" pitchFamily="2" charset="-122"/>
              </a:rPr>
              <a:t>23</a:t>
            </a:fld>
            <a:endParaRPr lang="zh-CN" altLang="en-US" sz="600" dirty="0">
              <a:solidFill>
                <a:srgbClr val="A6A6A6"/>
              </a:solidFill>
              <a:ea typeface="黑体" panose="02010609060101010101" pitchFamily="2" charset="-122"/>
            </a:endParaRPr>
          </a:p>
        </p:txBody>
      </p:sp>
      <p:sp>
        <p:nvSpPr>
          <p:cNvPr id="17" name="燕尾形 16"/>
          <p:cNvSpPr/>
          <p:nvPr/>
        </p:nvSpPr>
        <p:spPr bwMode="auto">
          <a:xfrm>
            <a:off x="251621" y="835252"/>
            <a:ext cx="215900" cy="269875"/>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zh-CN" altLang="en-US">
              <a:solidFill>
                <a:srgbClr val="004A86"/>
              </a:solidFill>
            </a:endParaRPr>
          </a:p>
        </p:txBody>
      </p:sp>
      <p:sp>
        <p:nvSpPr>
          <p:cNvPr id="18" name="矩形 17"/>
          <p:cNvSpPr/>
          <p:nvPr/>
        </p:nvSpPr>
        <p:spPr>
          <a:xfrm>
            <a:off x="396651" y="1628800"/>
            <a:ext cx="8299201" cy="432048"/>
          </a:xfrm>
          <a:prstGeom prst="rect">
            <a:avLst/>
          </a:prstGeom>
          <a:solidFill>
            <a:schemeClr val="bg1"/>
          </a:solidFill>
          <a:ln w="25400" cap="flat" cmpd="sng" algn="ctr">
            <a:noFill/>
            <a:prstDash val="solid"/>
          </a:ln>
          <a:effectLst/>
        </p:spPr>
        <p:txBody>
          <a:bodyPr rtlCol="0" anchor="ctr"/>
          <a:lstStyle/>
          <a:p>
            <a:pPr lvl="0" fontAlgn="auto">
              <a:spcBef>
                <a:spcPts val="0"/>
              </a:spcBef>
              <a:spcAft>
                <a:spcPts val="0"/>
              </a:spcAft>
            </a:pPr>
            <a:r>
              <a:rPr lang="en-US" altLang="zh-CN" kern="0" dirty="0" smtClean="0">
                <a:latin typeface="Arial"/>
                <a:ea typeface="SimHei"/>
              </a:rPr>
              <a:t>3.1.2 </a:t>
            </a:r>
            <a:r>
              <a:rPr lang="zh-CN" altLang="en-US" kern="0" dirty="0" smtClean="0">
                <a:latin typeface="Arial"/>
                <a:ea typeface="SimHei"/>
              </a:rPr>
              <a:t>专项</a:t>
            </a:r>
            <a:r>
              <a:rPr lang="zh-CN" altLang="en-US" kern="0" dirty="0">
                <a:latin typeface="Arial"/>
                <a:ea typeface="SimHei"/>
              </a:rPr>
              <a:t>工程</a:t>
            </a:r>
          </a:p>
        </p:txBody>
      </p:sp>
      <p:graphicFrame>
        <p:nvGraphicFramePr>
          <p:cNvPr id="22" name="表格 21"/>
          <p:cNvGraphicFramePr>
            <a:graphicFrameLocks noGrp="1"/>
          </p:cNvGraphicFramePr>
          <p:nvPr>
            <p:extLst>
              <p:ext uri="{D42A27DB-BD31-4B8C-83A1-F6EECF244321}">
                <p14:modId xmlns:p14="http://schemas.microsoft.com/office/powerpoint/2010/main" val="1176598493"/>
              </p:ext>
            </p:extLst>
          </p:nvPr>
        </p:nvGraphicFramePr>
        <p:xfrm>
          <a:off x="35496" y="1988840"/>
          <a:ext cx="9036497" cy="4828798"/>
        </p:xfrm>
        <a:graphic>
          <a:graphicData uri="http://schemas.openxmlformats.org/drawingml/2006/table">
            <a:tbl>
              <a:tblPr firstRow="1" bandRow="1">
                <a:tableStyleId>{1FECB4D8-DB02-4DC6-A0A2-4F2EBAE1DC90}</a:tableStyleId>
              </a:tblPr>
              <a:tblGrid>
                <a:gridCol w="1199535"/>
                <a:gridCol w="2159163"/>
                <a:gridCol w="2399071"/>
                <a:gridCol w="3278728"/>
              </a:tblGrid>
              <a:tr h="378718">
                <a:tc>
                  <a:txBody>
                    <a:bodyPr/>
                    <a:lstStyle>
                      <a:lvl1pPr marL="0" algn="l" defTabSz="914400" rtl="0" eaLnBrk="1" latinLnBrk="0" hangingPunct="1">
                        <a:defRPr sz="1800" b="1" kern="1200">
                          <a:solidFill>
                            <a:schemeClr val="lt1"/>
                          </a:solidFill>
                          <a:latin typeface="Arial"/>
                          <a:ea typeface="SimHei"/>
                          <a:cs typeface=""/>
                        </a:defRPr>
                      </a:lvl1pPr>
                      <a:lvl2pPr marL="457200" algn="l" defTabSz="914400" rtl="0" eaLnBrk="1" latinLnBrk="0" hangingPunct="1">
                        <a:defRPr sz="1800" b="1" kern="1200">
                          <a:solidFill>
                            <a:schemeClr val="lt1"/>
                          </a:solidFill>
                          <a:latin typeface="Arial"/>
                          <a:ea typeface="SimHei"/>
                          <a:cs typeface=""/>
                        </a:defRPr>
                      </a:lvl2pPr>
                      <a:lvl3pPr marL="914400" algn="l" defTabSz="914400" rtl="0" eaLnBrk="1" latinLnBrk="0" hangingPunct="1">
                        <a:defRPr sz="1800" b="1" kern="1200">
                          <a:solidFill>
                            <a:schemeClr val="lt1"/>
                          </a:solidFill>
                          <a:latin typeface="Arial"/>
                          <a:ea typeface="SimHei"/>
                          <a:cs typeface=""/>
                        </a:defRPr>
                      </a:lvl3pPr>
                      <a:lvl4pPr marL="1371600" algn="l" defTabSz="914400" rtl="0" eaLnBrk="1" latinLnBrk="0" hangingPunct="1">
                        <a:defRPr sz="1800" b="1" kern="1200">
                          <a:solidFill>
                            <a:schemeClr val="lt1"/>
                          </a:solidFill>
                          <a:latin typeface="Arial"/>
                          <a:ea typeface="SimHei"/>
                          <a:cs typeface=""/>
                        </a:defRPr>
                      </a:lvl4pPr>
                      <a:lvl5pPr marL="1828800" algn="l" defTabSz="914400" rtl="0" eaLnBrk="1" latinLnBrk="0" hangingPunct="1">
                        <a:defRPr sz="1800" b="1" kern="1200">
                          <a:solidFill>
                            <a:schemeClr val="lt1"/>
                          </a:solidFill>
                          <a:latin typeface="Arial"/>
                          <a:ea typeface="SimHei"/>
                          <a:cs typeface=""/>
                        </a:defRPr>
                      </a:lvl5pPr>
                      <a:lvl6pPr marL="2286000" algn="l" defTabSz="914400" rtl="0" eaLnBrk="1" latinLnBrk="0" hangingPunct="1">
                        <a:defRPr sz="1800" b="1" kern="1200">
                          <a:solidFill>
                            <a:schemeClr val="lt1"/>
                          </a:solidFill>
                          <a:latin typeface="Arial"/>
                          <a:ea typeface="SimHei"/>
                          <a:cs typeface=""/>
                        </a:defRPr>
                      </a:lvl6pPr>
                      <a:lvl7pPr marL="2743200" algn="l" defTabSz="914400" rtl="0" eaLnBrk="1" latinLnBrk="0" hangingPunct="1">
                        <a:defRPr sz="1800" b="1" kern="1200">
                          <a:solidFill>
                            <a:schemeClr val="lt1"/>
                          </a:solidFill>
                          <a:latin typeface="Arial"/>
                          <a:ea typeface="SimHei"/>
                          <a:cs typeface=""/>
                        </a:defRPr>
                      </a:lvl7pPr>
                      <a:lvl8pPr marL="3200400" algn="l" defTabSz="914400" rtl="0" eaLnBrk="1" latinLnBrk="0" hangingPunct="1">
                        <a:defRPr sz="1800" b="1" kern="1200">
                          <a:solidFill>
                            <a:schemeClr val="lt1"/>
                          </a:solidFill>
                          <a:latin typeface="Arial"/>
                          <a:ea typeface="SimHei"/>
                          <a:cs typeface=""/>
                        </a:defRPr>
                      </a:lvl8pPr>
                      <a:lvl9pPr marL="3657600" algn="l" defTabSz="914400" rtl="0" eaLnBrk="1" latinLnBrk="0" hangingPunct="1">
                        <a:defRPr sz="1800" b="1" kern="1200">
                          <a:solidFill>
                            <a:schemeClr val="lt1"/>
                          </a:solidFill>
                          <a:latin typeface="Arial"/>
                          <a:ea typeface="SimHei"/>
                          <a:cs typeface=""/>
                        </a:defRPr>
                      </a:lvl9pPr>
                    </a:lstStyle>
                    <a:p>
                      <a:pPr marL="0" algn="ctr" defTabSz="914400" rtl="0" eaLnBrk="1" latinLnBrk="0" hangingPunct="1"/>
                      <a:r>
                        <a:rPr lang="zh-CN" altLang="en-US" sz="1600" kern="1200" dirty="0" smtClean="0"/>
                        <a:t>专项工程</a:t>
                      </a:r>
                      <a:endParaRPr lang="zh-CN" altLang="en-US" sz="1600" b="1" kern="1200" dirty="0">
                        <a:solidFill>
                          <a:schemeClr val="lt1"/>
                        </a:solidFill>
                        <a:latin typeface="Arial"/>
                        <a:ea typeface="SimHei"/>
                        <a:cs typeface=""/>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b="1" kern="1200">
                          <a:solidFill>
                            <a:schemeClr val="lt1"/>
                          </a:solidFill>
                          <a:latin typeface="Arial"/>
                          <a:ea typeface="SimHei"/>
                          <a:cs typeface=""/>
                        </a:defRPr>
                      </a:lvl1pPr>
                      <a:lvl2pPr marL="457200" algn="l" defTabSz="914400" rtl="0" eaLnBrk="1" latinLnBrk="0" hangingPunct="1">
                        <a:defRPr sz="1800" b="1" kern="1200">
                          <a:solidFill>
                            <a:schemeClr val="lt1"/>
                          </a:solidFill>
                          <a:latin typeface="Arial"/>
                          <a:ea typeface="SimHei"/>
                          <a:cs typeface=""/>
                        </a:defRPr>
                      </a:lvl2pPr>
                      <a:lvl3pPr marL="914400" algn="l" defTabSz="914400" rtl="0" eaLnBrk="1" latinLnBrk="0" hangingPunct="1">
                        <a:defRPr sz="1800" b="1" kern="1200">
                          <a:solidFill>
                            <a:schemeClr val="lt1"/>
                          </a:solidFill>
                          <a:latin typeface="Arial"/>
                          <a:ea typeface="SimHei"/>
                          <a:cs typeface=""/>
                        </a:defRPr>
                      </a:lvl3pPr>
                      <a:lvl4pPr marL="1371600" algn="l" defTabSz="914400" rtl="0" eaLnBrk="1" latinLnBrk="0" hangingPunct="1">
                        <a:defRPr sz="1800" b="1" kern="1200">
                          <a:solidFill>
                            <a:schemeClr val="lt1"/>
                          </a:solidFill>
                          <a:latin typeface="Arial"/>
                          <a:ea typeface="SimHei"/>
                          <a:cs typeface=""/>
                        </a:defRPr>
                      </a:lvl4pPr>
                      <a:lvl5pPr marL="1828800" algn="l" defTabSz="914400" rtl="0" eaLnBrk="1" latinLnBrk="0" hangingPunct="1">
                        <a:defRPr sz="1800" b="1" kern="1200">
                          <a:solidFill>
                            <a:schemeClr val="lt1"/>
                          </a:solidFill>
                          <a:latin typeface="Arial"/>
                          <a:ea typeface="SimHei"/>
                          <a:cs typeface=""/>
                        </a:defRPr>
                      </a:lvl5pPr>
                      <a:lvl6pPr marL="2286000" algn="l" defTabSz="914400" rtl="0" eaLnBrk="1" latinLnBrk="0" hangingPunct="1">
                        <a:defRPr sz="1800" b="1" kern="1200">
                          <a:solidFill>
                            <a:schemeClr val="lt1"/>
                          </a:solidFill>
                          <a:latin typeface="Arial"/>
                          <a:ea typeface="SimHei"/>
                          <a:cs typeface=""/>
                        </a:defRPr>
                      </a:lvl6pPr>
                      <a:lvl7pPr marL="2743200" algn="l" defTabSz="914400" rtl="0" eaLnBrk="1" latinLnBrk="0" hangingPunct="1">
                        <a:defRPr sz="1800" b="1" kern="1200">
                          <a:solidFill>
                            <a:schemeClr val="lt1"/>
                          </a:solidFill>
                          <a:latin typeface="Arial"/>
                          <a:ea typeface="SimHei"/>
                          <a:cs typeface=""/>
                        </a:defRPr>
                      </a:lvl7pPr>
                      <a:lvl8pPr marL="3200400" algn="l" defTabSz="914400" rtl="0" eaLnBrk="1" latinLnBrk="0" hangingPunct="1">
                        <a:defRPr sz="1800" b="1" kern="1200">
                          <a:solidFill>
                            <a:schemeClr val="lt1"/>
                          </a:solidFill>
                          <a:latin typeface="Arial"/>
                          <a:ea typeface="SimHei"/>
                          <a:cs typeface=""/>
                        </a:defRPr>
                      </a:lvl8pPr>
                      <a:lvl9pPr marL="3657600" algn="l" defTabSz="914400" rtl="0" eaLnBrk="1" latinLnBrk="0" hangingPunct="1">
                        <a:defRPr sz="1800" b="1" kern="1200">
                          <a:solidFill>
                            <a:schemeClr val="lt1"/>
                          </a:solidFill>
                          <a:latin typeface="Arial"/>
                          <a:ea typeface="SimHei"/>
                          <a:cs typeface=""/>
                        </a:defRPr>
                      </a:lvl9pPr>
                    </a:lstStyle>
                    <a:p>
                      <a:pPr marL="0" algn="ctr" defTabSz="914400" rtl="0" eaLnBrk="1" latinLnBrk="0" hangingPunct="1"/>
                      <a:r>
                        <a:rPr lang="zh-CN" altLang="en-US" sz="1600" kern="1200" dirty="0" smtClean="0"/>
                        <a:t>穹顶吊装阶段</a:t>
                      </a:r>
                      <a:endParaRPr lang="zh-CN" altLang="en-US" sz="1600" b="1" kern="1200" dirty="0">
                        <a:solidFill>
                          <a:schemeClr val="lt1"/>
                        </a:solidFill>
                        <a:latin typeface="Arial"/>
                        <a:ea typeface="SimHei"/>
                        <a:cs typeface=""/>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b="1" kern="1200">
                          <a:solidFill>
                            <a:schemeClr val="lt1"/>
                          </a:solidFill>
                          <a:latin typeface="Arial"/>
                          <a:ea typeface="SimHei"/>
                          <a:cs typeface=""/>
                        </a:defRPr>
                      </a:lvl1pPr>
                      <a:lvl2pPr marL="457200" algn="l" defTabSz="914400" rtl="0" eaLnBrk="1" latinLnBrk="0" hangingPunct="1">
                        <a:defRPr sz="1800" b="1" kern="1200">
                          <a:solidFill>
                            <a:schemeClr val="lt1"/>
                          </a:solidFill>
                          <a:latin typeface="Arial"/>
                          <a:ea typeface="SimHei"/>
                          <a:cs typeface=""/>
                        </a:defRPr>
                      </a:lvl2pPr>
                      <a:lvl3pPr marL="914400" algn="l" defTabSz="914400" rtl="0" eaLnBrk="1" latinLnBrk="0" hangingPunct="1">
                        <a:defRPr sz="1800" b="1" kern="1200">
                          <a:solidFill>
                            <a:schemeClr val="lt1"/>
                          </a:solidFill>
                          <a:latin typeface="Arial"/>
                          <a:ea typeface="SimHei"/>
                          <a:cs typeface=""/>
                        </a:defRPr>
                      </a:lvl3pPr>
                      <a:lvl4pPr marL="1371600" algn="l" defTabSz="914400" rtl="0" eaLnBrk="1" latinLnBrk="0" hangingPunct="1">
                        <a:defRPr sz="1800" b="1" kern="1200">
                          <a:solidFill>
                            <a:schemeClr val="lt1"/>
                          </a:solidFill>
                          <a:latin typeface="Arial"/>
                          <a:ea typeface="SimHei"/>
                          <a:cs typeface=""/>
                        </a:defRPr>
                      </a:lvl4pPr>
                      <a:lvl5pPr marL="1828800" algn="l" defTabSz="914400" rtl="0" eaLnBrk="1" latinLnBrk="0" hangingPunct="1">
                        <a:defRPr sz="1800" b="1" kern="1200">
                          <a:solidFill>
                            <a:schemeClr val="lt1"/>
                          </a:solidFill>
                          <a:latin typeface="Arial"/>
                          <a:ea typeface="SimHei"/>
                          <a:cs typeface=""/>
                        </a:defRPr>
                      </a:lvl5pPr>
                      <a:lvl6pPr marL="2286000" algn="l" defTabSz="914400" rtl="0" eaLnBrk="1" latinLnBrk="0" hangingPunct="1">
                        <a:defRPr sz="1800" b="1" kern="1200">
                          <a:solidFill>
                            <a:schemeClr val="lt1"/>
                          </a:solidFill>
                          <a:latin typeface="Arial"/>
                          <a:ea typeface="SimHei"/>
                          <a:cs typeface=""/>
                        </a:defRPr>
                      </a:lvl6pPr>
                      <a:lvl7pPr marL="2743200" algn="l" defTabSz="914400" rtl="0" eaLnBrk="1" latinLnBrk="0" hangingPunct="1">
                        <a:defRPr sz="1800" b="1" kern="1200">
                          <a:solidFill>
                            <a:schemeClr val="lt1"/>
                          </a:solidFill>
                          <a:latin typeface="Arial"/>
                          <a:ea typeface="SimHei"/>
                          <a:cs typeface=""/>
                        </a:defRPr>
                      </a:lvl7pPr>
                      <a:lvl8pPr marL="3200400" algn="l" defTabSz="914400" rtl="0" eaLnBrk="1" latinLnBrk="0" hangingPunct="1">
                        <a:defRPr sz="1800" b="1" kern="1200">
                          <a:solidFill>
                            <a:schemeClr val="lt1"/>
                          </a:solidFill>
                          <a:latin typeface="Arial"/>
                          <a:ea typeface="SimHei"/>
                          <a:cs typeface=""/>
                        </a:defRPr>
                      </a:lvl8pPr>
                      <a:lvl9pPr marL="3657600" algn="l" defTabSz="914400" rtl="0" eaLnBrk="1" latinLnBrk="0" hangingPunct="1">
                        <a:defRPr sz="1800" b="1" kern="1200">
                          <a:solidFill>
                            <a:schemeClr val="lt1"/>
                          </a:solidFill>
                          <a:latin typeface="Arial"/>
                          <a:ea typeface="SimHei"/>
                          <a:cs typeface=""/>
                        </a:defRPr>
                      </a:lvl9pPr>
                    </a:lstStyle>
                    <a:p>
                      <a:pPr marL="0" algn="ctr" defTabSz="914400" rtl="0" eaLnBrk="1" latinLnBrk="0" hangingPunct="1"/>
                      <a:r>
                        <a:rPr lang="zh-CN" altLang="en-US" sz="1600" kern="1200" dirty="0" smtClean="0"/>
                        <a:t>冷态实验阶段</a:t>
                      </a:r>
                      <a:endParaRPr lang="zh-CN" altLang="en-US" sz="1600" b="1" kern="1200" dirty="0">
                        <a:solidFill>
                          <a:schemeClr val="lt1"/>
                        </a:solidFill>
                        <a:latin typeface="Arial"/>
                        <a:ea typeface="SimHei"/>
                        <a:cs typeface=""/>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b="1" kern="1200">
                          <a:solidFill>
                            <a:schemeClr val="lt1"/>
                          </a:solidFill>
                          <a:latin typeface="Arial"/>
                          <a:ea typeface="SimHei"/>
                          <a:cs typeface=""/>
                        </a:defRPr>
                      </a:lvl1pPr>
                      <a:lvl2pPr marL="457200" algn="l" defTabSz="914400" rtl="0" eaLnBrk="1" latinLnBrk="0" hangingPunct="1">
                        <a:defRPr sz="1800" b="1" kern="1200">
                          <a:solidFill>
                            <a:schemeClr val="lt1"/>
                          </a:solidFill>
                          <a:latin typeface="Arial"/>
                          <a:ea typeface="SimHei"/>
                          <a:cs typeface=""/>
                        </a:defRPr>
                      </a:lvl2pPr>
                      <a:lvl3pPr marL="914400" algn="l" defTabSz="914400" rtl="0" eaLnBrk="1" latinLnBrk="0" hangingPunct="1">
                        <a:defRPr sz="1800" b="1" kern="1200">
                          <a:solidFill>
                            <a:schemeClr val="lt1"/>
                          </a:solidFill>
                          <a:latin typeface="Arial"/>
                          <a:ea typeface="SimHei"/>
                          <a:cs typeface=""/>
                        </a:defRPr>
                      </a:lvl3pPr>
                      <a:lvl4pPr marL="1371600" algn="l" defTabSz="914400" rtl="0" eaLnBrk="1" latinLnBrk="0" hangingPunct="1">
                        <a:defRPr sz="1800" b="1" kern="1200">
                          <a:solidFill>
                            <a:schemeClr val="lt1"/>
                          </a:solidFill>
                          <a:latin typeface="Arial"/>
                          <a:ea typeface="SimHei"/>
                          <a:cs typeface=""/>
                        </a:defRPr>
                      </a:lvl4pPr>
                      <a:lvl5pPr marL="1828800" algn="l" defTabSz="914400" rtl="0" eaLnBrk="1" latinLnBrk="0" hangingPunct="1">
                        <a:defRPr sz="1800" b="1" kern="1200">
                          <a:solidFill>
                            <a:schemeClr val="lt1"/>
                          </a:solidFill>
                          <a:latin typeface="Arial"/>
                          <a:ea typeface="SimHei"/>
                          <a:cs typeface=""/>
                        </a:defRPr>
                      </a:lvl5pPr>
                      <a:lvl6pPr marL="2286000" algn="l" defTabSz="914400" rtl="0" eaLnBrk="1" latinLnBrk="0" hangingPunct="1">
                        <a:defRPr sz="1800" b="1" kern="1200">
                          <a:solidFill>
                            <a:schemeClr val="lt1"/>
                          </a:solidFill>
                          <a:latin typeface="Arial"/>
                          <a:ea typeface="SimHei"/>
                          <a:cs typeface=""/>
                        </a:defRPr>
                      </a:lvl6pPr>
                      <a:lvl7pPr marL="2743200" algn="l" defTabSz="914400" rtl="0" eaLnBrk="1" latinLnBrk="0" hangingPunct="1">
                        <a:defRPr sz="1800" b="1" kern="1200">
                          <a:solidFill>
                            <a:schemeClr val="lt1"/>
                          </a:solidFill>
                          <a:latin typeface="Arial"/>
                          <a:ea typeface="SimHei"/>
                          <a:cs typeface=""/>
                        </a:defRPr>
                      </a:lvl7pPr>
                      <a:lvl8pPr marL="3200400" algn="l" defTabSz="914400" rtl="0" eaLnBrk="1" latinLnBrk="0" hangingPunct="1">
                        <a:defRPr sz="1800" b="1" kern="1200">
                          <a:solidFill>
                            <a:schemeClr val="lt1"/>
                          </a:solidFill>
                          <a:latin typeface="Arial"/>
                          <a:ea typeface="SimHei"/>
                          <a:cs typeface=""/>
                        </a:defRPr>
                      </a:lvl8pPr>
                      <a:lvl9pPr marL="3657600" algn="l" defTabSz="914400" rtl="0" eaLnBrk="1" latinLnBrk="0" hangingPunct="1">
                        <a:defRPr sz="1800" b="1" kern="1200">
                          <a:solidFill>
                            <a:schemeClr val="lt1"/>
                          </a:solidFill>
                          <a:latin typeface="Arial"/>
                          <a:ea typeface="SimHei"/>
                          <a:cs typeface=""/>
                        </a:defRPr>
                      </a:lvl9pPr>
                    </a:lstStyle>
                    <a:p>
                      <a:pPr marL="0" algn="ctr" defTabSz="914400" rtl="0" eaLnBrk="1" latinLnBrk="0" hangingPunct="1"/>
                      <a:r>
                        <a:rPr lang="zh-CN" altLang="en-US" sz="1600" kern="1200" dirty="0" smtClean="0"/>
                        <a:t>商运一年后</a:t>
                      </a:r>
                      <a:endParaRPr lang="zh-CN" altLang="en-US" sz="1600" b="1" kern="1200" dirty="0">
                        <a:solidFill>
                          <a:schemeClr val="lt1"/>
                        </a:solidFill>
                        <a:latin typeface="Arial"/>
                        <a:ea typeface="SimHei"/>
                        <a:cs typeface=""/>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652587">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zh-CN" sz="1400" b="0" kern="1200" dirty="0" smtClean="0">
                          <a:solidFill>
                            <a:srgbClr val="FF0000"/>
                          </a:solidFill>
                          <a:effectLst/>
                          <a:latin typeface="Arial"/>
                          <a:ea typeface="SimHei"/>
                          <a:cs typeface=""/>
                        </a:rPr>
                        <a:t>焊接专项</a:t>
                      </a:r>
                      <a:endParaRPr lang="en-US" altLang="zh-CN" sz="1400" b="0" kern="1200" dirty="0" smtClean="0">
                        <a:solidFill>
                          <a:srgbClr val="FF0000"/>
                        </a:solidFill>
                        <a:effectLst/>
                        <a:latin typeface="Arial"/>
                        <a:ea typeface="SimHei"/>
                        <a:cs typeface=""/>
                      </a:endParaRPr>
                    </a:p>
                    <a:p>
                      <a:pPr marL="0" marR="0" indent="0" algn="ctr" defTabSz="914400" rtl="0" eaLnBrk="1" fontAlgn="auto" latinLnBrk="0" hangingPunct="1">
                        <a:lnSpc>
                          <a:spcPct val="100000"/>
                        </a:lnSpc>
                        <a:spcBef>
                          <a:spcPts val="0"/>
                        </a:spcBef>
                        <a:spcAft>
                          <a:spcPts val="0"/>
                        </a:spcAft>
                        <a:buClrTx/>
                        <a:buSzTx/>
                        <a:buFontTx/>
                        <a:buNone/>
                        <a:tabLst/>
                        <a:defRPr/>
                      </a:pPr>
                      <a:r>
                        <a:rPr lang="zh-CN" altLang="zh-CN" sz="1400" b="0" kern="1200" dirty="0" smtClean="0">
                          <a:solidFill>
                            <a:srgbClr val="FF0000"/>
                          </a:solidFill>
                          <a:effectLst/>
                          <a:latin typeface="Arial"/>
                          <a:ea typeface="SimHei"/>
                          <a:cs typeface=""/>
                        </a:rPr>
                        <a:t>工程</a:t>
                      </a:r>
                      <a:endParaRPr lang="zh-CN" altLang="en-US" sz="1400" b="0" kern="1200" dirty="0">
                        <a:solidFill>
                          <a:srgbClr val="FF0000"/>
                        </a:solidFill>
                        <a:effectLst/>
                        <a:latin typeface="Arial"/>
                        <a:ea typeface="SimHei"/>
                        <a:cs typeface=""/>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171450" indent="-171450" algn="l">
                        <a:buFont typeface="Wingdings" panose="05000000000000000000" pitchFamily="2" charset="2"/>
                        <a:buChar char="u"/>
                      </a:pPr>
                      <a:r>
                        <a:rPr lang="zh-CN" altLang="zh-CN" sz="1200" kern="1200" dirty="0" smtClean="0">
                          <a:effectLst/>
                        </a:rPr>
                        <a:t>钢衬里选取三道环缝和六</a:t>
                      </a:r>
                      <a:r>
                        <a:rPr lang="zh-CN" altLang="zh-CN" sz="1200" kern="1200" dirty="0" smtClean="0">
                          <a:effectLst/>
                        </a:rPr>
                        <a:t>道立</a:t>
                      </a:r>
                      <a:r>
                        <a:rPr lang="zh-CN" altLang="zh-CN" sz="1200" kern="1200" dirty="0" smtClean="0">
                          <a:effectLst/>
                        </a:rPr>
                        <a:t>缝</a:t>
                      </a:r>
                      <a:endParaRPr lang="en-US" altLang="zh-CN" sz="1200" kern="1200" dirty="0" smtClean="0">
                        <a:effectLst/>
                      </a:endParaRPr>
                    </a:p>
                    <a:p>
                      <a:pPr marL="171450" indent="-171450" algn="l">
                        <a:buFont typeface="Wingdings" panose="05000000000000000000" pitchFamily="2" charset="2"/>
                        <a:buChar char="u"/>
                      </a:pPr>
                      <a:r>
                        <a:rPr lang="zh-CN" altLang="zh-CN" sz="1200" kern="1200" dirty="0" smtClean="0">
                          <a:effectLst/>
                        </a:rPr>
                        <a:t>反应堆换料水池、燃料</a:t>
                      </a:r>
                      <a:r>
                        <a:rPr lang="zh-CN" altLang="zh-CN" sz="1200" kern="1200" dirty="0" smtClean="0">
                          <a:effectLst/>
                        </a:rPr>
                        <a:t>转运通道</a:t>
                      </a:r>
                      <a:r>
                        <a:rPr lang="zh-CN" altLang="zh-CN" sz="1200" kern="1200" dirty="0" smtClean="0">
                          <a:effectLst/>
                        </a:rPr>
                        <a:t>及乏燃料水池的不锈钢覆面焊缝至少选择一个</a:t>
                      </a:r>
                      <a:endParaRPr lang="en-US" altLang="zh-CN" sz="1200" kern="1200" dirty="0" smtClean="0">
                        <a:solidFill>
                          <a:schemeClr val="dk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171450" indent="-171450">
                        <a:buFont typeface="Wingdings" panose="05000000000000000000" pitchFamily="2" charset="2"/>
                        <a:buChar char="u"/>
                      </a:pPr>
                      <a:r>
                        <a:rPr lang="zh-CN" altLang="zh-CN" sz="1200" kern="1200" dirty="0" smtClean="0">
                          <a:effectLst/>
                        </a:rPr>
                        <a:t>主设备中主管道、堆内构件、</a:t>
                      </a:r>
                      <a:r>
                        <a:rPr lang="zh-CN" altLang="zh-CN" sz="1200" kern="1200" dirty="0" smtClean="0">
                          <a:effectLst/>
                        </a:rPr>
                        <a:t>波动</a:t>
                      </a:r>
                      <a:r>
                        <a:rPr lang="zh-CN" altLang="zh-CN" sz="1200" kern="1200" dirty="0" smtClean="0">
                          <a:effectLst/>
                        </a:rPr>
                        <a:t>管、</a:t>
                      </a:r>
                      <a:r>
                        <a:rPr lang="en-US" altLang="zh-CN" sz="1200" kern="1200" dirty="0" smtClean="0">
                          <a:effectLst/>
                        </a:rPr>
                        <a:t>Ω</a:t>
                      </a:r>
                      <a:r>
                        <a:rPr lang="zh-CN" altLang="zh-CN" sz="1200" kern="1200" dirty="0" smtClean="0">
                          <a:effectLst/>
                        </a:rPr>
                        <a:t>环任选一个；</a:t>
                      </a:r>
                      <a:endParaRPr lang="en-US" altLang="zh-CN" sz="1200" kern="1200" dirty="0" smtClean="0">
                        <a:effectLst/>
                      </a:endParaRPr>
                    </a:p>
                    <a:p>
                      <a:pPr marL="171450" indent="-171450">
                        <a:buFont typeface="Wingdings" panose="05000000000000000000" pitchFamily="2" charset="2"/>
                        <a:buChar char="u"/>
                      </a:pPr>
                      <a:r>
                        <a:rPr lang="zh-CN" altLang="zh-CN" sz="1200" kern="1200" dirty="0" smtClean="0">
                          <a:effectLst/>
                        </a:rPr>
                        <a:t>管道焊口按照核一级、核二级</a:t>
                      </a:r>
                      <a:r>
                        <a:rPr lang="zh-CN" altLang="zh-CN" sz="1200" kern="1200" dirty="0" smtClean="0">
                          <a:effectLst/>
                        </a:rPr>
                        <a:t>、核</a:t>
                      </a:r>
                      <a:r>
                        <a:rPr lang="zh-CN" altLang="zh-CN" sz="1200" kern="1200" dirty="0" smtClean="0">
                          <a:effectLst/>
                        </a:rPr>
                        <a:t>三级及非核级各抽取一个系统；</a:t>
                      </a:r>
                      <a:endParaRPr lang="en-US" altLang="zh-CN" sz="1200" kern="1200" dirty="0" smtClean="0">
                        <a:effectLst/>
                      </a:endParaRPr>
                    </a:p>
                    <a:p>
                      <a:pPr marL="171450" indent="-171450">
                        <a:buFont typeface="Wingdings" panose="05000000000000000000" pitchFamily="2" charset="2"/>
                        <a:buChar char="u"/>
                      </a:pPr>
                      <a:r>
                        <a:rPr lang="zh-CN" altLang="zh-CN" sz="1200" kern="1200" dirty="0" smtClean="0">
                          <a:effectLst/>
                        </a:rPr>
                        <a:t>常规岛和</a:t>
                      </a:r>
                      <a:r>
                        <a:rPr lang="en-US" altLang="zh-CN" sz="1200" kern="1200" dirty="0" smtClean="0">
                          <a:effectLst/>
                        </a:rPr>
                        <a:t>BOP</a:t>
                      </a:r>
                      <a:r>
                        <a:rPr lang="zh-CN" altLang="zh-CN" sz="1200" kern="1200" dirty="0" smtClean="0">
                          <a:effectLst/>
                        </a:rPr>
                        <a:t>管道焊口各抽取</a:t>
                      </a:r>
                      <a:r>
                        <a:rPr lang="zh-CN" altLang="zh-CN" sz="1200" kern="1200" dirty="0" smtClean="0">
                          <a:effectLst/>
                        </a:rPr>
                        <a:t>一个</a:t>
                      </a:r>
                      <a:r>
                        <a:rPr lang="zh-CN" altLang="zh-CN" sz="1200" kern="1200" dirty="0" smtClean="0">
                          <a:effectLst/>
                        </a:rPr>
                        <a:t>系统。</a:t>
                      </a:r>
                      <a:endParaRPr lang="zh-CN" alt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171450" indent="-171450">
                        <a:buFont typeface="Wingdings" panose="05000000000000000000" pitchFamily="2" charset="2"/>
                        <a:buChar char="u"/>
                      </a:pPr>
                      <a:r>
                        <a:rPr lang="zh-CN" altLang="zh-CN" sz="1200" kern="1200" dirty="0" smtClean="0">
                          <a:effectLst/>
                        </a:rPr>
                        <a:t>主设备中主管道、堆内构件、波动管、</a:t>
                      </a:r>
                      <a:r>
                        <a:rPr lang="en-US" altLang="zh-CN" sz="1200" kern="1200" dirty="0" smtClean="0">
                          <a:effectLst/>
                        </a:rPr>
                        <a:t>Ω</a:t>
                      </a:r>
                      <a:r>
                        <a:rPr lang="zh-CN" altLang="zh-CN" sz="1200" kern="1200" dirty="0" smtClean="0">
                          <a:effectLst/>
                        </a:rPr>
                        <a:t>环</a:t>
                      </a:r>
                      <a:r>
                        <a:rPr lang="zh-CN" altLang="zh-CN" sz="1200" kern="1200" dirty="0" smtClean="0">
                          <a:effectLst/>
                        </a:rPr>
                        <a:t>任选</a:t>
                      </a:r>
                      <a:r>
                        <a:rPr lang="zh-CN" altLang="zh-CN" sz="1200" kern="1200" dirty="0" smtClean="0">
                          <a:effectLst/>
                        </a:rPr>
                        <a:t>一个；</a:t>
                      </a:r>
                      <a:endParaRPr lang="en-US" altLang="zh-CN" sz="1200" kern="1200" dirty="0" smtClean="0">
                        <a:effectLst/>
                      </a:endParaRPr>
                    </a:p>
                    <a:p>
                      <a:pPr marL="171450" indent="-171450">
                        <a:buFont typeface="Wingdings" panose="05000000000000000000" pitchFamily="2" charset="2"/>
                        <a:buChar char="u"/>
                      </a:pPr>
                      <a:r>
                        <a:rPr lang="zh-CN" altLang="zh-CN" sz="1200" kern="1200" dirty="0" smtClean="0">
                          <a:effectLst/>
                        </a:rPr>
                        <a:t>管道焊口按照核一级、核二级、核三级及非</a:t>
                      </a:r>
                      <a:r>
                        <a:rPr lang="zh-CN" altLang="zh-CN" sz="1200" kern="1200" dirty="0" smtClean="0">
                          <a:effectLst/>
                        </a:rPr>
                        <a:t>核级</a:t>
                      </a:r>
                      <a:r>
                        <a:rPr lang="zh-CN" altLang="zh-CN" sz="1200" kern="1200" dirty="0" smtClean="0">
                          <a:effectLst/>
                        </a:rPr>
                        <a:t>各抽取一个系统，</a:t>
                      </a:r>
                      <a:endParaRPr lang="en-US" altLang="zh-CN" sz="1200" kern="1200" dirty="0" smtClean="0">
                        <a:effectLst/>
                      </a:endParaRPr>
                    </a:p>
                    <a:p>
                      <a:pPr marL="171450" indent="-171450">
                        <a:buFont typeface="Wingdings" panose="05000000000000000000" pitchFamily="2" charset="2"/>
                        <a:buChar char="u"/>
                      </a:pPr>
                      <a:r>
                        <a:rPr lang="zh-CN" altLang="zh-CN" sz="1200" kern="1200" dirty="0" smtClean="0">
                          <a:effectLst/>
                        </a:rPr>
                        <a:t>常规岛和</a:t>
                      </a:r>
                      <a:r>
                        <a:rPr lang="en-US" altLang="zh-CN" sz="1200" kern="1200" dirty="0" smtClean="0">
                          <a:effectLst/>
                        </a:rPr>
                        <a:t>BOP</a:t>
                      </a:r>
                      <a:r>
                        <a:rPr lang="zh-CN" altLang="zh-CN" sz="1200" kern="1200" dirty="0" smtClean="0">
                          <a:effectLst/>
                        </a:rPr>
                        <a:t>管道焊口各抽取一个系统，</a:t>
                      </a:r>
                      <a:endParaRPr lang="en-US" altLang="zh-CN" sz="1200" kern="1200" dirty="0" smtClean="0">
                        <a:effectLst/>
                      </a:endParaRPr>
                    </a:p>
                    <a:p>
                      <a:pPr marL="171450" indent="-171450">
                        <a:buFont typeface="Wingdings" panose="05000000000000000000" pitchFamily="2" charset="2"/>
                        <a:buChar char="u"/>
                      </a:pPr>
                      <a:r>
                        <a:rPr lang="zh-CN" altLang="zh-CN" sz="1200" kern="1200" dirty="0" smtClean="0">
                          <a:effectLst/>
                        </a:rPr>
                        <a:t>安全壳选取三道环缝；反应堆换料水池、</a:t>
                      </a:r>
                      <a:r>
                        <a:rPr lang="zh-CN" altLang="zh-CN" sz="1200" kern="1200" dirty="0" smtClean="0">
                          <a:effectLst/>
                        </a:rPr>
                        <a:t>燃料转运</a:t>
                      </a:r>
                      <a:r>
                        <a:rPr lang="zh-CN" altLang="zh-CN" sz="1200" kern="1200" dirty="0" smtClean="0">
                          <a:effectLst/>
                        </a:rPr>
                        <a:t>通道及乏燃料水池的不锈钢覆面焊缝至少选择一个；核级重要钢结构选取</a:t>
                      </a:r>
                      <a:r>
                        <a:rPr lang="en-US" altLang="zh-CN" sz="1200" kern="1200" dirty="0" smtClean="0">
                          <a:effectLst/>
                        </a:rPr>
                        <a:t>2</a:t>
                      </a:r>
                      <a:r>
                        <a:rPr lang="zh-CN" altLang="zh-CN" sz="1200" kern="1200" dirty="0" smtClean="0">
                          <a:effectLst/>
                        </a:rPr>
                        <a:t>个；土建钢结构焊接视情况选取。</a:t>
                      </a:r>
                      <a:endParaRPr lang="zh-CN" alt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54149">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zh-CN" sz="1400" b="0" kern="1200" dirty="0" smtClean="0">
                          <a:solidFill>
                            <a:srgbClr val="FF0000"/>
                          </a:solidFill>
                          <a:effectLst/>
                          <a:latin typeface="Arial"/>
                          <a:ea typeface="SimHei"/>
                          <a:cs typeface=""/>
                        </a:rPr>
                        <a:t>调试专项</a:t>
                      </a:r>
                      <a:endParaRPr lang="en-US" altLang="zh-CN" sz="1400" b="0" kern="1200" dirty="0" smtClean="0">
                        <a:solidFill>
                          <a:srgbClr val="FF0000"/>
                        </a:solidFill>
                        <a:effectLst/>
                        <a:latin typeface="Arial"/>
                        <a:ea typeface="SimHei"/>
                        <a:cs typeface=""/>
                      </a:endParaRPr>
                    </a:p>
                    <a:p>
                      <a:pPr marL="0" marR="0" indent="0" algn="ctr" defTabSz="914400" rtl="0" eaLnBrk="1" fontAlgn="auto" latinLnBrk="0" hangingPunct="1">
                        <a:lnSpc>
                          <a:spcPct val="100000"/>
                        </a:lnSpc>
                        <a:spcBef>
                          <a:spcPts val="0"/>
                        </a:spcBef>
                        <a:spcAft>
                          <a:spcPts val="0"/>
                        </a:spcAft>
                        <a:buClrTx/>
                        <a:buSzTx/>
                        <a:buFontTx/>
                        <a:buNone/>
                        <a:tabLst/>
                        <a:defRPr/>
                      </a:pPr>
                      <a:r>
                        <a:rPr lang="zh-CN" altLang="zh-CN" sz="1400" b="0" kern="1200" dirty="0" smtClean="0">
                          <a:solidFill>
                            <a:srgbClr val="FF0000"/>
                          </a:solidFill>
                          <a:effectLst/>
                          <a:latin typeface="Arial"/>
                          <a:ea typeface="SimHei"/>
                          <a:cs typeface=""/>
                        </a:rPr>
                        <a:t>工程</a:t>
                      </a:r>
                      <a:endParaRPr lang="zh-CN" altLang="en-US" sz="1400" b="0" kern="1200" dirty="0">
                        <a:solidFill>
                          <a:srgbClr val="FF0000"/>
                        </a:solidFill>
                        <a:effectLst/>
                        <a:latin typeface="Arial"/>
                        <a:ea typeface="SimHei"/>
                        <a:cs typeface=""/>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171450" indent="-171450">
                        <a:buFont typeface="Wingdings" panose="05000000000000000000" pitchFamily="2" charset="2"/>
                        <a:buChar char="u"/>
                      </a:pPr>
                      <a:r>
                        <a:rPr lang="zh-CN" altLang="zh-CN" sz="1200" kern="1200" dirty="0" smtClean="0">
                          <a:effectLst/>
                        </a:rPr>
                        <a:t>至少</a:t>
                      </a:r>
                      <a:r>
                        <a:rPr lang="en-US" altLang="zh-CN" sz="1200" kern="1200" dirty="0" smtClean="0">
                          <a:effectLst/>
                        </a:rPr>
                        <a:t>3</a:t>
                      </a:r>
                      <a:r>
                        <a:rPr lang="zh-CN" altLang="zh-CN" sz="1200" kern="1200" dirty="0" smtClean="0">
                          <a:effectLst/>
                        </a:rPr>
                        <a:t>个厂房（核岛、常规岛、</a:t>
                      </a:r>
                      <a:r>
                        <a:rPr lang="en-US" altLang="zh-CN" sz="1200" kern="1200" dirty="0" smtClean="0">
                          <a:effectLst/>
                        </a:rPr>
                        <a:t>BOP</a:t>
                      </a:r>
                      <a:r>
                        <a:rPr lang="zh-CN" altLang="zh-CN" sz="1200" kern="1200" dirty="0" smtClean="0">
                          <a:effectLst/>
                        </a:rPr>
                        <a:t>各选一个厂房），按照系统</a:t>
                      </a:r>
                      <a:r>
                        <a:rPr lang="zh-CN" altLang="zh-CN" sz="1200" kern="1200" dirty="0" smtClean="0">
                          <a:effectLst/>
                        </a:rPr>
                        <a:t>重要性</a:t>
                      </a:r>
                      <a:r>
                        <a:rPr lang="zh-CN" altLang="zh-CN" sz="1200" kern="1200" dirty="0" smtClean="0">
                          <a:effectLst/>
                        </a:rPr>
                        <a:t>或核安全等级抽取系统、设备，抽查其单体初步试验、功能试验的调试报告，按照相应调试规程及技术指标分别打分，综合评价分档。</a:t>
                      </a:r>
                      <a:endParaRPr lang="zh-CN" alt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ltLang="en-US" dirty="0"/>
                    </a:p>
                  </a:txBody>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171450" indent="-171450">
                        <a:buFont typeface="Wingdings" panose="05000000000000000000" pitchFamily="2" charset="2"/>
                        <a:buChar char="u"/>
                      </a:pPr>
                      <a:r>
                        <a:rPr lang="zh-CN" altLang="zh-CN" sz="1200" kern="1200" dirty="0" smtClean="0">
                          <a:effectLst/>
                        </a:rPr>
                        <a:t>按照参评工程全部单台机组的</a:t>
                      </a:r>
                      <a:r>
                        <a:rPr lang="en-US" altLang="zh-CN" sz="1200" kern="1200" dirty="0" smtClean="0">
                          <a:effectLst/>
                        </a:rPr>
                        <a:t>168/100h</a:t>
                      </a:r>
                      <a:r>
                        <a:rPr lang="zh-CN" altLang="zh-CN" sz="1200" kern="1200" dirty="0" smtClean="0">
                          <a:effectLst/>
                        </a:rPr>
                        <a:t>满负荷试运转</a:t>
                      </a:r>
                      <a:r>
                        <a:rPr lang="zh-CN" altLang="zh-CN" sz="1200" kern="1200" dirty="0" smtClean="0">
                          <a:effectLst/>
                        </a:rPr>
                        <a:t>技术指标及机组性能试验技术指标分别打分、综合评价进行。</a:t>
                      </a:r>
                      <a:endParaRPr lang="zh-CN" alt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40104">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zh-CN" sz="1400" b="0" kern="1200" dirty="0" smtClean="0">
                          <a:solidFill>
                            <a:srgbClr val="FF0000"/>
                          </a:solidFill>
                          <a:effectLst/>
                          <a:latin typeface="Arial"/>
                          <a:ea typeface="SimHei"/>
                          <a:cs typeface=""/>
                        </a:rPr>
                        <a:t>工程档案管理专项</a:t>
                      </a:r>
                      <a:endParaRPr lang="zh-CN" altLang="en-US" sz="1400" b="0" kern="1200" dirty="0">
                        <a:solidFill>
                          <a:srgbClr val="FF0000"/>
                        </a:solidFill>
                        <a:effectLst/>
                        <a:latin typeface="Arial"/>
                        <a:ea typeface="SimHei"/>
                        <a:cs typeface=""/>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r>
                        <a:rPr lang="zh-CN" altLang="zh-CN" sz="1200" kern="1200" dirty="0" smtClean="0">
                          <a:effectLst/>
                        </a:rPr>
                        <a:t>档案管理体系、工作制度、工作程序、档案管理信息化、归档及时性以及档案文件的标准化管理等</a:t>
                      </a:r>
                      <a:endParaRPr lang="zh-CN" altLang="en-US" sz="12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ltLang="en-US" dirty="0"/>
                    </a:p>
                  </a:txBody>
                  <a:tcPr/>
                </a:tc>
                <a:tc hMerge="1">
                  <a:txBody>
                    <a:bodyPr/>
                    <a:lstStyle/>
                    <a:p>
                      <a:endParaRPr lang="zh-CN" altLang="en-US" dirty="0"/>
                    </a:p>
                  </a:txBody>
                  <a:tcPr/>
                </a:tc>
              </a:tr>
              <a:tr h="1308298">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zh-CN" sz="1400" b="0" kern="1200" dirty="0" smtClean="0">
                          <a:solidFill>
                            <a:srgbClr val="FF0000"/>
                          </a:solidFill>
                          <a:effectLst/>
                          <a:latin typeface="Arial"/>
                          <a:ea typeface="SimHei"/>
                          <a:cs typeface=""/>
                        </a:rPr>
                        <a:t>质量保证</a:t>
                      </a:r>
                      <a:r>
                        <a:rPr lang="zh-CN" altLang="en-US" sz="1400" b="0" kern="1200" dirty="0" smtClean="0">
                          <a:solidFill>
                            <a:srgbClr val="FF0000"/>
                          </a:solidFill>
                          <a:effectLst/>
                          <a:latin typeface="Arial"/>
                          <a:ea typeface="SimHei"/>
                          <a:cs typeface=""/>
                        </a:rPr>
                        <a:t>专项</a:t>
                      </a:r>
                      <a:endParaRPr lang="zh-CN" altLang="en-US" sz="1400" b="0" kern="1200" dirty="0">
                        <a:solidFill>
                          <a:srgbClr val="FF0000"/>
                        </a:solidFill>
                        <a:effectLst/>
                        <a:latin typeface="Arial"/>
                        <a:ea typeface="SimHei"/>
                        <a:cs typeface=""/>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285750" indent="-285750">
                        <a:buFont typeface="Wingdings" panose="05000000000000000000" pitchFamily="2" charset="2"/>
                        <a:buChar char="u"/>
                      </a:pPr>
                      <a:r>
                        <a:rPr lang="zh-CN" altLang="zh-CN" sz="1200" kern="1200" dirty="0" smtClean="0">
                          <a:effectLst/>
                        </a:rPr>
                        <a:t>质量保证大纲及项目程序体系完善，发布及时、有效，编审批手续齐全，对工程项目建设情况有良好的指导作用，</a:t>
                      </a:r>
                      <a:r>
                        <a:rPr lang="zh-CN" altLang="zh-CN" sz="1200" kern="1200" dirty="0" smtClean="0">
                          <a:effectLst/>
                        </a:rPr>
                        <a:t>质量保证</a:t>
                      </a:r>
                      <a:r>
                        <a:rPr lang="zh-CN" altLang="zh-CN" sz="1200" kern="1200" dirty="0" smtClean="0">
                          <a:effectLst/>
                        </a:rPr>
                        <a:t>体系运行有效，质保监查有效性</a:t>
                      </a:r>
                      <a:endParaRPr lang="en-US" altLang="zh-CN" sz="1200" kern="1200" dirty="0" smtClean="0">
                        <a:effectLst/>
                      </a:endParaRPr>
                    </a:p>
                    <a:p>
                      <a:pPr marL="171450" indent="-171450">
                        <a:buFont typeface="Wingdings" panose="05000000000000000000" pitchFamily="2" charset="2"/>
                        <a:buChar char="u"/>
                      </a:pPr>
                      <a:r>
                        <a:rPr lang="zh-CN" altLang="zh-CN" sz="1200" kern="1200" dirty="0" smtClean="0">
                          <a:effectLst/>
                        </a:rPr>
                        <a:t>各参建单位组织机构健全、各岗位到位及时、人员稳定、人员资格能力满足项目建设需要，组织机构运作有效，人员</a:t>
                      </a:r>
                      <a:r>
                        <a:rPr lang="zh-CN" altLang="zh-CN" sz="1200" kern="1200" dirty="0" smtClean="0">
                          <a:effectLst/>
                        </a:rPr>
                        <a:t>培训</a:t>
                      </a:r>
                      <a:r>
                        <a:rPr lang="zh-CN" altLang="zh-CN" sz="1200" kern="1200" dirty="0" smtClean="0">
                          <a:effectLst/>
                        </a:rPr>
                        <a:t>、考核、授权、上岗制度实施情况</a:t>
                      </a:r>
                      <a:endParaRPr lang="en-US" altLang="zh-CN" sz="1200" kern="1200" dirty="0" smtClean="0">
                        <a:effectLst/>
                      </a:endParaRPr>
                    </a:p>
                    <a:p>
                      <a:pPr marL="171450" indent="-171450">
                        <a:buFont typeface="Wingdings" panose="05000000000000000000" pitchFamily="2" charset="2"/>
                        <a:buChar char="u"/>
                      </a:pPr>
                      <a:r>
                        <a:rPr lang="zh-CN" altLang="zh-CN" sz="1200" kern="1200" dirty="0" smtClean="0">
                          <a:effectLst/>
                        </a:rPr>
                        <a:t> 不符合项、变更管理、质量事件管理、质量风险预防、经验反馈等流程完善，执行效果</a:t>
                      </a:r>
                      <a:endParaRPr lang="en-US" altLang="zh-CN" sz="1200" kern="1200" dirty="0" smtClean="0">
                        <a:effectLst/>
                      </a:endParaRPr>
                    </a:p>
                    <a:p>
                      <a:pPr marL="171450" indent="-171450">
                        <a:buFont typeface="Wingdings" panose="05000000000000000000" pitchFamily="2" charset="2"/>
                        <a:buChar char="u"/>
                      </a:pPr>
                      <a:r>
                        <a:rPr lang="zh-CN" altLang="zh-CN" sz="1200" kern="1200" dirty="0" smtClean="0">
                          <a:effectLst/>
                        </a:rPr>
                        <a:t>施工组织设计、施工方案、施工措施、工法、操作规程、作业指导书等的编审批手续齐全，归档完整，针对性和可操作性强，材料、设备的进场验收和抽样检验等制度完善</a:t>
                      </a:r>
                      <a:endParaRPr lang="zh-CN" alt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ltLang="en-US" dirty="0"/>
                    </a:p>
                  </a:txBody>
                  <a:tcPr/>
                </a:tc>
                <a:tc hMerge="1">
                  <a:txBody>
                    <a:bodyPr/>
                    <a:lstStyle/>
                    <a:p>
                      <a:endParaRPr lang="zh-CN" altLang="en-US" dirty="0"/>
                    </a:p>
                  </a:txBody>
                  <a:tcPr/>
                </a:tc>
              </a:tr>
            </a:tbl>
          </a:graphicData>
        </a:graphic>
      </p:graphicFrame>
      <p:sp>
        <p:nvSpPr>
          <p:cNvPr id="20" name="TextBox 3"/>
          <p:cNvSpPr txBox="1">
            <a:spLocks noChangeArrowheads="1"/>
          </p:cNvSpPr>
          <p:nvPr/>
        </p:nvSpPr>
        <p:spPr bwMode="auto">
          <a:xfrm>
            <a:off x="971600" y="692696"/>
            <a:ext cx="590391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110000"/>
              </a:lnSpc>
              <a:spcBef>
                <a:spcPts val="500"/>
              </a:spcBef>
              <a:buFont typeface="Arial" charset="0"/>
              <a:buChar char="•"/>
              <a:defRPr sz="3200">
                <a:solidFill>
                  <a:srgbClr val="3B3837"/>
                </a:solidFill>
                <a:latin typeface="Arial" charset="0"/>
                <a:ea typeface="黑体" pitchFamily="49" charset="-122"/>
              </a:defRPr>
            </a:lvl1pPr>
            <a:lvl2pPr marL="431800" indent="-215900">
              <a:lnSpc>
                <a:spcPct val="110000"/>
              </a:lnSpc>
              <a:spcBef>
                <a:spcPts val="400"/>
              </a:spcBef>
              <a:buFont typeface="Arial" charset="0"/>
              <a:buChar char="–"/>
              <a:defRPr sz="1600">
                <a:solidFill>
                  <a:srgbClr val="3B3837"/>
                </a:solidFill>
                <a:latin typeface="Arial" charset="0"/>
                <a:ea typeface="黑体" pitchFamily="49" charset="-122"/>
              </a:defRPr>
            </a:lvl2pPr>
            <a:lvl3pPr marL="647700" indent="-179388">
              <a:lnSpc>
                <a:spcPct val="110000"/>
              </a:lnSpc>
              <a:spcBef>
                <a:spcPts val="400"/>
              </a:spcBef>
              <a:buFont typeface="Arial" charset="0"/>
              <a:buChar char="•"/>
              <a:defRPr sz="1600">
                <a:solidFill>
                  <a:srgbClr val="3B3837"/>
                </a:solidFill>
                <a:latin typeface="Arial" charset="0"/>
                <a:ea typeface="黑体" pitchFamily="49" charset="-122"/>
              </a:defRPr>
            </a:lvl3pPr>
            <a:lvl4pPr marL="863600" indent="-215900">
              <a:lnSpc>
                <a:spcPct val="110000"/>
              </a:lnSpc>
              <a:spcBef>
                <a:spcPts val="400"/>
              </a:spcBef>
              <a:buFont typeface="Arial" charset="0"/>
              <a:buChar char="–"/>
              <a:defRPr sz="1600">
                <a:solidFill>
                  <a:srgbClr val="3B3837"/>
                </a:solidFill>
                <a:latin typeface="Arial" charset="0"/>
                <a:ea typeface="黑体" pitchFamily="49" charset="-122"/>
              </a:defRPr>
            </a:lvl4pPr>
            <a:lvl5pPr marL="2057400" indent="-228600">
              <a:lnSpc>
                <a:spcPct val="110000"/>
              </a:lnSpc>
              <a:spcBef>
                <a:spcPct val="20000"/>
              </a:spcBef>
              <a:buFont typeface="Arial" charset="0"/>
              <a:buChar char="»"/>
              <a:defRPr sz="1600">
                <a:solidFill>
                  <a:srgbClr val="3B3837"/>
                </a:solidFill>
                <a:latin typeface="Arial" charset="0"/>
                <a:ea typeface="黑体" pitchFamily="49" charset="-122"/>
              </a:defRPr>
            </a:lvl5pPr>
            <a:lvl6pPr marL="25146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6pPr>
            <a:lvl7pPr marL="29718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7pPr>
            <a:lvl8pPr marL="34290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8pPr>
            <a:lvl9pPr marL="38862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9pPr>
          </a:lstStyle>
          <a:p>
            <a:pPr>
              <a:lnSpc>
                <a:spcPct val="100000"/>
              </a:lnSpc>
              <a:spcBef>
                <a:spcPct val="0"/>
              </a:spcBef>
              <a:buFontTx/>
              <a:buNone/>
            </a:pPr>
            <a:r>
              <a:rPr lang="zh-CN" altLang="en-US" sz="2800" b="1" dirty="0" smtClean="0">
                <a:solidFill>
                  <a:schemeClr val="tx1"/>
                </a:solidFill>
                <a:latin typeface="微软雅黑" pitchFamily="34" charset="-122"/>
                <a:ea typeface="微软雅黑" pitchFamily="34" charset="-122"/>
              </a:rPr>
              <a:t>  自我评价</a:t>
            </a:r>
            <a:endParaRPr lang="zh-CN" altLang="en-US" sz="2800" b="1" dirty="0">
              <a:solidFill>
                <a:schemeClr val="tx1"/>
              </a:solidFill>
              <a:latin typeface="微软雅黑" pitchFamily="34" charset="-122"/>
              <a:ea typeface="微软雅黑" pitchFamily="34" charset="-122"/>
            </a:endParaRPr>
          </a:p>
        </p:txBody>
      </p:sp>
      <p:grpSp>
        <p:nvGrpSpPr>
          <p:cNvPr id="21" name="îṥlïḓê"/>
          <p:cNvGrpSpPr/>
          <p:nvPr/>
        </p:nvGrpSpPr>
        <p:grpSpPr>
          <a:xfrm>
            <a:off x="132221" y="692696"/>
            <a:ext cx="839380" cy="792088"/>
            <a:chOff x="1468531" y="1871421"/>
            <a:chExt cx="2080967" cy="1983665"/>
          </a:xfrm>
        </p:grpSpPr>
        <p:sp>
          <p:nvSpPr>
            <p:cNvPr id="23" name="ïŝḻïḓê"/>
            <p:cNvSpPr/>
            <p:nvPr/>
          </p:nvSpPr>
          <p:spPr bwMode="auto">
            <a:xfrm>
              <a:off x="1751720" y="2659689"/>
              <a:ext cx="796931" cy="796931"/>
            </a:xfrm>
            <a:prstGeom prst="ellipse">
              <a:avLst/>
            </a:prstGeom>
            <a:solidFill>
              <a:schemeClr val="accent4">
                <a:lumMod val="60000"/>
                <a:lumOff val="40000"/>
                <a:alpha val="70000"/>
              </a:schemeClr>
            </a:solidFill>
            <a:ln w="19050">
              <a:noFill/>
              <a:round/>
              <a:headEnd/>
              <a:tailEnd/>
            </a:ln>
          </p:spPr>
          <p:txBody>
            <a:bodyPr anchor="ctr"/>
            <a:lstStyle/>
            <a:p>
              <a:pPr algn="ctr"/>
              <a:endParaRPr sz="2000"/>
            </a:p>
          </p:txBody>
        </p:sp>
        <p:sp>
          <p:nvSpPr>
            <p:cNvPr id="24" name="îślîdé"/>
            <p:cNvSpPr/>
            <p:nvPr/>
          </p:nvSpPr>
          <p:spPr bwMode="auto">
            <a:xfrm>
              <a:off x="1847528" y="1880828"/>
              <a:ext cx="966310" cy="966310"/>
            </a:xfrm>
            <a:prstGeom prst="ellipse">
              <a:avLst/>
            </a:prstGeom>
            <a:solidFill>
              <a:schemeClr val="accent2">
                <a:alpha val="70000"/>
              </a:schemeClr>
            </a:solidFill>
            <a:ln w="19050">
              <a:noFill/>
              <a:round/>
              <a:headEnd/>
              <a:tailEnd/>
            </a:ln>
          </p:spPr>
          <p:txBody>
            <a:bodyPr anchor="ctr"/>
            <a:lstStyle/>
            <a:p>
              <a:pPr algn="ctr"/>
              <a:endParaRPr sz="2000"/>
            </a:p>
          </p:txBody>
        </p:sp>
        <p:sp>
          <p:nvSpPr>
            <p:cNvPr id="25" name="ï$ľïḓè"/>
            <p:cNvSpPr/>
            <p:nvPr/>
          </p:nvSpPr>
          <p:spPr bwMode="auto">
            <a:xfrm>
              <a:off x="2219772" y="2167905"/>
              <a:ext cx="1188132" cy="1188132"/>
            </a:xfrm>
            <a:prstGeom prst="ellipse">
              <a:avLst/>
            </a:prstGeom>
            <a:solidFill>
              <a:schemeClr val="accent1">
                <a:lumMod val="100000"/>
              </a:schemeClr>
            </a:solidFill>
            <a:ln w="19050">
              <a:noFill/>
              <a:round/>
              <a:headEnd/>
              <a:tailEnd/>
            </a:ln>
          </p:spPr>
          <p:txBody>
            <a:bodyPr rot="0" spcFirstLastPara="0" vert="horz" wrap="none" lIns="91440" tIns="45720" rIns="91440" bIns="45720" anchor="ctr" anchorCtr="1" forceAA="0" compatLnSpc="1">
              <a:prstTxWarp prst="textNoShape">
                <a:avLst/>
              </a:prstTxWarp>
              <a:noAutofit/>
            </a:bodyPr>
            <a:lstStyle/>
            <a:p>
              <a:pPr algn="ctr"/>
              <a:r>
                <a:rPr lang="en-US" altLang="zh-CN" sz="2000" dirty="0" smtClean="0">
                  <a:solidFill>
                    <a:schemeClr val="bg1">
                      <a:lumMod val="100000"/>
                    </a:schemeClr>
                  </a:solidFill>
                  <a:latin typeface="Impact" panose="020B0806030902050204" pitchFamily="34" charset="0"/>
                </a:rPr>
                <a:t>03</a:t>
              </a:r>
              <a:endParaRPr lang="en-US" altLang="zh-CN" sz="2000" dirty="0">
                <a:solidFill>
                  <a:schemeClr val="bg1">
                    <a:lumMod val="100000"/>
                  </a:schemeClr>
                </a:solidFill>
                <a:latin typeface="Impact" panose="020B0806030902050204" pitchFamily="34" charset="0"/>
              </a:endParaRPr>
            </a:p>
          </p:txBody>
        </p:sp>
        <p:sp>
          <p:nvSpPr>
            <p:cNvPr id="26" name="íṡḻiḑè"/>
            <p:cNvSpPr/>
            <p:nvPr/>
          </p:nvSpPr>
          <p:spPr bwMode="auto">
            <a:xfrm>
              <a:off x="2687824" y="3456620"/>
              <a:ext cx="398466" cy="398466"/>
            </a:xfrm>
            <a:prstGeom prst="ellipse">
              <a:avLst/>
            </a:prstGeom>
            <a:solidFill>
              <a:schemeClr val="accent3">
                <a:alpha val="70000"/>
              </a:schemeClr>
            </a:solidFill>
            <a:ln w="19050">
              <a:noFill/>
              <a:round/>
              <a:headEnd/>
              <a:tailEnd/>
            </a:ln>
          </p:spPr>
          <p:txBody>
            <a:bodyPr anchor="ctr"/>
            <a:lstStyle/>
            <a:p>
              <a:pPr algn="ctr"/>
              <a:endParaRPr sz="2000"/>
            </a:p>
          </p:txBody>
        </p:sp>
        <p:sp>
          <p:nvSpPr>
            <p:cNvPr id="27" name="î$ľïdè"/>
            <p:cNvSpPr/>
            <p:nvPr/>
          </p:nvSpPr>
          <p:spPr bwMode="auto">
            <a:xfrm>
              <a:off x="1468531" y="2518094"/>
              <a:ext cx="283189" cy="283189"/>
            </a:xfrm>
            <a:prstGeom prst="ellipse">
              <a:avLst/>
            </a:prstGeom>
            <a:solidFill>
              <a:schemeClr val="accent4">
                <a:lumMod val="60000"/>
                <a:lumOff val="40000"/>
                <a:alpha val="70000"/>
              </a:schemeClr>
            </a:solidFill>
            <a:ln w="19050">
              <a:noFill/>
              <a:round/>
              <a:headEnd/>
              <a:tailEnd/>
            </a:ln>
          </p:spPr>
          <p:txBody>
            <a:bodyPr anchor="ctr"/>
            <a:lstStyle/>
            <a:p>
              <a:pPr algn="ctr"/>
              <a:endParaRPr sz="2000"/>
            </a:p>
          </p:txBody>
        </p:sp>
        <p:sp>
          <p:nvSpPr>
            <p:cNvPr id="28" name="ïsliḋè"/>
            <p:cNvSpPr/>
            <p:nvPr/>
          </p:nvSpPr>
          <p:spPr bwMode="auto">
            <a:xfrm>
              <a:off x="3266309" y="1871421"/>
              <a:ext cx="283189" cy="283189"/>
            </a:xfrm>
            <a:prstGeom prst="ellipse">
              <a:avLst/>
            </a:prstGeom>
            <a:solidFill>
              <a:schemeClr val="accent3">
                <a:lumMod val="60000"/>
                <a:lumOff val="40000"/>
                <a:alpha val="70000"/>
              </a:schemeClr>
            </a:solidFill>
            <a:ln w="19050">
              <a:noFill/>
              <a:round/>
              <a:headEnd/>
              <a:tailEnd/>
            </a:ln>
          </p:spPr>
          <p:txBody>
            <a:bodyPr anchor="ctr"/>
            <a:lstStyle/>
            <a:p>
              <a:pPr algn="ctr"/>
              <a:endParaRPr sz="2000"/>
            </a:p>
          </p:txBody>
        </p:sp>
      </p:grpSp>
      <p:sp>
        <p:nvSpPr>
          <p:cNvPr id="29" name="Shape 314"/>
          <p:cNvSpPr/>
          <p:nvPr/>
        </p:nvSpPr>
        <p:spPr>
          <a:xfrm flipV="1">
            <a:off x="948556" y="1268760"/>
            <a:ext cx="8159948" cy="14765"/>
          </a:xfrm>
          <a:prstGeom prst="line">
            <a:avLst/>
          </a:prstGeom>
          <a:ln w="3175">
            <a:solidFill>
              <a:schemeClr val="bg1">
                <a:lumMod val="65000"/>
              </a:schemeClr>
            </a:solidFill>
            <a:bevel/>
          </a:ln>
        </p:spPr>
        <p:txBody>
          <a:bodyPr lIns="45719" rIns="45719"/>
          <a:lstStyle/>
          <a:p>
            <a:endParaRPr/>
          </a:p>
        </p:txBody>
      </p:sp>
      <p:sp>
        <p:nvSpPr>
          <p:cNvPr id="16" name="矩形 15"/>
          <p:cNvSpPr/>
          <p:nvPr/>
        </p:nvSpPr>
        <p:spPr>
          <a:xfrm>
            <a:off x="2843808" y="1340768"/>
            <a:ext cx="3528415" cy="432048"/>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w="25400" cap="flat" cmpd="sng" algn="ctr">
            <a:solidFill>
              <a:schemeClr val="tx1">
                <a:lumMod val="20000"/>
                <a:lumOff val="80000"/>
              </a:schemeClr>
            </a:solidFill>
            <a:prstDash val="solid"/>
          </a:ln>
          <a:effectLst/>
        </p:spPr>
        <p:txBody>
          <a:bodyPr rtlCol="0" anchor="ctr"/>
          <a:lstStyle/>
          <a:p>
            <a:pPr algn="ctr" fontAlgn="auto">
              <a:spcBef>
                <a:spcPts val="0"/>
              </a:spcBef>
              <a:spcAft>
                <a:spcPts val="0"/>
              </a:spcAft>
            </a:pPr>
            <a:r>
              <a:rPr lang="en-US" altLang="zh-CN" sz="2400" b="1" kern="0" dirty="0" smtClean="0">
                <a:solidFill>
                  <a:srgbClr val="FFFFFF"/>
                </a:solidFill>
                <a:latin typeface="+mj-ea"/>
                <a:ea typeface="+mj-ea"/>
              </a:rPr>
              <a:t>3.1 </a:t>
            </a:r>
            <a:r>
              <a:rPr lang="zh-CN" altLang="en-US" sz="2400" b="1" kern="0" dirty="0" smtClean="0">
                <a:solidFill>
                  <a:srgbClr val="FFFFFF"/>
                </a:solidFill>
                <a:latin typeface="+mj-ea"/>
                <a:ea typeface="+mj-ea"/>
              </a:rPr>
              <a:t>抽样</a:t>
            </a:r>
            <a:r>
              <a:rPr lang="zh-CN" altLang="en-US" sz="2400" b="1" kern="0" dirty="0">
                <a:solidFill>
                  <a:srgbClr val="FFFFFF"/>
                </a:solidFill>
                <a:latin typeface="+mj-ea"/>
                <a:ea typeface="+mj-ea"/>
              </a:rPr>
              <a:t>选取规定</a:t>
            </a:r>
            <a:endParaRPr lang="zh-CN" altLang="en-US" sz="2400" b="1" kern="0" dirty="0">
              <a:solidFill>
                <a:srgbClr val="FFFFFF"/>
              </a:solidFill>
              <a:latin typeface="+mj-ea"/>
              <a:ea typeface="+mj-ea"/>
            </a:endParaRPr>
          </a:p>
        </p:txBody>
      </p:sp>
    </p:spTree>
    <p:extLst>
      <p:ext uri="{BB962C8B-B14F-4D97-AF65-F5344CB8AC3E}">
        <p14:creationId xmlns:p14="http://schemas.microsoft.com/office/powerpoint/2010/main" val="225815214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Slide Number Placeholder 3"/>
          <p:cNvSpPr txBox="1">
            <a:spLocks noGrp="1"/>
          </p:cNvSpPr>
          <p:nvPr>
            <p:ph type="sldNum" sz="quarter" idx="4"/>
          </p:nvPr>
        </p:nvSpPr>
        <p:spPr>
          <a:noFill/>
          <a:ln>
            <a:noFill/>
          </a:ln>
        </p:spPr>
        <p:txBody>
          <a:bodyPr anchor="ct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zh-CN" altLang="en-US" sz="600" dirty="0">
                <a:solidFill>
                  <a:srgbClr val="A6A6A6"/>
                </a:solidFill>
                <a:ea typeface="黑体" panose="02010609060101010101" pitchFamily="2" charset="-122"/>
              </a:rPr>
              <a:t>24</a:t>
            </a:fld>
            <a:endParaRPr lang="zh-CN" altLang="en-US" sz="600" dirty="0">
              <a:solidFill>
                <a:srgbClr val="A6A6A6"/>
              </a:solidFill>
              <a:ea typeface="黑体" panose="02010609060101010101" pitchFamily="2" charset="-122"/>
            </a:endParaRPr>
          </a:p>
        </p:txBody>
      </p:sp>
      <p:sp>
        <p:nvSpPr>
          <p:cNvPr id="17" name="燕尾形 16"/>
          <p:cNvSpPr/>
          <p:nvPr/>
        </p:nvSpPr>
        <p:spPr bwMode="auto">
          <a:xfrm>
            <a:off x="251621" y="835252"/>
            <a:ext cx="215900" cy="269875"/>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zh-CN" altLang="en-US">
              <a:solidFill>
                <a:srgbClr val="004A86"/>
              </a:solidFill>
            </a:endParaRPr>
          </a:p>
        </p:txBody>
      </p:sp>
      <p:sp>
        <p:nvSpPr>
          <p:cNvPr id="20" name="矩形 19"/>
          <p:cNvSpPr/>
          <p:nvPr/>
        </p:nvSpPr>
        <p:spPr>
          <a:xfrm>
            <a:off x="359572" y="2060848"/>
            <a:ext cx="8460900" cy="4608512"/>
          </a:xfrm>
          <a:prstGeom prst="rect">
            <a:avLst/>
          </a:prstGeom>
          <a:solidFill>
            <a:schemeClr val="bg1"/>
          </a:solidFill>
          <a:ln w="25400" cap="flat" cmpd="sng" algn="ctr">
            <a:solidFill>
              <a:srgbClr val="0069AC">
                <a:shade val="50000"/>
              </a:srgbClr>
            </a:solidFill>
            <a:prstDash val="solid"/>
          </a:ln>
          <a:effectLst/>
        </p:spPr>
        <p:txBody>
          <a:bodyPr rtlCol="0" anchor="t" anchorCtr="0"/>
          <a:lstStyle/>
          <a:p>
            <a:pPr marL="285750" marR="0" lvl="0" indent="-285750" defTabSz="914400" eaLnBrk="1" fontAlgn="auto" latinLnBrk="0" hangingPunct="1">
              <a:lnSpc>
                <a:spcPct val="125000"/>
              </a:lnSpc>
              <a:spcBef>
                <a:spcPts val="0"/>
              </a:spcBef>
              <a:spcAft>
                <a:spcPts val="0"/>
              </a:spcAft>
              <a:buClrTx/>
              <a:buSzTx/>
              <a:buBlip>
                <a:blip r:embed="rId2"/>
              </a:buBlip>
              <a:tabLst/>
              <a:defRPr/>
            </a:pPr>
            <a:r>
              <a:rPr kumimoji="0" lang="zh-CN" altLang="zh-CN" sz="1800" b="0" i="0" u="none" strike="noStrike" kern="0" cap="none" spc="0" normalizeH="0" baseline="0" noProof="0" dirty="0" smtClean="0">
                <a:ln>
                  <a:noFill/>
                </a:ln>
                <a:effectLst/>
                <a:uLnTx/>
                <a:uFillTx/>
                <a:latin typeface="Arial"/>
                <a:ea typeface="SimHei"/>
              </a:rPr>
              <a:t>创优工程质量评价应由建设单位负责组织协调，监理单位或其他评价机构独立实施评价，各阶段质量评价均应出具评价结果及评价报告，最后一次质量评价完成后</a:t>
            </a:r>
            <a:r>
              <a:rPr kumimoji="0" lang="zh-CN" altLang="en-US" sz="1800" b="0" i="0" u="none" strike="noStrike" kern="0" cap="none" spc="0" normalizeH="0" baseline="0" noProof="0" dirty="0" smtClean="0">
                <a:ln>
                  <a:noFill/>
                </a:ln>
                <a:effectLst/>
                <a:uLnTx/>
                <a:uFillTx/>
                <a:latin typeface="Arial"/>
                <a:ea typeface="SimHei"/>
              </a:rPr>
              <a:t>（过程评价）</a:t>
            </a:r>
            <a:r>
              <a:rPr kumimoji="0" lang="zh-CN" altLang="zh-CN" sz="1800" b="0" i="0" u="none" strike="noStrike" kern="0" cap="none" spc="0" normalizeH="0" baseline="0" noProof="0" dirty="0" smtClean="0">
                <a:ln>
                  <a:noFill/>
                </a:ln>
                <a:effectLst/>
                <a:uLnTx/>
                <a:uFillTx/>
                <a:latin typeface="Arial"/>
                <a:ea typeface="SimHei"/>
              </a:rPr>
              <a:t>，评价组应综合三次评价结果给出最终质量评价结论和质量评价报告</a:t>
            </a:r>
            <a:r>
              <a:rPr kumimoji="0" lang="zh-CN" altLang="en-US" sz="1800" b="0" i="0" u="none" strike="noStrike" kern="0" cap="none" spc="0" normalizeH="0" baseline="0" noProof="0" dirty="0" smtClean="0">
                <a:ln>
                  <a:noFill/>
                </a:ln>
                <a:effectLst/>
                <a:uLnTx/>
                <a:uFillTx/>
                <a:latin typeface="Arial"/>
                <a:ea typeface="SimHei"/>
              </a:rPr>
              <a:t>（整体评价）</a:t>
            </a:r>
            <a:r>
              <a:rPr kumimoji="0" lang="zh-CN" altLang="zh-CN" sz="1800" b="0" i="0" u="none" strike="noStrike" kern="0" cap="none" spc="0" normalizeH="0" baseline="0" noProof="0" dirty="0" smtClean="0">
                <a:ln>
                  <a:noFill/>
                </a:ln>
                <a:effectLst/>
                <a:uLnTx/>
                <a:uFillTx/>
                <a:latin typeface="Arial"/>
                <a:ea typeface="SimHei"/>
              </a:rPr>
              <a:t>。</a:t>
            </a:r>
            <a:endParaRPr kumimoji="0" lang="en-US" altLang="zh-CN" sz="1800" b="0" i="0" u="none" strike="noStrike" kern="0" cap="none" spc="0" normalizeH="0" baseline="0" noProof="0" dirty="0" smtClean="0">
              <a:ln>
                <a:noFill/>
              </a:ln>
              <a:effectLst/>
              <a:uLnTx/>
              <a:uFillTx/>
              <a:latin typeface="Arial"/>
              <a:ea typeface="SimHei"/>
            </a:endParaRPr>
          </a:p>
          <a:p>
            <a:pPr marL="285750" marR="0" lvl="0" indent="-285750" defTabSz="914400" eaLnBrk="1" fontAlgn="auto" latinLnBrk="0" hangingPunct="1">
              <a:lnSpc>
                <a:spcPct val="125000"/>
              </a:lnSpc>
              <a:spcBef>
                <a:spcPts val="0"/>
              </a:spcBef>
              <a:spcAft>
                <a:spcPts val="0"/>
              </a:spcAft>
              <a:buClrTx/>
              <a:buSzTx/>
              <a:buBlip>
                <a:blip r:embed="rId2"/>
              </a:buBlip>
              <a:tabLst/>
              <a:defRPr/>
            </a:pPr>
            <a:endParaRPr kumimoji="0" lang="en-US" altLang="zh-CN" sz="1800" b="0" i="0" u="none" strike="noStrike" kern="0" cap="none" spc="0" normalizeH="0" baseline="0" noProof="0" dirty="0" smtClean="0">
              <a:ln>
                <a:noFill/>
              </a:ln>
              <a:effectLst/>
              <a:uLnTx/>
              <a:uFillTx/>
              <a:latin typeface="Arial"/>
              <a:ea typeface="SimHei"/>
            </a:endParaRPr>
          </a:p>
          <a:p>
            <a:pPr marL="285750" marR="0" lvl="0" indent="-285750" defTabSz="914400" eaLnBrk="1" fontAlgn="auto" latinLnBrk="0" hangingPunct="1">
              <a:lnSpc>
                <a:spcPct val="125000"/>
              </a:lnSpc>
              <a:spcBef>
                <a:spcPts val="0"/>
              </a:spcBef>
              <a:spcAft>
                <a:spcPts val="0"/>
              </a:spcAft>
              <a:buClrTx/>
              <a:buSzTx/>
              <a:buBlip>
                <a:blip r:embed="rId2"/>
              </a:buBlip>
              <a:tabLst/>
              <a:defRPr/>
            </a:pPr>
            <a:r>
              <a:rPr kumimoji="0" lang="zh-CN" altLang="zh-CN" sz="1800" b="0" i="0" u="none" strike="noStrike" kern="0" cap="none" spc="0" normalizeH="0" baseline="0" noProof="0" dirty="0" smtClean="0">
                <a:ln>
                  <a:noFill/>
                </a:ln>
                <a:effectLst/>
                <a:uLnTx/>
                <a:uFillTx/>
                <a:latin typeface="Arial"/>
                <a:ea typeface="SimHei"/>
              </a:rPr>
              <a:t>综合整体工程质量评价得分</a:t>
            </a:r>
            <a:r>
              <a:rPr kumimoji="0" lang="en-US" altLang="zh-CN" sz="1800" b="0" i="0" u="none" strike="noStrike" kern="0" cap="none" spc="0" normalizeH="0" baseline="0" noProof="0" dirty="0" smtClean="0">
                <a:ln>
                  <a:noFill/>
                </a:ln>
                <a:solidFill>
                  <a:srgbClr val="FF0000"/>
                </a:solidFill>
                <a:effectLst/>
                <a:uLnTx/>
                <a:uFillTx/>
                <a:latin typeface="Arial"/>
                <a:ea typeface="SimHei"/>
              </a:rPr>
              <a:t>85</a:t>
            </a:r>
            <a:r>
              <a:rPr kumimoji="0" lang="zh-CN" altLang="zh-CN" sz="1800" b="0" i="0" u="none" strike="noStrike" kern="0" cap="none" spc="0" normalizeH="0" baseline="0" noProof="0" dirty="0" smtClean="0">
                <a:ln>
                  <a:noFill/>
                </a:ln>
                <a:solidFill>
                  <a:srgbClr val="FF0000"/>
                </a:solidFill>
                <a:effectLst/>
                <a:uLnTx/>
                <a:uFillTx/>
                <a:latin typeface="Arial"/>
                <a:ea typeface="SimHei"/>
              </a:rPr>
              <a:t>分及以上为优良工程</a:t>
            </a:r>
            <a:r>
              <a:rPr kumimoji="0" lang="zh-CN" altLang="en-US" sz="1800" b="0" i="0" u="none" strike="noStrike" kern="0" cap="none" spc="0" normalizeH="0" baseline="0" noProof="0" dirty="0" smtClean="0">
                <a:ln>
                  <a:noFill/>
                </a:ln>
                <a:solidFill>
                  <a:srgbClr val="FF0000"/>
                </a:solidFill>
                <a:effectLst/>
                <a:uLnTx/>
                <a:uFillTx/>
                <a:latin typeface="Arial"/>
                <a:ea typeface="SimHei"/>
              </a:rPr>
              <a:t>（行业）</a:t>
            </a:r>
            <a:r>
              <a:rPr kumimoji="0" lang="zh-CN" altLang="zh-CN" sz="1800" b="0" i="0" u="none" strike="noStrike" kern="0" cap="none" spc="0" normalizeH="0" baseline="0" noProof="0" dirty="0" smtClean="0">
                <a:ln>
                  <a:noFill/>
                </a:ln>
                <a:effectLst/>
                <a:uLnTx/>
                <a:uFillTx/>
                <a:latin typeface="Arial"/>
                <a:ea typeface="SimHei"/>
              </a:rPr>
              <a:t>；得分</a:t>
            </a:r>
            <a:r>
              <a:rPr kumimoji="0" lang="en-US" altLang="zh-CN" sz="1800" b="0" i="0" u="none" strike="noStrike" kern="0" cap="none" spc="0" normalizeH="0" baseline="0" noProof="0" dirty="0" smtClean="0">
                <a:ln>
                  <a:noFill/>
                </a:ln>
                <a:solidFill>
                  <a:srgbClr val="FF0000"/>
                </a:solidFill>
                <a:effectLst/>
                <a:uLnTx/>
                <a:uFillTx/>
                <a:latin typeface="Arial"/>
                <a:ea typeface="SimHei"/>
              </a:rPr>
              <a:t>92</a:t>
            </a:r>
            <a:r>
              <a:rPr kumimoji="0" lang="zh-CN" altLang="zh-CN" sz="1800" b="0" i="0" u="none" strike="noStrike" kern="0" cap="none" spc="0" normalizeH="0" baseline="0" noProof="0" dirty="0" smtClean="0">
                <a:ln>
                  <a:noFill/>
                </a:ln>
                <a:solidFill>
                  <a:srgbClr val="FF0000"/>
                </a:solidFill>
                <a:effectLst/>
                <a:uLnTx/>
                <a:uFillTx/>
                <a:latin typeface="Arial"/>
                <a:ea typeface="SimHei"/>
              </a:rPr>
              <a:t>分及其以上可推荐参加国家优质工程奖评选</a:t>
            </a:r>
            <a:r>
              <a:rPr kumimoji="0" lang="zh-CN" altLang="zh-CN" sz="1800" b="0" i="0" u="none" strike="noStrike" kern="0" cap="none" spc="0" normalizeH="0" baseline="0" noProof="0" dirty="0" smtClean="0">
                <a:ln>
                  <a:noFill/>
                </a:ln>
                <a:effectLst/>
                <a:uLnTx/>
                <a:uFillTx/>
                <a:latin typeface="Arial"/>
                <a:ea typeface="SimHei"/>
              </a:rPr>
              <a:t>。</a:t>
            </a:r>
            <a:endParaRPr kumimoji="0" lang="en-US" altLang="zh-CN" sz="1800" b="0" i="0" u="none" strike="noStrike" kern="0" cap="none" spc="0" normalizeH="0" baseline="0" noProof="0" dirty="0" smtClean="0">
              <a:ln>
                <a:noFill/>
              </a:ln>
              <a:effectLst/>
              <a:uLnTx/>
              <a:uFillTx/>
              <a:latin typeface="Arial"/>
              <a:ea typeface="SimHei"/>
            </a:endParaRPr>
          </a:p>
          <a:p>
            <a:pPr marR="0" lvl="0" defTabSz="914400" eaLnBrk="1" fontAlgn="auto" latinLnBrk="0" hangingPunct="1">
              <a:lnSpc>
                <a:spcPct val="125000"/>
              </a:lnSpc>
              <a:spcBef>
                <a:spcPts val="0"/>
              </a:spcBef>
              <a:spcAft>
                <a:spcPts val="0"/>
              </a:spcAft>
              <a:buClrTx/>
              <a:buSzTx/>
              <a:tabLst/>
              <a:defRPr/>
            </a:pPr>
            <a:endParaRPr kumimoji="0" lang="en-US" altLang="zh-CN" sz="1800" b="0" i="0" u="none" strike="noStrike" kern="0" cap="none" spc="0" normalizeH="0" baseline="0" noProof="0" dirty="0" smtClean="0">
              <a:ln>
                <a:noFill/>
              </a:ln>
              <a:effectLst/>
              <a:uLnTx/>
              <a:uFillTx/>
              <a:latin typeface="Arial"/>
              <a:ea typeface="SimHei"/>
            </a:endParaRPr>
          </a:p>
          <a:p>
            <a:pPr marL="285750" marR="0" lvl="0" indent="-285750" defTabSz="914400" eaLnBrk="1" fontAlgn="auto" latinLnBrk="0" hangingPunct="1">
              <a:lnSpc>
                <a:spcPct val="125000"/>
              </a:lnSpc>
              <a:spcBef>
                <a:spcPts val="0"/>
              </a:spcBef>
              <a:spcAft>
                <a:spcPts val="0"/>
              </a:spcAft>
              <a:buClrTx/>
              <a:buSzTx/>
              <a:buBlip>
                <a:blip r:embed="rId2"/>
              </a:buBlip>
              <a:tabLst/>
              <a:defRPr/>
            </a:pPr>
            <a:r>
              <a:rPr kumimoji="0" lang="zh-CN" altLang="en-US" sz="1800" b="0" i="0" u="none" strike="noStrike" kern="0" cap="none" spc="0" normalizeH="0" baseline="0" noProof="0" dirty="0" smtClean="0">
                <a:ln>
                  <a:noFill/>
                </a:ln>
                <a:effectLst/>
                <a:uLnTx/>
                <a:uFillTx/>
                <a:latin typeface="Arial"/>
                <a:ea typeface="SimHei"/>
              </a:rPr>
              <a:t>质量评价的检验项目、评价项目等评价方法分为二</a:t>
            </a:r>
            <a:r>
              <a:rPr kumimoji="0" lang="zh-CN" altLang="en-US" sz="1800" b="0" i="0" u="none" strike="noStrike" kern="0" cap="none" spc="0" normalizeH="0" baseline="0" noProof="0" dirty="0" smtClean="0">
                <a:ln>
                  <a:noFill/>
                </a:ln>
                <a:effectLst/>
                <a:uLnTx/>
                <a:uFillTx/>
                <a:latin typeface="Arial"/>
                <a:ea typeface="SimHei"/>
              </a:rPr>
              <a:t>档：</a:t>
            </a:r>
            <a:endParaRPr kumimoji="0" lang="en-US" altLang="zh-CN" sz="1800" b="0" i="0" u="none" strike="noStrike" kern="0" cap="none" spc="0" normalizeH="0" baseline="0" noProof="0" dirty="0" smtClean="0">
              <a:ln>
                <a:noFill/>
              </a:ln>
              <a:effectLst/>
              <a:uLnTx/>
              <a:uFillTx/>
              <a:latin typeface="Arial"/>
              <a:ea typeface="SimHei"/>
            </a:endParaRPr>
          </a:p>
          <a:p>
            <a:pPr marR="0" lvl="0" defTabSz="914400" eaLnBrk="1" fontAlgn="auto" latinLnBrk="0" hangingPunct="1">
              <a:lnSpc>
                <a:spcPct val="125000"/>
              </a:lnSpc>
              <a:spcBef>
                <a:spcPts val="0"/>
              </a:spcBef>
              <a:spcAft>
                <a:spcPts val="0"/>
              </a:spcAft>
              <a:buClrTx/>
              <a:buSzTx/>
              <a:tabLst/>
              <a:defRPr/>
            </a:pPr>
            <a:r>
              <a:rPr lang="en-US" altLang="zh-CN" kern="0" dirty="0">
                <a:latin typeface="Arial"/>
                <a:ea typeface="SimHei"/>
              </a:rPr>
              <a:t> </a:t>
            </a:r>
            <a:r>
              <a:rPr lang="en-US" altLang="zh-CN" kern="0" dirty="0" smtClean="0">
                <a:latin typeface="Arial"/>
                <a:ea typeface="SimHei"/>
              </a:rPr>
              <a:t>      </a:t>
            </a:r>
            <a:r>
              <a:rPr kumimoji="0" lang="zh-CN" altLang="zh-CN" sz="1800" b="0" i="0" u="none" strike="noStrike" kern="0" cap="none" spc="0" normalizeH="0" baseline="0" noProof="0" dirty="0" smtClean="0">
                <a:ln>
                  <a:noFill/>
                </a:ln>
                <a:solidFill>
                  <a:srgbClr val="FF0000"/>
                </a:solidFill>
                <a:effectLst/>
                <a:uLnTx/>
                <a:uFillTx/>
                <a:latin typeface="Arial"/>
                <a:ea typeface="SimHei"/>
              </a:rPr>
              <a:t>一</a:t>
            </a:r>
            <a:r>
              <a:rPr kumimoji="0" lang="zh-CN" altLang="zh-CN" sz="1800" b="0" i="0" u="none" strike="noStrike" kern="0" cap="none" spc="0" normalizeH="0" baseline="0" noProof="0" dirty="0" smtClean="0">
                <a:ln>
                  <a:noFill/>
                </a:ln>
                <a:solidFill>
                  <a:srgbClr val="FF0000"/>
                </a:solidFill>
                <a:effectLst/>
                <a:uLnTx/>
                <a:uFillTx/>
                <a:latin typeface="Arial"/>
                <a:ea typeface="SimHei"/>
              </a:rPr>
              <a:t>档，取</a:t>
            </a:r>
            <a:r>
              <a:rPr kumimoji="0" lang="en-US" altLang="zh-CN" sz="1800" b="0" i="0" u="none" strike="noStrike" kern="0" cap="none" spc="0" normalizeH="0" baseline="0" noProof="0" dirty="0" smtClean="0">
                <a:ln>
                  <a:noFill/>
                </a:ln>
                <a:solidFill>
                  <a:srgbClr val="FF0000"/>
                </a:solidFill>
                <a:effectLst/>
                <a:uLnTx/>
                <a:uFillTx/>
                <a:latin typeface="Arial"/>
                <a:ea typeface="SimHei"/>
              </a:rPr>
              <a:t>100%</a:t>
            </a:r>
            <a:r>
              <a:rPr kumimoji="0" lang="zh-CN" altLang="zh-CN" sz="1800" b="0" i="0" u="none" strike="noStrike" kern="0" cap="none" spc="0" normalizeH="0" baseline="0" noProof="0" dirty="0" smtClean="0">
                <a:ln>
                  <a:noFill/>
                </a:ln>
                <a:solidFill>
                  <a:srgbClr val="FF0000"/>
                </a:solidFill>
                <a:effectLst/>
                <a:uLnTx/>
                <a:uFillTx/>
                <a:latin typeface="Arial"/>
                <a:ea typeface="SimHei"/>
              </a:rPr>
              <a:t>标准分值</a:t>
            </a:r>
            <a:r>
              <a:rPr kumimoji="0" lang="zh-CN" altLang="en-US" sz="1800" b="0" i="0" u="none" strike="noStrike" kern="0" cap="none" spc="0" normalizeH="0" baseline="0" noProof="0" dirty="0" smtClean="0">
                <a:ln>
                  <a:noFill/>
                </a:ln>
                <a:solidFill>
                  <a:srgbClr val="FF0000"/>
                </a:solidFill>
                <a:effectLst/>
                <a:uLnTx/>
                <a:uFillTx/>
                <a:latin typeface="Arial"/>
                <a:ea typeface="SimHei"/>
              </a:rPr>
              <a:t>，</a:t>
            </a:r>
            <a:endParaRPr kumimoji="0" lang="en-US" altLang="zh-CN" sz="1800" b="0" i="0" u="none" strike="noStrike" kern="0" cap="none" spc="0" normalizeH="0" baseline="0" noProof="0" dirty="0" smtClean="0">
              <a:ln>
                <a:noFill/>
              </a:ln>
              <a:solidFill>
                <a:srgbClr val="FF0000"/>
              </a:solidFill>
              <a:effectLst/>
              <a:uLnTx/>
              <a:uFillTx/>
              <a:latin typeface="Arial"/>
              <a:ea typeface="SimHei"/>
            </a:endParaRPr>
          </a:p>
          <a:p>
            <a:pPr marR="0" lvl="0" defTabSz="914400" eaLnBrk="1" fontAlgn="auto" latinLnBrk="0" hangingPunct="1">
              <a:lnSpc>
                <a:spcPct val="125000"/>
              </a:lnSpc>
              <a:spcBef>
                <a:spcPts val="0"/>
              </a:spcBef>
              <a:spcAft>
                <a:spcPts val="0"/>
              </a:spcAft>
              <a:buClrTx/>
              <a:buSzTx/>
              <a:tabLst/>
              <a:defRPr/>
            </a:pPr>
            <a:r>
              <a:rPr lang="en-US" altLang="zh-CN" kern="0" dirty="0">
                <a:solidFill>
                  <a:srgbClr val="FF0000"/>
                </a:solidFill>
                <a:latin typeface="Arial"/>
                <a:ea typeface="SimHei"/>
              </a:rPr>
              <a:t> </a:t>
            </a:r>
            <a:r>
              <a:rPr lang="en-US" altLang="zh-CN" kern="0" dirty="0" smtClean="0">
                <a:solidFill>
                  <a:srgbClr val="FF0000"/>
                </a:solidFill>
                <a:latin typeface="Arial"/>
                <a:ea typeface="SimHei"/>
              </a:rPr>
              <a:t>      </a:t>
            </a:r>
            <a:r>
              <a:rPr kumimoji="0" lang="zh-CN" altLang="zh-CN" sz="1800" b="0" i="0" u="none" strike="noStrike" kern="0" cap="none" spc="0" normalizeH="0" baseline="0" noProof="0" dirty="0" smtClean="0">
                <a:ln>
                  <a:noFill/>
                </a:ln>
                <a:solidFill>
                  <a:srgbClr val="FF0000"/>
                </a:solidFill>
                <a:effectLst/>
                <a:uLnTx/>
                <a:uFillTx/>
                <a:latin typeface="Arial"/>
                <a:ea typeface="SimHei"/>
              </a:rPr>
              <a:t>二</a:t>
            </a:r>
            <a:r>
              <a:rPr kumimoji="0" lang="zh-CN" altLang="zh-CN" sz="1800" b="0" i="0" u="none" strike="noStrike" kern="0" cap="none" spc="0" normalizeH="0" baseline="0" noProof="0" dirty="0" smtClean="0">
                <a:ln>
                  <a:noFill/>
                </a:ln>
                <a:solidFill>
                  <a:srgbClr val="FF0000"/>
                </a:solidFill>
                <a:effectLst/>
                <a:uLnTx/>
                <a:uFillTx/>
                <a:latin typeface="Arial"/>
                <a:ea typeface="SimHei"/>
              </a:rPr>
              <a:t>档，取</a:t>
            </a:r>
            <a:r>
              <a:rPr kumimoji="0" lang="en-US" altLang="zh-CN" sz="1800" b="0" i="0" u="none" strike="noStrike" kern="0" cap="none" spc="0" normalizeH="0" baseline="0" noProof="0" dirty="0" smtClean="0">
                <a:ln>
                  <a:noFill/>
                </a:ln>
                <a:solidFill>
                  <a:srgbClr val="FF0000"/>
                </a:solidFill>
                <a:effectLst/>
                <a:uLnTx/>
                <a:uFillTx/>
                <a:latin typeface="Arial"/>
                <a:ea typeface="SimHei"/>
              </a:rPr>
              <a:t>70%</a:t>
            </a:r>
            <a:r>
              <a:rPr kumimoji="0" lang="zh-CN" altLang="zh-CN" sz="1800" b="0" i="0" u="none" strike="noStrike" kern="0" cap="none" spc="0" normalizeH="0" baseline="0" noProof="0" dirty="0" smtClean="0">
                <a:ln>
                  <a:noFill/>
                </a:ln>
                <a:solidFill>
                  <a:srgbClr val="FF0000"/>
                </a:solidFill>
                <a:effectLst/>
                <a:uLnTx/>
                <a:uFillTx/>
                <a:latin typeface="Arial"/>
                <a:ea typeface="SimHei"/>
              </a:rPr>
              <a:t>的标准分值</a:t>
            </a:r>
            <a:r>
              <a:rPr kumimoji="0" lang="zh-CN" altLang="zh-CN" sz="1800" b="0" i="0" u="none" strike="noStrike" kern="0" cap="none" spc="0" normalizeH="0" baseline="0" noProof="0" dirty="0" smtClean="0">
                <a:ln>
                  <a:noFill/>
                </a:ln>
                <a:solidFill>
                  <a:srgbClr val="FF0000"/>
                </a:solidFill>
                <a:effectLst/>
                <a:uLnTx/>
                <a:uFillTx/>
                <a:latin typeface="Arial"/>
                <a:ea typeface="SimHei"/>
              </a:rPr>
              <a:t>。</a:t>
            </a:r>
            <a:endParaRPr kumimoji="0" lang="en-US" altLang="zh-CN" sz="1800" b="0" i="0" u="none" strike="noStrike" kern="0" cap="none" spc="0" normalizeH="0" baseline="0" noProof="0" dirty="0" smtClean="0">
              <a:ln>
                <a:noFill/>
              </a:ln>
              <a:solidFill>
                <a:srgbClr val="FF0000"/>
              </a:solidFill>
              <a:effectLst/>
              <a:uLnTx/>
              <a:uFillTx/>
              <a:latin typeface="Arial"/>
              <a:ea typeface="SimHei"/>
            </a:endParaRPr>
          </a:p>
          <a:p>
            <a:pPr marR="0" lvl="0" defTabSz="914400" eaLnBrk="1" fontAlgn="auto" latinLnBrk="0" hangingPunct="1">
              <a:lnSpc>
                <a:spcPct val="125000"/>
              </a:lnSpc>
              <a:spcBef>
                <a:spcPts val="0"/>
              </a:spcBef>
              <a:spcAft>
                <a:spcPts val="0"/>
              </a:spcAft>
              <a:buClrTx/>
              <a:buSzTx/>
              <a:tabLst/>
              <a:defRPr/>
            </a:pPr>
            <a:r>
              <a:rPr kumimoji="0" lang="zh-CN" altLang="en-US" sz="1800" b="0" i="0" u="none" strike="noStrike" kern="0" cap="none" spc="0" normalizeH="0" baseline="0" noProof="0" dirty="0" smtClean="0">
                <a:ln>
                  <a:noFill/>
                </a:ln>
                <a:effectLst/>
                <a:uLnTx/>
                <a:uFillTx/>
                <a:latin typeface="Arial"/>
                <a:ea typeface="SimHei"/>
              </a:rPr>
              <a:t>（</a:t>
            </a:r>
            <a:r>
              <a:rPr kumimoji="0" lang="en-US" altLang="zh-CN" sz="1800" b="0" i="0" u="none" strike="noStrike" kern="0" cap="none" spc="0" normalizeH="0" baseline="0" noProof="0" dirty="0" smtClean="0">
                <a:ln>
                  <a:noFill/>
                </a:ln>
                <a:effectLst/>
                <a:uLnTx/>
                <a:uFillTx/>
                <a:latin typeface="Arial"/>
                <a:ea typeface="SimHei"/>
              </a:rPr>
              <a:t>2018</a:t>
            </a:r>
            <a:r>
              <a:rPr kumimoji="0" lang="zh-CN" altLang="en-US" sz="1800" b="0" i="0" u="none" strike="noStrike" kern="0" cap="none" spc="0" normalizeH="0" baseline="0" noProof="0" dirty="0" smtClean="0">
                <a:ln>
                  <a:noFill/>
                </a:ln>
                <a:effectLst/>
                <a:uLnTx/>
                <a:uFillTx/>
                <a:latin typeface="Arial"/>
                <a:ea typeface="SimHei"/>
              </a:rPr>
              <a:t>版分为三档，</a:t>
            </a:r>
            <a:r>
              <a:rPr kumimoji="0" lang="zh-CN" altLang="zh-CN" sz="1800" b="0" i="0" u="none" strike="noStrike" kern="0" cap="none" spc="0" normalizeH="0" baseline="0" noProof="0" dirty="0" smtClean="0">
                <a:ln>
                  <a:noFill/>
                </a:ln>
                <a:effectLst/>
                <a:uLnTx/>
                <a:uFillTx/>
                <a:latin typeface="Arial"/>
                <a:ea typeface="SimHei"/>
              </a:rPr>
              <a:t>一档，取</a:t>
            </a:r>
            <a:r>
              <a:rPr kumimoji="0" lang="en-US" altLang="zh-CN" sz="1800" b="0" i="0" u="none" strike="noStrike" kern="0" cap="none" spc="0" normalizeH="0" baseline="0" noProof="0" dirty="0" smtClean="0">
                <a:ln>
                  <a:noFill/>
                </a:ln>
                <a:effectLst/>
                <a:uLnTx/>
                <a:uFillTx/>
                <a:latin typeface="Arial"/>
                <a:ea typeface="SimHei"/>
              </a:rPr>
              <a:t>100%</a:t>
            </a:r>
            <a:r>
              <a:rPr kumimoji="0" lang="zh-CN" altLang="zh-CN" sz="1800" b="0" i="0" u="none" strike="noStrike" kern="0" cap="none" spc="0" normalizeH="0" baseline="0" noProof="0" dirty="0" smtClean="0">
                <a:ln>
                  <a:noFill/>
                </a:ln>
                <a:effectLst/>
                <a:uLnTx/>
                <a:uFillTx/>
                <a:latin typeface="Arial"/>
                <a:ea typeface="SimHei"/>
              </a:rPr>
              <a:t>标准分值</a:t>
            </a:r>
            <a:r>
              <a:rPr kumimoji="0" lang="zh-CN" altLang="en-US" sz="1800" b="0" i="0" u="none" strike="noStrike" kern="0" cap="none" spc="0" normalizeH="0" baseline="0" noProof="0" dirty="0" smtClean="0">
                <a:ln>
                  <a:noFill/>
                </a:ln>
                <a:effectLst/>
                <a:uLnTx/>
                <a:uFillTx/>
                <a:latin typeface="Arial"/>
                <a:ea typeface="SimHei"/>
              </a:rPr>
              <a:t>，</a:t>
            </a:r>
            <a:r>
              <a:rPr kumimoji="0" lang="zh-CN" altLang="zh-CN" sz="1800" b="0" i="0" u="none" strike="noStrike" kern="0" cap="none" spc="0" normalizeH="0" baseline="0" noProof="0" dirty="0" smtClean="0">
                <a:ln>
                  <a:noFill/>
                </a:ln>
                <a:effectLst/>
                <a:uLnTx/>
                <a:uFillTx/>
                <a:latin typeface="Arial"/>
                <a:ea typeface="SimHei"/>
              </a:rPr>
              <a:t>二档，取</a:t>
            </a:r>
            <a:r>
              <a:rPr kumimoji="0" lang="en-US" altLang="zh-CN" sz="1800" b="0" i="0" u="none" strike="noStrike" kern="0" cap="none" spc="0" normalizeH="0" baseline="0" noProof="0" dirty="0" smtClean="0">
                <a:ln>
                  <a:noFill/>
                </a:ln>
                <a:effectLst/>
                <a:uLnTx/>
                <a:uFillTx/>
                <a:latin typeface="Arial"/>
                <a:ea typeface="SimHei"/>
              </a:rPr>
              <a:t>85%</a:t>
            </a:r>
            <a:r>
              <a:rPr kumimoji="0" lang="zh-CN" altLang="zh-CN" sz="1800" b="0" i="0" u="none" strike="noStrike" kern="0" cap="none" spc="0" normalizeH="0" baseline="0" noProof="0" dirty="0" smtClean="0">
                <a:ln>
                  <a:noFill/>
                </a:ln>
                <a:effectLst/>
                <a:uLnTx/>
                <a:uFillTx/>
                <a:latin typeface="Arial"/>
                <a:ea typeface="SimHei"/>
              </a:rPr>
              <a:t>的标准分值</a:t>
            </a:r>
            <a:r>
              <a:rPr kumimoji="0" lang="zh-CN" altLang="en-US" sz="1800" b="0" i="0" u="none" strike="noStrike" kern="0" cap="none" spc="0" normalizeH="0" baseline="0" noProof="0" dirty="0" smtClean="0">
                <a:ln>
                  <a:noFill/>
                </a:ln>
                <a:effectLst/>
                <a:uLnTx/>
                <a:uFillTx/>
                <a:latin typeface="Arial"/>
                <a:ea typeface="SimHei"/>
              </a:rPr>
              <a:t>，三档，</a:t>
            </a:r>
            <a:r>
              <a:rPr kumimoji="0" lang="zh-CN" altLang="zh-CN" sz="1800" b="0" i="0" u="none" strike="noStrike" kern="0" cap="none" spc="0" normalizeH="0" baseline="0" noProof="0" dirty="0" smtClean="0">
                <a:ln>
                  <a:noFill/>
                </a:ln>
                <a:effectLst/>
                <a:uLnTx/>
                <a:uFillTx/>
                <a:latin typeface="Arial"/>
                <a:ea typeface="SimHei"/>
              </a:rPr>
              <a:t>取</a:t>
            </a:r>
            <a:r>
              <a:rPr kumimoji="0" lang="en-US" altLang="zh-CN" sz="1800" b="0" i="0" u="none" strike="noStrike" kern="0" cap="none" spc="0" normalizeH="0" baseline="0" noProof="0" dirty="0" smtClean="0">
                <a:ln>
                  <a:noFill/>
                </a:ln>
                <a:effectLst/>
                <a:uLnTx/>
                <a:uFillTx/>
                <a:latin typeface="Arial"/>
                <a:ea typeface="SimHei"/>
              </a:rPr>
              <a:t>70%</a:t>
            </a:r>
            <a:r>
              <a:rPr kumimoji="0" lang="zh-CN" altLang="zh-CN" sz="1800" b="0" i="0" u="none" strike="noStrike" kern="0" cap="none" spc="0" normalizeH="0" baseline="0" noProof="0" dirty="0" smtClean="0">
                <a:ln>
                  <a:noFill/>
                </a:ln>
                <a:effectLst/>
                <a:uLnTx/>
                <a:uFillTx/>
                <a:latin typeface="Arial"/>
                <a:ea typeface="SimHei"/>
              </a:rPr>
              <a:t>的标准分值</a:t>
            </a:r>
            <a:r>
              <a:rPr kumimoji="0" lang="zh-CN" altLang="en-US" sz="1800" b="0" i="0" u="none" strike="noStrike" kern="0" cap="none" spc="0" normalizeH="0" baseline="0" noProof="0" dirty="0" smtClean="0">
                <a:ln>
                  <a:noFill/>
                </a:ln>
                <a:effectLst/>
                <a:uLnTx/>
                <a:uFillTx/>
                <a:latin typeface="Arial"/>
                <a:ea typeface="SimHei"/>
              </a:rPr>
              <a:t>）</a:t>
            </a:r>
            <a:endParaRPr kumimoji="0" lang="en-US" altLang="zh-CN" sz="1800" b="0" i="0" u="none" strike="noStrike" kern="0" cap="none" spc="0" normalizeH="0" baseline="0" noProof="0" dirty="0" smtClean="0">
              <a:ln>
                <a:noFill/>
              </a:ln>
              <a:effectLst/>
              <a:uLnTx/>
              <a:uFillTx/>
              <a:latin typeface="Arial"/>
              <a:ea typeface="SimHei"/>
            </a:endParaRPr>
          </a:p>
        </p:txBody>
      </p:sp>
      <p:sp>
        <p:nvSpPr>
          <p:cNvPr id="18" name="TextBox 3"/>
          <p:cNvSpPr txBox="1">
            <a:spLocks noChangeArrowheads="1"/>
          </p:cNvSpPr>
          <p:nvPr/>
        </p:nvSpPr>
        <p:spPr bwMode="auto">
          <a:xfrm>
            <a:off x="971600" y="692696"/>
            <a:ext cx="590391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110000"/>
              </a:lnSpc>
              <a:spcBef>
                <a:spcPts val="500"/>
              </a:spcBef>
              <a:buFont typeface="Arial" charset="0"/>
              <a:buChar char="•"/>
              <a:defRPr sz="3200">
                <a:solidFill>
                  <a:srgbClr val="3B3837"/>
                </a:solidFill>
                <a:latin typeface="Arial" charset="0"/>
                <a:ea typeface="黑体" pitchFamily="49" charset="-122"/>
              </a:defRPr>
            </a:lvl1pPr>
            <a:lvl2pPr marL="431800" indent="-215900">
              <a:lnSpc>
                <a:spcPct val="110000"/>
              </a:lnSpc>
              <a:spcBef>
                <a:spcPts val="400"/>
              </a:spcBef>
              <a:buFont typeface="Arial" charset="0"/>
              <a:buChar char="–"/>
              <a:defRPr sz="1600">
                <a:solidFill>
                  <a:srgbClr val="3B3837"/>
                </a:solidFill>
                <a:latin typeface="Arial" charset="0"/>
                <a:ea typeface="黑体" pitchFamily="49" charset="-122"/>
              </a:defRPr>
            </a:lvl2pPr>
            <a:lvl3pPr marL="647700" indent="-179388">
              <a:lnSpc>
                <a:spcPct val="110000"/>
              </a:lnSpc>
              <a:spcBef>
                <a:spcPts val="400"/>
              </a:spcBef>
              <a:buFont typeface="Arial" charset="0"/>
              <a:buChar char="•"/>
              <a:defRPr sz="1600">
                <a:solidFill>
                  <a:srgbClr val="3B3837"/>
                </a:solidFill>
                <a:latin typeface="Arial" charset="0"/>
                <a:ea typeface="黑体" pitchFamily="49" charset="-122"/>
              </a:defRPr>
            </a:lvl3pPr>
            <a:lvl4pPr marL="863600" indent="-215900">
              <a:lnSpc>
                <a:spcPct val="110000"/>
              </a:lnSpc>
              <a:spcBef>
                <a:spcPts val="400"/>
              </a:spcBef>
              <a:buFont typeface="Arial" charset="0"/>
              <a:buChar char="–"/>
              <a:defRPr sz="1600">
                <a:solidFill>
                  <a:srgbClr val="3B3837"/>
                </a:solidFill>
                <a:latin typeface="Arial" charset="0"/>
                <a:ea typeface="黑体" pitchFamily="49" charset="-122"/>
              </a:defRPr>
            </a:lvl4pPr>
            <a:lvl5pPr marL="2057400" indent="-228600">
              <a:lnSpc>
                <a:spcPct val="110000"/>
              </a:lnSpc>
              <a:spcBef>
                <a:spcPct val="20000"/>
              </a:spcBef>
              <a:buFont typeface="Arial" charset="0"/>
              <a:buChar char="»"/>
              <a:defRPr sz="1600">
                <a:solidFill>
                  <a:srgbClr val="3B3837"/>
                </a:solidFill>
                <a:latin typeface="Arial" charset="0"/>
                <a:ea typeface="黑体" pitchFamily="49" charset="-122"/>
              </a:defRPr>
            </a:lvl5pPr>
            <a:lvl6pPr marL="25146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6pPr>
            <a:lvl7pPr marL="29718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7pPr>
            <a:lvl8pPr marL="34290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8pPr>
            <a:lvl9pPr marL="38862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9pPr>
          </a:lstStyle>
          <a:p>
            <a:pPr>
              <a:lnSpc>
                <a:spcPct val="100000"/>
              </a:lnSpc>
              <a:spcBef>
                <a:spcPct val="0"/>
              </a:spcBef>
              <a:buFontTx/>
              <a:buNone/>
            </a:pPr>
            <a:r>
              <a:rPr lang="zh-CN" altLang="en-US" sz="2800" b="1" dirty="0" smtClean="0">
                <a:solidFill>
                  <a:schemeClr val="tx1"/>
                </a:solidFill>
                <a:latin typeface="微软雅黑" pitchFamily="34" charset="-122"/>
                <a:ea typeface="微软雅黑" pitchFamily="34" charset="-122"/>
              </a:rPr>
              <a:t>  自我评价</a:t>
            </a:r>
            <a:endParaRPr lang="zh-CN" altLang="en-US" sz="2800" b="1" dirty="0">
              <a:solidFill>
                <a:schemeClr val="tx1"/>
              </a:solidFill>
              <a:latin typeface="微软雅黑" pitchFamily="34" charset="-122"/>
              <a:ea typeface="微软雅黑" pitchFamily="34" charset="-122"/>
            </a:endParaRPr>
          </a:p>
        </p:txBody>
      </p:sp>
      <p:grpSp>
        <p:nvGrpSpPr>
          <p:cNvPr id="21" name="îṥlïḓê"/>
          <p:cNvGrpSpPr/>
          <p:nvPr/>
        </p:nvGrpSpPr>
        <p:grpSpPr>
          <a:xfrm>
            <a:off x="132221" y="692696"/>
            <a:ext cx="839380" cy="792088"/>
            <a:chOff x="1468531" y="1871421"/>
            <a:chExt cx="2080967" cy="1983665"/>
          </a:xfrm>
        </p:grpSpPr>
        <p:sp>
          <p:nvSpPr>
            <p:cNvPr id="22" name="ïŝḻïḓê"/>
            <p:cNvSpPr/>
            <p:nvPr/>
          </p:nvSpPr>
          <p:spPr bwMode="auto">
            <a:xfrm>
              <a:off x="1751720" y="2659689"/>
              <a:ext cx="796931" cy="796931"/>
            </a:xfrm>
            <a:prstGeom prst="ellipse">
              <a:avLst/>
            </a:prstGeom>
            <a:solidFill>
              <a:schemeClr val="accent4">
                <a:lumMod val="60000"/>
                <a:lumOff val="40000"/>
                <a:alpha val="70000"/>
              </a:schemeClr>
            </a:solidFill>
            <a:ln w="19050">
              <a:noFill/>
              <a:round/>
              <a:headEnd/>
              <a:tailEnd/>
            </a:ln>
          </p:spPr>
          <p:txBody>
            <a:bodyPr anchor="ctr"/>
            <a:lstStyle/>
            <a:p>
              <a:pPr algn="ctr"/>
              <a:endParaRPr sz="2000"/>
            </a:p>
          </p:txBody>
        </p:sp>
        <p:sp>
          <p:nvSpPr>
            <p:cNvPr id="23" name="îślîdé"/>
            <p:cNvSpPr/>
            <p:nvPr/>
          </p:nvSpPr>
          <p:spPr bwMode="auto">
            <a:xfrm>
              <a:off x="1847528" y="1880828"/>
              <a:ext cx="966310" cy="966310"/>
            </a:xfrm>
            <a:prstGeom prst="ellipse">
              <a:avLst/>
            </a:prstGeom>
            <a:solidFill>
              <a:schemeClr val="accent2">
                <a:alpha val="70000"/>
              </a:schemeClr>
            </a:solidFill>
            <a:ln w="19050">
              <a:noFill/>
              <a:round/>
              <a:headEnd/>
              <a:tailEnd/>
            </a:ln>
          </p:spPr>
          <p:txBody>
            <a:bodyPr anchor="ctr"/>
            <a:lstStyle/>
            <a:p>
              <a:pPr algn="ctr"/>
              <a:endParaRPr sz="2000"/>
            </a:p>
          </p:txBody>
        </p:sp>
        <p:sp>
          <p:nvSpPr>
            <p:cNvPr id="24" name="ï$ľïḓè"/>
            <p:cNvSpPr/>
            <p:nvPr/>
          </p:nvSpPr>
          <p:spPr bwMode="auto">
            <a:xfrm>
              <a:off x="2219772" y="2167905"/>
              <a:ext cx="1188132" cy="1188132"/>
            </a:xfrm>
            <a:prstGeom prst="ellipse">
              <a:avLst/>
            </a:prstGeom>
            <a:solidFill>
              <a:schemeClr val="accent1">
                <a:lumMod val="100000"/>
              </a:schemeClr>
            </a:solidFill>
            <a:ln w="19050">
              <a:noFill/>
              <a:round/>
              <a:headEnd/>
              <a:tailEnd/>
            </a:ln>
          </p:spPr>
          <p:txBody>
            <a:bodyPr rot="0" spcFirstLastPara="0" vert="horz" wrap="none" lIns="91440" tIns="45720" rIns="91440" bIns="45720" anchor="ctr" anchorCtr="1" forceAA="0" compatLnSpc="1">
              <a:prstTxWarp prst="textNoShape">
                <a:avLst/>
              </a:prstTxWarp>
              <a:noAutofit/>
            </a:bodyPr>
            <a:lstStyle/>
            <a:p>
              <a:pPr algn="ctr"/>
              <a:r>
                <a:rPr lang="en-US" altLang="zh-CN" sz="2000" dirty="0" smtClean="0">
                  <a:solidFill>
                    <a:schemeClr val="bg1">
                      <a:lumMod val="100000"/>
                    </a:schemeClr>
                  </a:solidFill>
                  <a:latin typeface="Impact" panose="020B0806030902050204" pitchFamily="34" charset="0"/>
                </a:rPr>
                <a:t>03</a:t>
              </a:r>
              <a:endParaRPr lang="en-US" altLang="zh-CN" sz="2000" dirty="0">
                <a:solidFill>
                  <a:schemeClr val="bg1">
                    <a:lumMod val="100000"/>
                  </a:schemeClr>
                </a:solidFill>
                <a:latin typeface="Impact" panose="020B0806030902050204" pitchFamily="34" charset="0"/>
              </a:endParaRPr>
            </a:p>
          </p:txBody>
        </p:sp>
        <p:sp>
          <p:nvSpPr>
            <p:cNvPr id="25" name="íṡḻiḑè"/>
            <p:cNvSpPr/>
            <p:nvPr/>
          </p:nvSpPr>
          <p:spPr bwMode="auto">
            <a:xfrm>
              <a:off x="2687824" y="3456620"/>
              <a:ext cx="398466" cy="398466"/>
            </a:xfrm>
            <a:prstGeom prst="ellipse">
              <a:avLst/>
            </a:prstGeom>
            <a:solidFill>
              <a:schemeClr val="accent3">
                <a:alpha val="70000"/>
              </a:schemeClr>
            </a:solidFill>
            <a:ln w="19050">
              <a:noFill/>
              <a:round/>
              <a:headEnd/>
              <a:tailEnd/>
            </a:ln>
          </p:spPr>
          <p:txBody>
            <a:bodyPr anchor="ctr"/>
            <a:lstStyle/>
            <a:p>
              <a:pPr algn="ctr"/>
              <a:endParaRPr sz="2000"/>
            </a:p>
          </p:txBody>
        </p:sp>
        <p:sp>
          <p:nvSpPr>
            <p:cNvPr id="26" name="î$ľïdè"/>
            <p:cNvSpPr/>
            <p:nvPr/>
          </p:nvSpPr>
          <p:spPr bwMode="auto">
            <a:xfrm>
              <a:off x="1468531" y="2518094"/>
              <a:ext cx="283189" cy="283189"/>
            </a:xfrm>
            <a:prstGeom prst="ellipse">
              <a:avLst/>
            </a:prstGeom>
            <a:solidFill>
              <a:schemeClr val="accent4">
                <a:lumMod val="60000"/>
                <a:lumOff val="40000"/>
                <a:alpha val="70000"/>
              </a:schemeClr>
            </a:solidFill>
            <a:ln w="19050">
              <a:noFill/>
              <a:round/>
              <a:headEnd/>
              <a:tailEnd/>
            </a:ln>
          </p:spPr>
          <p:txBody>
            <a:bodyPr anchor="ctr"/>
            <a:lstStyle/>
            <a:p>
              <a:pPr algn="ctr"/>
              <a:endParaRPr sz="2000"/>
            </a:p>
          </p:txBody>
        </p:sp>
        <p:sp>
          <p:nvSpPr>
            <p:cNvPr id="27" name="ïsliḋè"/>
            <p:cNvSpPr/>
            <p:nvPr/>
          </p:nvSpPr>
          <p:spPr bwMode="auto">
            <a:xfrm>
              <a:off x="3266309" y="1871421"/>
              <a:ext cx="283189" cy="283189"/>
            </a:xfrm>
            <a:prstGeom prst="ellipse">
              <a:avLst/>
            </a:prstGeom>
            <a:solidFill>
              <a:schemeClr val="accent3">
                <a:lumMod val="60000"/>
                <a:lumOff val="40000"/>
                <a:alpha val="70000"/>
              </a:schemeClr>
            </a:solidFill>
            <a:ln w="19050">
              <a:noFill/>
              <a:round/>
              <a:headEnd/>
              <a:tailEnd/>
            </a:ln>
          </p:spPr>
          <p:txBody>
            <a:bodyPr anchor="ctr"/>
            <a:lstStyle/>
            <a:p>
              <a:pPr algn="ctr"/>
              <a:endParaRPr sz="2000"/>
            </a:p>
          </p:txBody>
        </p:sp>
      </p:grpSp>
      <p:sp>
        <p:nvSpPr>
          <p:cNvPr id="28" name="Shape 314"/>
          <p:cNvSpPr/>
          <p:nvPr/>
        </p:nvSpPr>
        <p:spPr>
          <a:xfrm flipV="1">
            <a:off x="948556" y="1268760"/>
            <a:ext cx="8159948" cy="14765"/>
          </a:xfrm>
          <a:prstGeom prst="line">
            <a:avLst/>
          </a:prstGeom>
          <a:ln w="3175">
            <a:solidFill>
              <a:schemeClr val="bg1">
                <a:lumMod val="65000"/>
              </a:schemeClr>
            </a:solidFill>
            <a:bevel/>
          </a:ln>
        </p:spPr>
        <p:txBody>
          <a:bodyPr lIns="45719" rIns="45719"/>
          <a:lstStyle/>
          <a:p>
            <a:endParaRPr/>
          </a:p>
        </p:txBody>
      </p:sp>
      <p:sp>
        <p:nvSpPr>
          <p:cNvPr id="15" name="矩形 14"/>
          <p:cNvSpPr/>
          <p:nvPr/>
        </p:nvSpPr>
        <p:spPr>
          <a:xfrm>
            <a:off x="2843808" y="1340768"/>
            <a:ext cx="3528415" cy="432048"/>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w="25400" cap="flat" cmpd="sng" algn="ctr">
            <a:solidFill>
              <a:schemeClr val="tx1">
                <a:lumMod val="20000"/>
                <a:lumOff val="80000"/>
              </a:schemeClr>
            </a:solidFill>
            <a:prstDash val="solid"/>
          </a:ln>
          <a:effectLst/>
        </p:spPr>
        <p:txBody>
          <a:bodyPr rtlCol="0" anchor="ctr"/>
          <a:lstStyle/>
          <a:p>
            <a:pPr algn="ctr" fontAlgn="auto">
              <a:spcBef>
                <a:spcPts val="0"/>
              </a:spcBef>
              <a:spcAft>
                <a:spcPts val="0"/>
              </a:spcAft>
            </a:pPr>
            <a:r>
              <a:rPr lang="en-US" altLang="zh-CN" sz="2400" b="1" kern="0" dirty="0" smtClean="0">
                <a:solidFill>
                  <a:srgbClr val="FFFFFF"/>
                </a:solidFill>
                <a:latin typeface="+mj-ea"/>
                <a:ea typeface="+mj-ea"/>
              </a:rPr>
              <a:t>3.2 </a:t>
            </a:r>
            <a:r>
              <a:rPr lang="zh-CN" altLang="en-US" sz="2400" b="1" kern="0" dirty="0" smtClean="0">
                <a:solidFill>
                  <a:srgbClr val="FFFFFF"/>
                </a:solidFill>
                <a:latin typeface="+mj-ea"/>
                <a:ea typeface="+mj-ea"/>
              </a:rPr>
              <a:t>评价</a:t>
            </a:r>
            <a:r>
              <a:rPr lang="zh-CN" altLang="en-US" sz="2400" b="1" kern="0" dirty="0">
                <a:solidFill>
                  <a:srgbClr val="FFFFFF"/>
                </a:solidFill>
                <a:latin typeface="+mj-ea"/>
                <a:ea typeface="+mj-ea"/>
              </a:rPr>
              <a:t>规则</a:t>
            </a:r>
            <a:endParaRPr lang="zh-CN" altLang="en-US" sz="2400" b="1" kern="0" dirty="0">
              <a:solidFill>
                <a:srgbClr val="FFFFFF"/>
              </a:solidFill>
              <a:latin typeface="+mj-ea"/>
              <a:ea typeface="+mj-ea"/>
            </a:endParaRPr>
          </a:p>
        </p:txBody>
      </p:sp>
    </p:spTree>
    <p:extLst>
      <p:ext uri="{BB962C8B-B14F-4D97-AF65-F5344CB8AC3E}">
        <p14:creationId xmlns:p14="http://schemas.microsoft.com/office/powerpoint/2010/main" val="319489245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Slide Number Placeholder 3"/>
          <p:cNvSpPr txBox="1">
            <a:spLocks noGrp="1"/>
          </p:cNvSpPr>
          <p:nvPr>
            <p:ph type="sldNum" sz="quarter" idx="4"/>
          </p:nvPr>
        </p:nvSpPr>
        <p:spPr>
          <a:noFill/>
          <a:ln>
            <a:noFill/>
          </a:ln>
        </p:spPr>
        <p:txBody>
          <a:bodyPr anchor="ct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zh-CN" altLang="en-US" sz="600" dirty="0">
                <a:solidFill>
                  <a:srgbClr val="A6A6A6"/>
                </a:solidFill>
                <a:ea typeface="黑体" panose="02010609060101010101" pitchFamily="2" charset="-122"/>
              </a:rPr>
              <a:t>25</a:t>
            </a:fld>
            <a:endParaRPr lang="zh-CN" altLang="en-US" sz="600" dirty="0">
              <a:solidFill>
                <a:srgbClr val="A6A6A6"/>
              </a:solidFill>
              <a:ea typeface="黑体" panose="02010609060101010101" pitchFamily="2" charset="-122"/>
            </a:endParaRPr>
          </a:p>
        </p:txBody>
      </p:sp>
      <p:sp>
        <p:nvSpPr>
          <p:cNvPr id="17" name="燕尾形 16"/>
          <p:cNvSpPr/>
          <p:nvPr/>
        </p:nvSpPr>
        <p:spPr bwMode="auto">
          <a:xfrm>
            <a:off x="251621" y="835252"/>
            <a:ext cx="215900" cy="269875"/>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zh-CN" altLang="en-US">
              <a:solidFill>
                <a:srgbClr val="004A86"/>
              </a:solidFill>
            </a:endParaRPr>
          </a:p>
        </p:txBody>
      </p:sp>
      <p:sp>
        <p:nvSpPr>
          <p:cNvPr id="18" name="文本框 10"/>
          <p:cNvSpPr txBox="1"/>
          <p:nvPr/>
        </p:nvSpPr>
        <p:spPr>
          <a:xfrm>
            <a:off x="373198" y="1916832"/>
            <a:ext cx="3573090" cy="369332"/>
          </a:xfrm>
          <a:prstGeom prst="rect">
            <a:avLst/>
          </a:prstGeom>
          <a:solidFill>
            <a:schemeClr val="bg1"/>
          </a:solidFill>
          <a:ln w="9525" cap="flat" cmpd="sng" algn="ctr">
            <a:solidFill>
              <a:srgbClr val="0069AC">
                <a:shade val="95000"/>
                <a:satMod val="105000"/>
              </a:srgbClr>
            </a:solidFill>
            <a:prstDash val="solid"/>
          </a:ln>
          <a:effectLst>
            <a:outerShdw blurRad="40000" dist="23000" dir="5400000" rotWithShape="0">
              <a:srgbClr val="000000">
                <a:alpha val="35000"/>
              </a:srgbClr>
            </a:outerShdw>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effectLst/>
                <a:uLnTx/>
                <a:uFillTx/>
                <a:latin typeface="Arial"/>
                <a:ea typeface="SimHei"/>
              </a:rPr>
              <a:t>3.2.1</a:t>
            </a:r>
            <a:r>
              <a:rPr kumimoji="0" lang="zh-CN" altLang="en-US" sz="1800" b="0" i="0" u="none" strike="noStrike" kern="0" cap="none" spc="0" normalizeH="0" baseline="0" noProof="0" dirty="0" smtClean="0">
                <a:ln>
                  <a:noFill/>
                </a:ln>
                <a:effectLst/>
                <a:uLnTx/>
                <a:uFillTx/>
                <a:latin typeface="Arial"/>
                <a:ea typeface="SimHei"/>
              </a:rPr>
              <a:t>单项工程和焊接专项工程</a:t>
            </a:r>
          </a:p>
        </p:txBody>
      </p:sp>
      <p:sp>
        <p:nvSpPr>
          <p:cNvPr id="21" name="矩形 20"/>
          <p:cNvSpPr/>
          <p:nvPr/>
        </p:nvSpPr>
        <p:spPr>
          <a:xfrm>
            <a:off x="2915816" y="2420888"/>
            <a:ext cx="3501637" cy="432048"/>
          </a:xfrm>
          <a:prstGeom prst="rect">
            <a:avLst/>
          </a:prstGeom>
          <a:solidFill>
            <a:schemeClr val="bg1"/>
          </a:solidFill>
          <a:ln w="25400" cap="flat" cmpd="sng" algn="ctr">
            <a:solidFill>
              <a:srgbClr val="0069AC">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zh-CN" sz="1800" b="0" i="0" u="none" strike="noStrike" kern="0" cap="none" spc="0" normalizeH="0" baseline="0" noProof="0" dirty="0" smtClean="0">
                <a:ln>
                  <a:noFill/>
                </a:ln>
                <a:effectLst/>
                <a:uLnTx/>
                <a:uFillTx/>
                <a:latin typeface="Arial"/>
                <a:ea typeface="SimHei"/>
              </a:rPr>
              <a:t>性能检测评价方法</a:t>
            </a:r>
            <a:endParaRPr kumimoji="0" lang="zh-CN" altLang="en-US" sz="1800" b="0" i="0" u="none" strike="noStrike" kern="0" cap="none" spc="0" normalizeH="0" baseline="0" noProof="0" dirty="0" smtClean="0">
              <a:ln>
                <a:noFill/>
              </a:ln>
              <a:effectLst/>
              <a:uLnTx/>
              <a:uFillTx/>
              <a:latin typeface="Arial"/>
              <a:ea typeface="SimHei"/>
            </a:endParaRPr>
          </a:p>
        </p:txBody>
      </p:sp>
      <p:graphicFrame>
        <p:nvGraphicFramePr>
          <p:cNvPr id="22" name="表格 21"/>
          <p:cNvGraphicFramePr>
            <a:graphicFrameLocks noGrp="1"/>
          </p:cNvGraphicFramePr>
          <p:nvPr>
            <p:extLst>
              <p:ext uri="{D42A27DB-BD31-4B8C-83A1-F6EECF244321}">
                <p14:modId xmlns:p14="http://schemas.microsoft.com/office/powerpoint/2010/main" val="56260081"/>
              </p:ext>
            </p:extLst>
          </p:nvPr>
        </p:nvGraphicFramePr>
        <p:xfrm>
          <a:off x="246448" y="2924944"/>
          <a:ext cx="8862057" cy="3718778"/>
        </p:xfrm>
        <a:graphic>
          <a:graphicData uri="http://schemas.openxmlformats.org/drawingml/2006/table">
            <a:tbl>
              <a:tblPr firstRow="1" bandRow="1">
                <a:tableStyleId>{1FECB4D8-DB02-4DC6-A0A2-4F2EBAE1DC90}</a:tableStyleId>
              </a:tblPr>
              <a:tblGrid>
                <a:gridCol w="1877280"/>
                <a:gridCol w="3672408"/>
                <a:gridCol w="3312369"/>
              </a:tblGrid>
              <a:tr h="433542">
                <a:tc>
                  <a:txBody>
                    <a:bodyPr/>
                    <a:lstStyle>
                      <a:lvl1pPr marL="0" algn="l" defTabSz="914400" rtl="0" eaLnBrk="1" latinLnBrk="0" hangingPunct="1">
                        <a:defRPr sz="1800" b="1" kern="1200">
                          <a:solidFill>
                            <a:schemeClr val="lt1"/>
                          </a:solidFill>
                          <a:latin typeface="Arial"/>
                          <a:ea typeface="SimHei"/>
                          <a:cs typeface=""/>
                        </a:defRPr>
                      </a:lvl1pPr>
                      <a:lvl2pPr marL="457200" algn="l" defTabSz="914400" rtl="0" eaLnBrk="1" latinLnBrk="0" hangingPunct="1">
                        <a:defRPr sz="1800" b="1" kern="1200">
                          <a:solidFill>
                            <a:schemeClr val="lt1"/>
                          </a:solidFill>
                          <a:latin typeface="Arial"/>
                          <a:ea typeface="SimHei"/>
                          <a:cs typeface=""/>
                        </a:defRPr>
                      </a:lvl2pPr>
                      <a:lvl3pPr marL="914400" algn="l" defTabSz="914400" rtl="0" eaLnBrk="1" latinLnBrk="0" hangingPunct="1">
                        <a:defRPr sz="1800" b="1" kern="1200">
                          <a:solidFill>
                            <a:schemeClr val="lt1"/>
                          </a:solidFill>
                          <a:latin typeface="Arial"/>
                          <a:ea typeface="SimHei"/>
                          <a:cs typeface=""/>
                        </a:defRPr>
                      </a:lvl3pPr>
                      <a:lvl4pPr marL="1371600" algn="l" defTabSz="914400" rtl="0" eaLnBrk="1" latinLnBrk="0" hangingPunct="1">
                        <a:defRPr sz="1800" b="1" kern="1200">
                          <a:solidFill>
                            <a:schemeClr val="lt1"/>
                          </a:solidFill>
                          <a:latin typeface="Arial"/>
                          <a:ea typeface="SimHei"/>
                          <a:cs typeface=""/>
                        </a:defRPr>
                      </a:lvl4pPr>
                      <a:lvl5pPr marL="1828800" algn="l" defTabSz="914400" rtl="0" eaLnBrk="1" latinLnBrk="0" hangingPunct="1">
                        <a:defRPr sz="1800" b="1" kern="1200">
                          <a:solidFill>
                            <a:schemeClr val="lt1"/>
                          </a:solidFill>
                          <a:latin typeface="Arial"/>
                          <a:ea typeface="SimHei"/>
                          <a:cs typeface=""/>
                        </a:defRPr>
                      </a:lvl5pPr>
                      <a:lvl6pPr marL="2286000" algn="l" defTabSz="914400" rtl="0" eaLnBrk="1" latinLnBrk="0" hangingPunct="1">
                        <a:defRPr sz="1800" b="1" kern="1200">
                          <a:solidFill>
                            <a:schemeClr val="lt1"/>
                          </a:solidFill>
                          <a:latin typeface="Arial"/>
                          <a:ea typeface="SimHei"/>
                          <a:cs typeface=""/>
                        </a:defRPr>
                      </a:lvl6pPr>
                      <a:lvl7pPr marL="2743200" algn="l" defTabSz="914400" rtl="0" eaLnBrk="1" latinLnBrk="0" hangingPunct="1">
                        <a:defRPr sz="1800" b="1" kern="1200">
                          <a:solidFill>
                            <a:schemeClr val="lt1"/>
                          </a:solidFill>
                          <a:latin typeface="Arial"/>
                          <a:ea typeface="SimHei"/>
                          <a:cs typeface=""/>
                        </a:defRPr>
                      </a:lvl7pPr>
                      <a:lvl8pPr marL="3200400" algn="l" defTabSz="914400" rtl="0" eaLnBrk="1" latinLnBrk="0" hangingPunct="1">
                        <a:defRPr sz="1800" b="1" kern="1200">
                          <a:solidFill>
                            <a:schemeClr val="lt1"/>
                          </a:solidFill>
                          <a:latin typeface="Arial"/>
                          <a:ea typeface="SimHei"/>
                          <a:cs typeface=""/>
                        </a:defRPr>
                      </a:lvl8pPr>
                      <a:lvl9pPr marL="3657600" algn="l" defTabSz="914400" rtl="0" eaLnBrk="1" latinLnBrk="0" hangingPunct="1">
                        <a:defRPr sz="1800" b="1" kern="1200">
                          <a:solidFill>
                            <a:schemeClr val="lt1"/>
                          </a:solidFill>
                          <a:latin typeface="Arial"/>
                          <a:ea typeface="SimHei"/>
                          <a:cs typeface=""/>
                        </a:defRPr>
                      </a:lvl9pPr>
                    </a:lstStyle>
                    <a:p>
                      <a:pPr marL="0" marR="0" indent="0" algn="ctr" defTabSz="914400" rtl="0" eaLnBrk="1" fontAlgn="auto" latinLnBrk="0" hangingPunct="1">
                        <a:lnSpc>
                          <a:spcPct val="100000"/>
                        </a:lnSpc>
                        <a:spcBef>
                          <a:spcPts val="0"/>
                        </a:spcBef>
                        <a:spcAft>
                          <a:spcPts val="0"/>
                        </a:spcAft>
                        <a:buClrTx/>
                        <a:buSzTx/>
                        <a:buFontTx/>
                        <a:buNone/>
                        <a:tabLst/>
                        <a:defRPr/>
                      </a:pPr>
                      <a:endParaRPr lang="zh-CN" altLang="en-US" sz="18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b="1" kern="1200">
                          <a:solidFill>
                            <a:schemeClr val="lt1"/>
                          </a:solidFill>
                          <a:latin typeface="Arial"/>
                          <a:ea typeface="SimHei"/>
                          <a:cs typeface=""/>
                        </a:defRPr>
                      </a:lvl1pPr>
                      <a:lvl2pPr marL="457200" algn="l" defTabSz="914400" rtl="0" eaLnBrk="1" latinLnBrk="0" hangingPunct="1">
                        <a:defRPr sz="1800" b="1" kern="1200">
                          <a:solidFill>
                            <a:schemeClr val="lt1"/>
                          </a:solidFill>
                          <a:latin typeface="Arial"/>
                          <a:ea typeface="SimHei"/>
                          <a:cs typeface=""/>
                        </a:defRPr>
                      </a:lvl2pPr>
                      <a:lvl3pPr marL="914400" algn="l" defTabSz="914400" rtl="0" eaLnBrk="1" latinLnBrk="0" hangingPunct="1">
                        <a:defRPr sz="1800" b="1" kern="1200">
                          <a:solidFill>
                            <a:schemeClr val="lt1"/>
                          </a:solidFill>
                          <a:latin typeface="Arial"/>
                          <a:ea typeface="SimHei"/>
                          <a:cs typeface=""/>
                        </a:defRPr>
                      </a:lvl3pPr>
                      <a:lvl4pPr marL="1371600" algn="l" defTabSz="914400" rtl="0" eaLnBrk="1" latinLnBrk="0" hangingPunct="1">
                        <a:defRPr sz="1800" b="1" kern="1200">
                          <a:solidFill>
                            <a:schemeClr val="lt1"/>
                          </a:solidFill>
                          <a:latin typeface="Arial"/>
                          <a:ea typeface="SimHei"/>
                          <a:cs typeface=""/>
                        </a:defRPr>
                      </a:lvl4pPr>
                      <a:lvl5pPr marL="1828800" algn="l" defTabSz="914400" rtl="0" eaLnBrk="1" latinLnBrk="0" hangingPunct="1">
                        <a:defRPr sz="1800" b="1" kern="1200">
                          <a:solidFill>
                            <a:schemeClr val="lt1"/>
                          </a:solidFill>
                          <a:latin typeface="Arial"/>
                          <a:ea typeface="SimHei"/>
                          <a:cs typeface=""/>
                        </a:defRPr>
                      </a:lvl5pPr>
                      <a:lvl6pPr marL="2286000" algn="l" defTabSz="914400" rtl="0" eaLnBrk="1" latinLnBrk="0" hangingPunct="1">
                        <a:defRPr sz="1800" b="1" kern="1200">
                          <a:solidFill>
                            <a:schemeClr val="lt1"/>
                          </a:solidFill>
                          <a:latin typeface="Arial"/>
                          <a:ea typeface="SimHei"/>
                          <a:cs typeface=""/>
                        </a:defRPr>
                      </a:lvl6pPr>
                      <a:lvl7pPr marL="2743200" algn="l" defTabSz="914400" rtl="0" eaLnBrk="1" latinLnBrk="0" hangingPunct="1">
                        <a:defRPr sz="1800" b="1" kern="1200">
                          <a:solidFill>
                            <a:schemeClr val="lt1"/>
                          </a:solidFill>
                          <a:latin typeface="Arial"/>
                          <a:ea typeface="SimHei"/>
                          <a:cs typeface=""/>
                        </a:defRPr>
                      </a:lvl7pPr>
                      <a:lvl8pPr marL="3200400" algn="l" defTabSz="914400" rtl="0" eaLnBrk="1" latinLnBrk="0" hangingPunct="1">
                        <a:defRPr sz="1800" b="1" kern="1200">
                          <a:solidFill>
                            <a:schemeClr val="lt1"/>
                          </a:solidFill>
                          <a:latin typeface="Arial"/>
                          <a:ea typeface="SimHei"/>
                          <a:cs typeface=""/>
                        </a:defRPr>
                      </a:lvl8pPr>
                      <a:lvl9pPr marL="3657600" algn="l" defTabSz="914400" rtl="0" eaLnBrk="1" latinLnBrk="0" hangingPunct="1">
                        <a:defRPr sz="1800" b="1" kern="1200">
                          <a:solidFill>
                            <a:schemeClr val="lt1"/>
                          </a:solidFill>
                          <a:latin typeface="Arial"/>
                          <a:ea typeface="SimHei"/>
                          <a:cs typeface=""/>
                        </a:defRPr>
                      </a:lvl9pPr>
                    </a:lstStyle>
                    <a:p>
                      <a:pPr algn="ctr"/>
                      <a:r>
                        <a:rPr lang="zh-CN" altLang="en-US" dirty="0" smtClean="0"/>
                        <a:t>一</a:t>
                      </a:r>
                      <a:r>
                        <a:rPr lang="zh-CN" altLang="en-US" dirty="0" smtClean="0"/>
                        <a:t>档（</a:t>
                      </a:r>
                      <a:r>
                        <a:rPr lang="en-US" altLang="zh-CN" dirty="0" smtClean="0"/>
                        <a:t>100%</a:t>
                      </a:r>
                      <a:r>
                        <a:rPr lang="zh-CN" altLang="en-US" dirty="0" smtClean="0"/>
                        <a:t>）</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b="1" kern="1200">
                          <a:solidFill>
                            <a:schemeClr val="lt1"/>
                          </a:solidFill>
                          <a:latin typeface="Arial"/>
                          <a:ea typeface="SimHei"/>
                          <a:cs typeface=""/>
                        </a:defRPr>
                      </a:lvl1pPr>
                      <a:lvl2pPr marL="457200" algn="l" defTabSz="914400" rtl="0" eaLnBrk="1" latinLnBrk="0" hangingPunct="1">
                        <a:defRPr sz="1800" b="1" kern="1200">
                          <a:solidFill>
                            <a:schemeClr val="lt1"/>
                          </a:solidFill>
                          <a:latin typeface="Arial"/>
                          <a:ea typeface="SimHei"/>
                          <a:cs typeface=""/>
                        </a:defRPr>
                      </a:lvl2pPr>
                      <a:lvl3pPr marL="914400" algn="l" defTabSz="914400" rtl="0" eaLnBrk="1" latinLnBrk="0" hangingPunct="1">
                        <a:defRPr sz="1800" b="1" kern="1200">
                          <a:solidFill>
                            <a:schemeClr val="lt1"/>
                          </a:solidFill>
                          <a:latin typeface="Arial"/>
                          <a:ea typeface="SimHei"/>
                          <a:cs typeface=""/>
                        </a:defRPr>
                      </a:lvl3pPr>
                      <a:lvl4pPr marL="1371600" algn="l" defTabSz="914400" rtl="0" eaLnBrk="1" latinLnBrk="0" hangingPunct="1">
                        <a:defRPr sz="1800" b="1" kern="1200">
                          <a:solidFill>
                            <a:schemeClr val="lt1"/>
                          </a:solidFill>
                          <a:latin typeface="Arial"/>
                          <a:ea typeface="SimHei"/>
                          <a:cs typeface=""/>
                        </a:defRPr>
                      </a:lvl4pPr>
                      <a:lvl5pPr marL="1828800" algn="l" defTabSz="914400" rtl="0" eaLnBrk="1" latinLnBrk="0" hangingPunct="1">
                        <a:defRPr sz="1800" b="1" kern="1200">
                          <a:solidFill>
                            <a:schemeClr val="lt1"/>
                          </a:solidFill>
                          <a:latin typeface="Arial"/>
                          <a:ea typeface="SimHei"/>
                          <a:cs typeface=""/>
                        </a:defRPr>
                      </a:lvl5pPr>
                      <a:lvl6pPr marL="2286000" algn="l" defTabSz="914400" rtl="0" eaLnBrk="1" latinLnBrk="0" hangingPunct="1">
                        <a:defRPr sz="1800" b="1" kern="1200">
                          <a:solidFill>
                            <a:schemeClr val="lt1"/>
                          </a:solidFill>
                          <a:latin typeface="Arial"/>
                          <a:ea typeface="SimHei"/>
                          <a:cs typeface=""/>
                        </a:defRPr>
                      </a:lvl6pPr>
                      <a:lvl7pPr marL="2743200" algn="l" defTabSz="914400" rtl="0" eaLnBrk="1" latinLnBrk="0" hangingPunct="1">
                        <a:defRPr sz="1800" b="1" kern="1200">
                          <a:solidFill>
                            <a:schemeClr val="lt1"/>
                          </a:solidFill>
                          <a:latin typeface="Arial"/>
                          <a:ea typeface="SimHei"/>
                          <a:cs typeface=""/>
                        </a:defRPr>
                      </a:lvl7pPr>
                      <a:lvl8pPr marL="3200400" algn="l" defTabSz="914400" rtl="0" eaLnBrk="1" latinLnBrk="0" hangingPunct="1">
                        <a:defRPr sz="1800" b="1" kern="1200">
                          <a:solidFill>
                            <a:schemeClr val="lt1"/>
                          </a:solidFill>
                          <a:latin typeface="Arial"/>
                          <a:ea typeface="SimHei"/>
                          <a:cs typeface=""/>
                        </a:defRPr>
                      </a:lvl8pPr>
                      <a:lvl9pPr marL="3657600" algn="l" defTabSz="914400" rtl="0" eaLnBrk="1" latinLnBrk="0" hangingPunct="1">
                        <a:defRPr sz="1800" b="1" kern="1200">
                          <a:solidFill>
                            <a:schemeClr val="lt1"/>
                          </a:solidFill>
                          <a:latin typeface="Arial"/>
                          <a:ea typeface="SimHei"/>
                          <a:cs typeface=""/>
                        </a:defRPr>
                      </a:lvl9pPr>
                    </a:lstStyle>
                    <a:p>
                      <a:pPr algn="ctr"/>
                      <a:r>
                        <a:rPr lang="zh-CN" altLang="en-US" dirty="0" smtClean="0"/>
                        <a:t>二</a:t>
                      </a:r>
                      <a:r>
                        <a:rPr lang="zh-CN" altLang="en-US" dirty="0" smtClean="0"/>
                        <a:t>档（</a:t>
                      </a:r>
                      <a:r>
                        <a:rPr lang="en-US" altLang="zh-CN" dirty="0" smtClean="0"/>
                        <a:t>70%</a:t>
                      </a:r>
                      <a:r>
                        <a:rPr lang="zh-CN" altLang="en-US" dirty="0" smtClean="0"/>
                        <a:t>）</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05771">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r>
                        <a:rPr lang="zh-CN" altLang="zh-CN" sz="1600" kern="1200" dirty="0" smtClean="0">
                          <a:solidFill>
                            <a:srgbClr val="FF0000"/>
                          </a:solidFill>
                          <a:effectLst/>
                        </a:rPr>
                        <a:t>检查项目检测指标</a:t>
                      </a:r>
                      <a:endParaRPr lang="zh-CN" altLang="en-US" sz="1600" dirty="0">
                        <a:solidFill>
                          <a:srgbClr val="FF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a:lnSpc>
                          <a:spcPct val="125000"/>
                        </a:lnSpc>
                      </a:pPr>
                      <a:r>
                        <a:rPr lang="zh-CN" altLang="zh-CN" sz="1600" kern="1200" dirty="0" smtClean="0">
                          <a:effectLst/>
                        </a:rPr>
                        <a:t>一次检测达到设计要求及规范的</a:t>
                      </a:r>
                      <a:endParaRPr lang="zh-CN" altLang="en-US"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a:lnSpc>
                          <a:spcPct val="125000"/>
                        </a:lnSpc>
                      </a:pPr>
                      <a:r>
                        <a:rPr lang="zh-CN" altLang="zh-CN" sz="1600" kern="1200" dirty="0" smtClean="0">
                          <a:effectLst/>
                        </a:rPr>
                        <a:t>按规范规定，经过处理后满足设计要求及规范规定的</a:t>
                      </a:r>
                      <a:endParaRPr lang="zh-CN" altLang="en-US" sz="1600" kern="1200" dirty="0">
                        <a:solidFill>
                          <a:schemeClr val="dk1"/>
                        </a:solidFill>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855207">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r>
                        <a:rPr lang="zh-CN" altLang="zh-CN" sz="1600" kern="1200" dirty="0" smtClean="0">
                          <a:solidFill>
                            <a:srgbClr val="FF0000"/>
                          </a:solidFill>
                          <a:effectLst/>
                        </a:rPr>
                        <a:t>评价项目允许偏差</a:t>
                      </a:r>
                      <a:endParaRPr lang="zh-CN" altLang="en-US" sz="1600" dirty="0">
                        <a:solidFill>
                          <a:srgbClr val="FF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0" algn="l" defTabSz="914400" rtl="0" eaLnBrk="1" latinLnBrk="0" hangingPunct="1">
                        <a:lnSpc>
                          <a:spcPct val="125000"/>
                        </a:lnSpc>
                      </a:pPr>
                      <a:r>
                        <a:rPr lang="zh-CN" altLang="zh-CN" sz="1600" kern="1200" dirty="0" smtClean="0">
                          <a:effectLst/>
                        </a:rPr>
                        <a:t>各测点实测值均达到规范规定值，</a:t>
                      </a:r>
                      <a:r>
                        <a:rPr lang="en-US" altLang="zh-CN" sz="1600" kern="1200" dirty="0" smtClean="0">
                          <a:effectLst/>
                        </a:rPr>
                        <a:t>80%</a:t>
                      </a:r>
                      <a:r>
                        <a:rPr lang="zh-CN" altLang="zh-CN" sz="1600" kern="1200" dirty="0" smtClean="0">
                          <a:effectLst/>
                        </a:rPr>
                        <a:t>及其以上测点实测值小于等于规范规定值</a:t>
                      </a:r>
                      <a:r>
                        <a:rPr lang="en-US" altLang="zh-CN" sz="1600" kern="1200" dirty="0" smtClean="0">
                          <a:effectLst/>
                        </a:rPr>
                        <a:t>0.8</a:t>
                      </a:r>
                      <a:r>
                        <a:rPr lang="zh-CN" altLang="zh-CN" sz="1600" kern="1200" dirty="0" smtClean="0">
                          <a:effectLst/>
                        </a:rPr>
                        <a:t>倍的</a:t>
                      </a:r>
                      <a:endParaRPr lang="zh-CN" altLang="en-US" sz="1600" kern="1200" dirty="0">
                        <a:solidFill>
                          <a:schemeClr val="dk1"/>
                        </a:solidFill>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a:lnSpc>
                          <a:spcPct val="125000"/>
                        </a:lnSpc>
                      </a:pPr>
                      <a:r>
                        <a:rPr lang="zh-CN" altLang="zh-CN" sz="1600" kern="1200" dirty="0" smtClean="0">
                          <a:effectLst/>
                        </a:rPr>
                        <a:t>各测点实测值均达到规范规定值，或经处理后满足设计要求</a:t>
                      </a:r>
                      <a:r>
                        <a:rPr lang="zh-CN" altLang="en-US" sz="1600" kern="1200" dirty="0" smtClean="0">
                          <a:effectLst/>
                        </a:rPr>
                        <a:t>的</a:t>
                      </a:r>
                      <a:endParaRPr lang="zh-CN" altLang="en-US" sz="1600" kern="1200" dirty="0">
                        <a:solidFill>
                          <a:schemeClr val="dk1"/>
                        </a:solidFill>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855207">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r>
                        <a:rPr lang="zh-CN" altLang="zh-CN" sz="1600" kern="1200" dirty="0" smtClean="0">
                          <a:solidFill>
                            <a:srgbClr val="FF0000"/>
                          </a:solidFill>
                          <a:effectLst/>
                        </a:rPr>
                        <a:t>评价项目双向限值</a:t>
                      </a:r>
                      <a:endParaRPr lang="zh-CN" altLang="en-US" sz="1600" dirty="0">
                        <a:solidFill>
                          <a:srgbClr val="FF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a:lnSpc>
                          <a:spcPct val="125000"/>
                        </a:lnSpc>
                      </a:pPr>
                      <a:r>
                        <a:rPr lang="zh-CN" altLang="zh-CN" sz="1600" kern="1200" dirty="0" smtClean="0">
                          <a:effectLst/>
                        </a:rPr>
                        <a:t>各测点实测值均能满足规范规定值，</a:t>
                      </a:r>
                      <a:r>
                        <a:rPr lang="en-US" altLang="zh-CN" sz="1600" kern="1200" dirty="0" smtClean="0">
                          <a:effectLst/>
                        </a:rPr>
                        <a:t>50%</a:t>
                      </a:r>
                      <a:r>
                        <a:rPr lang="zh-CN" altLang="zh-CN" sz="1600" kern="1200" dirty="0" smtClean="0">
                          <a:effectLst/>
                        </a:rPr>
                        <a:t>及其以上测点实测值接近限值中间值的</a:t>
                      </a:r>
                      <a:endParaRPr lang="zh-CN" altLang="en-US" sz="1600" kern="1200" dirty="0">
                        <a:solidFill>
                          <a:schemeClr val="dk1"/>
                        </a:solidFill>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a:lnSpc>
                          <a:spcPct val="125000"/>
                        </a:lnSpc>
                      </a:pPr>
                      <a:r>
                        <a:rPr lang="zh-CN" altLang="zh-CN" sz="1600" kern="1200" dirty="0" smtClean="0">
                          <a:effectLst/>
                        </a:rPr>
                        <a:t>各测点实测值均能满足规范规定限值范围的</a:t>
                      </a:r>
                      <a:endParaRPr lang="zh-CN" altLang="en-US" sz="1600" kern="1200" dirty="0">
                        <a:solidFill>
                          <a:schemeClr val="dk1"/>
                        </a:solidFill>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05771">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r>
                        <a:rPr lang="zh-CN" altLang="zh-CN" sz="1600" kern="1200" dirty="0" smtClean="0">
                          <a:solidFill>
                            <a:srgbClr val="FF0000"/>
                          </a:solidFill>
                          <a:effectLst/>
                        </a:rPr>
                        <a:t>评价项目单向限值</a:t>
                      </a:r>
                      <a:endParaRPr lang="zh-CN" altLang="en-US" sz="1600" dirty="0">
                        <a:solidFill>
                          <a:srgbClr val="FF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a:lnSpc>
                          <a:spcPct val="125000"/>
                        </a:lnSpc>
                      </a:pPr>
                      <a:r>
                        <a:rPr lang="zh-CN" altLang="zh-CN" sz="1600" kern="1200" dirty="0" smtClean="0">
                          <a:effectLst/>
                        </a:rPr>
                        <a:t>各测点实测值均能满足规范规定值的</a:t>
                      </a:r>
                      <a:endParaRPr lang="zh-CN" altLang="en-US" sz="1600" kern="1200" dirty="0">
                        <a:solidFill>
                          <a:schemeClr val="dk1"/>
                        </a:solidFill>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a:lnSpc>
                          <a:spcPct val="125000"/>
                        </a:lnSpc>
                      </a:pPr>
                      <a:r>
                        <a:rPr lang="zh-CN" altLang="zh-CN" sz="1600" kern="1200" dirty="0" smtClean="0">
                          <a:effectLst/>
                        </a:rPr>
                        <a:t>凡有测点经过处理后达到规范规定的</a:t>
                      </a:r>
                      <a:endParaRPr lang="zh-CN" altLang="en-US" sz="1600" kern="1200" dirty="0">
                        <a:solidFill>
                          <a:schemeClr val="dk1"/>
                        </a:solidFill>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20" name="TextBox 3"/>
          <p:cNvSpPr txBox="1">
            <a:spLocks noChangeArrowheads="1"/>
          </p:cNvSpPr>
          <p:nvPr/>
        </p:nvSpPr>
        <p:spPr bwMode="auto">
          <a:xfrm>
            <a:off x="971600" y="692696"/>
            <a:ext cx="590391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110000"/>
              </a:lnSpc>
              <a:spcBef>
                <a:spcPts val="500"/>
              </a:spcBef>
              <a:buFont typeface="Arial" charset="0"/>
              <a:buChar char="•"/>
              <a:defRPr sz="3200">
                <a:solidFill>
                  <a:srgbClr val="3B3837"/>
                </a:solidFill>
                <a:latin typeface="Arial" charset="0"/>
                <a:ea typeface="黑体" pitchFamily="49" charset="-122"/>
              </a:defRPr>
            </a:lvl1pPr>
            <a:lvl2pPr marL="431800" indent="-215900">
              <a:lnSpc>
                <a:spcPct val="110000"/>
              </a:lnSpc>
              <a:spcBef>
                <a:spcPts val="400"/>
              </a:spcBef>
              <a:buFont typeface="Arial" charset="0"/>
              <a:buChar char="–"/>
              <a:defRPr sz="1600">
                <a:solidFill>
                  <a:srgbClr val="3B3837"/>
                </a:solidFill>
                <a:latin typeface="Arial" charset="0"/>
                <a:ea typeface="黑体" pitchFamily="49" charset="-122"/>
              </a:defRPr>
            </a:lvl2pPr>
            <a:lvl3pPr marL="647700" indent="-179388">
              <a:lnSpc>
                <a:spcPct val="110000"/>
              </a:lnSpc>
              <a:spcBef>
                <a:spcPts val="400"/>
              </a:spcBef>
              <a:buFont typeface="Arial" charset="0"/>
              <a:buChar char="•"/>
              <a:defRPr sz="1600">
                <a:solidFill>
                  <a:srgbClr val="3B3837"/>
                </a:solidFill>
                <a:latin typeface="Arial" charset="0"/>
                <a:ea typeface="黑体" pitchFamily="49" charset="-122"/>
              </a:defRPr>
            </a:lvl3pPr>
            <a:lvl4pPr marL="863600" indent="-215900">
              <a:lnSpc>
                <a:spcPct val="110000"/>
              </a:lnSpc>
              <a:spcBef>
                <a:spcPts val="400"/>
              </a:spcBef>
              <a:buFont typeface="Arial" charset="0"/>
              <a:buChar char="–"/>
              <a:defRPr sz="1600">
                <a:solidFill>
                  <a:srgbClr val="3B3837"/>
                </a:solidFill>
                <a:latin typeface="Arial" charset="0"/>
                <a:ea typeface="黑体" pitchFamily="49" charset="-122"/>
              </a:defRPr>
            </a:lvl4pPr>
            <a:lvl5pPr marL="2057400" indent="-228600">
              <a:lnSpc>
                <a:spcPct val="110000"/>
              </a:lnSpc>
              <a:spcBef>
                <a:spcPct val="20000"/>
              </a:spcBef>
              <a:buFont typeface="Arial" charset="0"/>
              <a:buChar char="»"/>
              <a:defRPr sz="1600">
                <a:solidFill>
                  <a:srgbClr val="3B3837"/>
                </a:solidFill>
                <a:latin typeface="Arial" charset="0"/>
                <a:ea typeface="黑体" pitchFamily="49" charset="-122"/>
              </a:defRPr>
            </a:lvl5pPr>
            <a:lvl6pPr marL="25146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6pPr>
            <a:lvl7pPr marL="29718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7pPr>
            <a:lvl8pPr marL="34290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8pPr>
            <a:lvl9pPr marL="38862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9pPr>
          </a:lstStyle>
          <a:p>
            <a:pPr>
              <a:lnSpc>
                <a:spcPct val="100000"/>
              </a:lnSpc>
              <a:spcBef>
                <a:spcPct val="0"/>
              </a:spcBef>
              <a:buFontTx/>
              <a:buNone/>
            </a:pPr>
            <a:r>
              <a:rPr lang="zh-CN" altLang="en-US" sz="2800" b="1" dirty="0" smtClean="0">
                <a:solidFill>
                  <a:schemeClr val="tx1"/>
                </a:solidFill>
                <a:latin typeface="微软雅黑" pitchFamily="34" charset="-122"/>
                <a:ea typeface="微软雅黑" pitchFamily="34" charset="-122"/>
              </a:rPr>
              <a:t>  自我评价</a:t>
            </a:r>
            <a:endParaRPr lang="zh-CN" altLang="en-US" sz="2800" b="1" dirty="0">
              <a:solidFill>
                <a:schemeClr val="tx1"/>
              </a:solidFill>
              <a:latin typeface="微软雅黑" pitchFamily="34" charset="-122"/>
              <a:ea typeface="微软雅黑" pitchFamily="34" charset="-122"/>
            </a:endParaRPr>
          </a:p>
        </p:txBody>
      </p:sp>
      <p:grpSp>
        <p:nvGrpSpPr>
          <p:cNvPr id="23" name="îṥlïḓê"/>
          <p:cNvGrpSpPr/>
          <p:nvPr/>
        </p:nvGrpSpPr>
        <p:grpSpPr>
          <a:xfrm>
            <a:off x="132221" y="692696"/>
            <a:ext cx="839380" cy="792088"/>
            <a:chOff x="1468531" y="1871421"/>
            <a:chExt cx="2080967" cy="1983665"/>
          </a:xfrm>
        </p:grpSpPr>
        <p:sp>
          <p:nvSpPr>
            <p:cNvPr id="24" name="ïŝḻïḓê"/>
            <p:cNvSpPr/>
            <p:nvPr/>
          </p:nvSpPr>
          <p:spPr bwMode="auto">
            <a:xfrm>
              <a:off x="1751720" y="2659689"/>
              <a:ext cx="796931" cy="796931"/>
            </a:xfrm>
            <a:prstGeom prst="ellipse">
              <a:avLst/>
            </a:prstGeom>
            <a:solidFill>
              <a:schemeClr val="accent4">
                <a:lumMod val="60000"/>
                <a:lumOff val="40000"/>
                <a:alpha val="70000"/>
              </a:schemeClr>
            </a:solidFill>
            <a:ln w="19050">
              <a:noFill/>
              <a:round/>
              <a:headEnd/>
              <a:tailEnd/>
            </a:ln>
          </p:spPr>
          <p:txBody>
            <a:bodyPr anchor="ctr"/>
            <a:lstStyle/>
            <a:p>
              <a:pPr algn="ctr"/>
              <a:endParaRPr sz="2000"/>
            </a:p>
          </p:txBody>
        </p:sp>
        <p:sp>
          <p:nvSpPr>
            <p:cNvPr id="25" name="îślîdé"/>
            <p:cNvSpPr/>
            <p:nvPr/>
          </p:nvSpPr>
          <p:spPr bwMode="auto">
            <a:xfrm>
              <a:off x="1847528" y="1880828"/>
              <a:ext cx="966310" cy="966310"/>
            </a:xfrm>
            <a:prstGeom prst="ellipse">
              <a:avLst/>
            </a:prstGeom>
            <a:solidFill>
              <a:schemeClr val="accent2">
                <a:alpha val="70000"/>
              </a:schemeClr>
            </a:solidFill>
            <a:ln w="19050">
              <a:noFill/>
              <a:round/>
              <a:headEnd/>
              <a:tailEnd/>
            </a:ln>
          </p:spPr>
          <p:txBody>
            <a:bodyPr anchor="ctr"/>
            <a:lstStyle/>
            <a:p>
              <a:pPr algn="ctr"/>
              <a:endParaRPr sz="2000"/>
            </a:p>
          </p:txBody>
        </p:sp>
        <p:sp>
          <p:nvSpPr>
            <p:cNvPr id="26" name="ï$ľïḓè"/>
            <p:cNvSpPr/>
            <p:nvPr/>
          </p:nvSpPr>
          <p:spPr bwMode="auto">
            <a:xfrm>
              <a:off x="2219772" y="2167905"/>
              <a:ext cx="1188132" cy="1188132"/>
            </a:xfrm>
            <a:prstGeom prst="ellipse">
              <a:avLst/>
            </a:prstGeom>
            <a:solidFill>
              <a:schemeClr val="accent1">
                <a:lumMod val="100000"/>
              </a:schemeClr>
            </a:solidFill>
            <a:ln w="19050">
              <a:noFill/>
              <a:round/>
              <a:headEnd/>
              <a:tailEnd/>
            </a:ln>
          </p:spPr>
          <p:txBody>
            <a:bodyPr rot="0" spcFirstLastPara="0" vert="horz" wrap="none" lIns="91440" tIns="45720" rIns="91440" bIns="45720" anchor="ctr" anchorCtr="1" forceAA="0" compatLnSpc="1">
              <a:prstTxWarp prst="textNoShape">
                <a:avLst/>
              </a:prstTxWarp>
              <a:noAutofit/>
            </a:bodyPr>
            <a:lstStyle/>
            <a:p>
              <a:pPr algn="ctr"/>
              <a:r>
                <a:rPr lang="en-US" altLang="zh-CN" sz="2000" dirty="0" smtClean="0">
                  <a:solidFill>
                    <a:schemeClr val="bg1">
                      <a:lumMod val="100000"/>
                    </a:schemeClr>
                  </a:solidFill>
                  <a:latin typeface="Impact" panose="020B0806030902050204" pitchFamily="34" charset="0"/>
                </a:rPr>
                <a:t>03</a:t>
              </a:r>
              <a:endParaRPr lang="en-US" altLang="zh-CN" sz="2000" dirty="0">
                <a:solidFill>
                  <a:schemeClr val="bg1">
                    <a:lumMod val="100000"/>
                  </a:schemeClr>
                </a:solidFill>
                <a:latin typeface="Impact" panose="020B0806030902050204" pitchFamily="34" charset="0"/>
              </a:endParaRPr>
            </a:p>
          </p:txBody>
        </p:sp>
        <p:sp>
          <p:nvSpPr>
            <p:cNvPr id="27" name="íṡḻiḑè"/>
            <p:cNvSpPr/>
            <p:nvPr/>
          </p:nvSpPr>
          <p:spPr bwMode="auto">
            <a:xfrm>
              <a:off x="2687824" y="3456620"/>
              <a:ext cx="398466" cy="398466"/>
            </a:xfrm>
            <a:prstGeom prst="ellipse">
              <a:avLst/>
            </a:prstGeom>
            <a:solidFill>
              <a:schemeClr val="accent3">
                <a:alpha val="70000"/>
              </a:schemeClr>
            </a:solidFill>
            <a:ln w="19050">
              <a:noFill/>
              <a:round/>
              <a:headEnd/>
              <a:tailEnd/>
            </a:ln>
          </p:spPr>
          <p:txBody>
            <a:bodyPr anchor="ctr"/>
            <a:lstStyle/>
            <a:p>
              <a:pPr algn="ctr"/>
              <a:endParaRPr sz="2000"/>
            </a:p>
          </p:txBody>
        </p:sp>
        <p:sp>
          <p:nvSpPr>
            <p:cNvPr id="28" name="î$ľïdè"/>
            <p:cNvSpPr/>
            <p:nvPr/>
          </p:nvSpPr>
          <p:spPr bwMode="auto">
            <a:xfrm>
              <a:off x="1468531" y="2518094"/>
              <a:ext cx="283189" cy="283189"/>
            </a:xfrm>
            <a:prstGeom prst="ellipse">
              <a:avLst/>
            </a:prstGeom>
            <a:solidFill>
              <a:schemeClr val="accent4">
                <a:lumMod val="60000"/>
                <a:lumOff val="40000"/>
                <a:alpha val="70000"/>
              </a:schemeClr>
            </a:solidFill>
            <a:ln w="19050">
              <a:noFill/>
              <a:round/>
              <a:headEnd/>
              <a:tailEnd/>
            </a:ln>
          </p:spPr>
          <p:txBody>
            <a:bodyPr anchor="ctr"/>
            <a:lstStyle/>
            <a:p>
              <a:pPr algn="ctr"/>
              <a:endParaRPr sz="2000"/>
            </a:p>
          </p:txBody>
        </p:sp>
        <p:sp>
          <p:nvSpPr>
            <p:cNvPr id="29" name="ïsliḋè"/>
            <p:cNvSpPr/>
            <p:nvPr/>
          </p:nvSpPr>
          <p:spPr bwMode="auto">
            <a:xfrm>
              <a:off x="3266309" y="1871421"/>
              <a:ext cx="283189" cy="283189"/>
            </a:xfrm>
            <a:prstGeom prst="ellipse">
              <a:avLst/>
            </a:prstGeom>
            <a:solidFill>
              <a:schemeClr val="accent3">
                <a:lumMod val="60000"/>
                <a:lumOff val="40000"/>
                <a:alpha val="70000"/>
              </a:schemeClr>
            </a:solidFill>
            <a:ln w="19050">
              <a:noFill/>
              <a:round/>
              <a:headEnd/>
              <a:tailEnd/>
            </a:ln>
          </p:spPr>
          <p:txBody>
            <a:bodyPr anchor="ctr"/>
            <a:lstStyle/>
            <a:p>
              <a:pPr algn="ctr"/>
              <a:endParaRPr sz="2000"/>
            </a:p>
          </p:txBody>
        </p:sp>
      </p:grpSp>
      <p:sp>
        <p:nvSpPr>
          <p:cNvPr id="30" name="Shape 314"/>
          <p:cNvSpPr/>
          <p:nvPr/>
        </p:nvSpPr>
        <p:spPr>
          <a:xfrm flipV="1">
            <a:off x="948556" y="1268760"/>
            <a:ext cx="8159948" cy="14765"/>
          </a:xfrm>
          <a:prstGeom prst="line">
            <a:avLst/>
          </a:prstGeom>
          <a:ln w="3175">
            <a:solidFill>
              <a:schemeClr val="bg1">
                <a:lumMod val="65000"/>
              </a:schemeClr>
            </a:solidFill>
            <a:bevel/>
          </a:ln>
        </p:spPr>
        <p:txBody>
          <a:bodyPr lIns="45719" rIns="45719"/>
          <a:lstStyle/>
          <a:p>
            <a:endParaRPr/>
          </a:p>
        </p:txBody>
      </p:sp>
      <p:sp>
        <p:nvSpPr>
          <p:cNvPr id="31" name="矩形 30"/>
          <p:cNvSpPr/>
          <p:nvPr/>
        </p:nvSpPr>
        <p:spPr>
          <a:xfrm>
            <a:off x="2843808" y="1340768"/>
            <a:ext cx="3528415" cy="432048"/>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w="25400" cap="flat" cmpd="sng" algn="ctr">
            <a:solidFill>
              <a:schemeClr val="tx1">
                <a:lumMod val="20000"/>
                <a:lumOff val="80000"/>
              </a:schemeClr>
            </a:solidFill>
            <a:prstDash val="solid"/>
          </a:ln>
          <a:effectLst/>
        </p:spPr>
        <p:txBody>
          <a:bodyPr rtlCol="0" anchor="ctr"/>
          <a:lstStyle/>
          <a:p>
            <a:pPr algn="ctr" fontAlgn="auto">
              <a:spcBef>
                <a:spcPts val="0"/>
              </a:spcBef>
              <a:spcAft>
                <a:spcPts val="0"/>
              </a:spcAft>
            </a:pPr>
            <a:r>
              <a:rPr lang="en-US" altLang="zh-CN" sz="2400" b="1" kern="0" dirty="0" smtClean="0">
                <a:solidFill>
                  <a:srgbClr val="FFFFFF"/>
                </a:solidFill>
                <a:latin typeface="+mj-ea"/>
                <a:ea typeface="+mj-ea"/>
              </a:rPr>
              <a:t>3.2 </a:t>
            </a:r>
            <a:r>
              <a:rPr lang="zh-CN" altLang="en-US" sz="2400" b="1" kern="0" dirty="0" smtClean="0">
                <a:solidFill>
                  <a:srgbClr val="FFFFFF"/>
                </a:solidFill>
                <a:latin typeface="+mj-ea"/>
                <a:ea typeface="+mj-ea"/>
              </a:rPr>
              <a:t>评价</a:t>
            </a:r>
            <a:r>
              <a:rPr lang="zh-CN" altLang="en-US" sz="2400" b="1" kern="0" dirty="0">
                <a:solidFill>
                  <a:srgbClr val="FFFFFF"/>
                </a:solidFill>
                <a:latin typeface="+mj-ea"/>
                <a:ea typeface="+mj-ea"/>
              </a:rPr>
              <a:t>规则</a:t>
            </a:r>
            <a:endParaRPr lang="zh-CN" altLang="en-US" sz="2400" b="1" kern="0" dirty="0">
              <a:solidFill>
                <a:srgbClr val="FFFFFF"/>
              </a:solidFill>
              <a:latin typeface="+mj-ea"/>
              <a:ea typeface="+mj-ea"/>
            </a:endParaRPr>
          </a:p>
        </p:txBody>
      </p:sp>
    </p:spTree>
    <p:extLst>
      <p:ext uri="{BB962C8B-B14F-4D97-AF65-F5344CB8AC3E}">
        <p14:creationId xmlns:p14="http://schemas.microsoft.com/office/powerpoint/2010/main" val="429126454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燕尾形 16"/>
          <p:cNvSpPr/>
          <p:nvPr/>
        </p:nvSpPr>
        <p:spPr bwMode="auto">
          <a:xfrm>
            <a:off x="251621" y="835252"/>
            <a:ext cx="215900" cy="269875"/>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zh-CN" altLang="en-US">
              <a:solidFill>
                <a:srgbClr val="004A86"/>
              </a:solidFill>
            </a:endParaRPr>
          </a:p>
        </p:txBody>
      </p:sp>
      <p:sp>
        <p:nvSpPr>
          <p:cNvPr id="18" name="文本框 10"/>
          <p:cNvSpPr txBox="1"/>
          <p:nvPr/>
        </p:nvSpPr>
        <p:spPr>
          <a:xfrm>
            <a:off x="373198" y="1916832"/>
            <a:ext cx="3573090" cy="369332"/>
          </a:xfrm>
          <a:prstGeom prst="rect">
            <a:avLst/>
          </a:prstGeom>
          <a:solidFill>
            <a:schemeClr val="bg1"/>
          </a:solidFill>
          <a:ln w="9525" cap="flat" cmpd="sng" algn="ctr">
            <a:solidFill>
              <a:srgbClr val="0069AC">
                <a:shade val="95000"/>
                <a:satMod val="105000"/>
              </a:srgbClr>
            </a:solidFill>
            <a:prstDash val="solid"/>
          </a:ln>
          <a:effectLst>
            <a:outerShdw blurRad="40000" dist="23000" dir="5400000" rotWithShape="0">
              <a:srgbClr val="000000">
                <a:alpha val="35000"/>
              </a:srgbClr>
            </a:outerShdw>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effectLst/>
                <a:uLnTx/>
                <a:uFillTx/>
                <a:latin typeface="Arial"/>
                <a:ea typeface="SimHei"/>
              </a:rPr>
              <a:t>3.2.1</a:t>
            </a:r>
            <a:r>
              <a:rPr kumimoji="0" lang="zh-CN" altLang="en-US" sz="1800" b="0" i="0" u="none" strike="noStrike" kern="0" cap="none" spc="0" normalizeH="0" baseline="0" noProof="0" dirty="0" smtClean="0">
                <a:ln>
                  <a:noFill/>
                </a:ln>
                <a:effectLst/>
                <a:uLnTx/>
                <a:uFillTx/>
                <a:latin typeface="Arial"/>
                <a:ea typeface="SimHei"/>
              </a:rPr>
              <a:t>单项工程和焊接专项工程</a:t>
            </a:r>
          </a:p>
        </p:txBody>
      </p:sp>
      <p:graphicFrame>
        <p:nvGraphicFramePr>
          <p:cNvPr id="23" name="表格 22"/>
          <p:cNvGraphicFramePr>
            <a:graphicFrameLocks noGrp="1"/>
          </p:cNvGraphicFramePr>
          <p:nvPr>
            <p:extLst>
              <p:ext uri="{D42A27DB-BD31-4B8C-83A1-F6EECF244321}">
                <p14:modId xmlns:p14="http://schemas.microsoft.com/office/powerpoint/2010/main" val="1872733411"/>
              </p:ext>
            </p:extLst>
          </p:nvPr>
        </p:nvGraphicFramePr>
        <p:xfrm>
          <a:off x="395536" y="2986078"/>
          <a:ext cx="8496945" cy="3718200"/>
        </p:xfrm>
        <a:graphic>
          <a:graphicData uri="http://schemas.openxmlformats.org/drawingml/2006/table">
            <a:tbl>
              <a:tblPr firstRow="1" bandRow="1">
                <a:tableStyleId>{1FECB4D8-DB02-4DC6-A0A2-4F2EBAE1DC90}</a:tableStyleId>
              </a:tblPr>
              <a:tblGrid>
                <a:gridCol w="1944216"/>
                <a:gridCol w="3600400"/>
                <a:gridCol w="2952329"/>
              </a:tblGrid>
              <a:tr h="425198">
                <a:tc>
                  <a:txBody>
                    <a:bodyPr/>
                    <a:lstStyle>
                      <a:lvl1pPr marL="0" algn="l" defTabSz="914400" rtl="0" eaLnBrk="1" latinLnBrk="0" hangingPunct="1">
                        <a:defRPr sz="1800" b="1" kern="1200">
                          <a:solidFill>
                            <a:schemeClr val="lt1"/>
                          </a:solidFill>
                          <a:latin typeface="Arial"/>
                          <a:ea typeface="SimHei"/>
                          <a:cs typeface=""/>
                        </a:defRPr>
                      </a:lvl1pPr>
                      <a:lvl2pPr marL="457200" algn="l" defTabSz="914400" rtl="0" eaLnBrk="1" latinLnBrk="0" hangingPunct="1">
                        <a:defRPr sz="1800" b="1" kern="1200">
                          <a:solidFill>
                            <a:schemeClr val="lt1"/>
                          </a:solidFill>
                          <a:latin typeface="Arial"/>
                          <a:ea typeface="SimHei"/>
                          <a:cs typeface=""/>
                        </a:defRPr>
                      </a:lvl2pPr>
                      <a:lvl3pPr marL="914400" algn="l" defTabSz="914400" rtl="0" eaLnBrk="1" latinLnBrk="0" hangingPunct="1">
                        <a:defRPr sz="1800" b="1" kern="1200">
                          <a:solidFill>
                            <a:schemeClr val="lt1"/>
                          </a:solidFill>
                          <a:latin typeface="Arial"/>
                          <a:ea typeface="SimHei"/>
                          <a:cs typeface=""/>
                        </a:defRPr>
                      </a:lvl3pPr>
                      <a:lvl4pPr marL="1371600" algn="l" defTabSz="914400" rtl="0" eaLnBrk="1" latinLnBrk="0" hangingPunct="1">
                        <a:defRPr sz="1800" b="1" kern="1200">
                          <a:solidFill>
                            <a:schemeClr val="lt1"/>
                          </a:solidFill>
                          <a:latin typeface="Arial"/>
                          <a:ea typeface="SimHei"/>
                          <a:cs typeface=""/>
                        </a:defRPr>
                      </a:lvl4pPr>
                      <a:lvl5pPr marL="1828800" algn="l" defTabSz="914400" rtl="0" eaLnBrk="1" latinLnBrk="0" hangingPunct="1">
                        <a:defRPr sz="1800" b="1" kern="1200">
                          <a:solidFill>
                            <a:schemeClr val="lt1"/>
                          </a:solidFill>
                          <a:latin typeface="Arial"/>
                          <a:ea typeface="SimHei"/>
                          <a:cs typeface=""/>
                        </a:defRPr>
                      </a:lvl5pPr>
                      <a:lvl6pPr marL="2286000" algn="l" defTabSz="914400" rtl="0" eaLnBrk="1" latinLnBrk="0" hangingPunct="1">
                        <a:defRPr sz="1800" b="1" kern="1200">
                          <a:solidFill>
                            <a:schemeClr val="lt1"/>
                          </a:solidFill>
                          <a:latin typeface="Arial"/>
                          <a:ea typeface="SimHei"/>
                          <a:cs typeface=""/>
                        </a:defRPr>
                      </a:lvl6pPr>
                      <a:lvl7pPr marL="2743200" algn="l" defTabSz="914400" rtl="0" eaLnBrk="1" latinLnBrk="0" hangingPunct="1">
                        <a:defRPr sz="1800" b="1" kern="1200">
                          <a:solidFill>
                            <a:schemeClr val="lt1"/>
                          </a:solidFill>
                          <a:latin typeface="Arial"/>
                          <a:ea typeface="SimHei"/>
                          <a:cs typeface=""/>
                        </a:defRPr>
                      </a:lvl7pPr>
                      <a:lvl8pPr marL="3200400" algn="l" defTabSz="914400" rtl="0" eaLnBrk="1" latinLnBrk="0" hangingPunct="1">
                        <a:defRPr sz="1800" b="1" kern="1200">
                          <a:solidFill>
                            <a:schemeClr val="lt1"/>
                          </a:solidFill>
                          <a:latin typeface="Arial"/>
                          <a:ea typeface="SimHei"/>
                          <a:cs typeface=""/>
                        </a:defRPr>
                      </a:lvl8pPr>
                      <a:lvl9pPr marL="3657600" algn="l" defTabSz="914400" rtl="0" eaLnBrk="1" latinLnBrk="0" hangingPunct="1">
                        <a:defRPr sz="1800" b="1" kern="1200">
                          <a:solidFill>
                            <a:schemeClr val="lt1"/>
                          </a:solidFill>
                          <a:latin typeface="Arial"/>
                          <a:ea typeface="SimHei"/>
                          <a:cs typeface=""/>
                        </a:defRPr>
                      </a:lvl9pPr>
                    </a:lstStyle>
                    <a:p>
                      <a:pPr marL="0" marR="0" indent="0" algn="ctr" defTabSz="914400" rtl="0" eaLnBrk="1" fontAlgn="auto" latinLnBrk="0" hangingPunct="1">
                        <a:lnSpc>
                          <a:spcPct val="100000"/>
                        </a:lnSpc>
                        <a:spcBef>
                          <a:spcPts val="0"/>
                        </a:spcBef>
                        <a:spcAft>
                          <a:spcPts val="0"/>
                        </a:spcAft>
                        <a:buClrTx/>
                        <a:buSzTx/>
                        <a:buFontTx/>
                        <a:buNone/>
                        <a:tabLst/>
                        <a:defRPr/>
                      </a:pPr>
                      <a:endParaRPr lang="zh-CN" altLang="en-US" sz="18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b="1" kern="1200">
                          <a:solidFill>
                            <a:schemeClr val="lt1"/>
                          </a:solidFill>
                          <a:latin typeface="Arial"/>
                          <a:ea typeface="SimHei"/>
                          <a:cs typeface=""/>
                        </a:defRPr>
                      </a:lvl1pPr>
                      <a:lvl2pPr marL="457200" algn="l" defTabSz="914400" rtl="0" eaLnBrk="1" latinLnBrk="0" hangingPunct="1">
                        <a:defRPr sz="1800" b="1" kern="1200">
                          <a:solidFill>
                            <a:schemeClr val="lt1"/>
                          </a:solidFill>
                          <a:latin typeface="Arial"/>
                          <a:ea typeface="SimHei"/>
                          <a:cs typeface=""/>
                        </a:defRPr>
                      </a:lvl2pPr>
                      <a:lvl3pPr marL="914400" algn="l" defTabSz="914400" rtl="0" eaLnBrk="1" latinLnBrk="0" hangingPunct="1">
                        <a:defRPr sz="1800" b="1" kern="1200">
                          <a:solidFill>
                            <a:schemeClr val="lt1"/>
                          </a:solidFill>
                          <a:latin typeface="Arial"/>
                          <a:ea typeface="SimHei"/>
                          <a:cs typeface=""/>
                        </a:defRPr>
                      </a:lvl3pPr>
                      <a:lvl4pPr marL="1371600" algn="l" defTabSz="914400" rtl="0" eaLnBrk="1" latinLnBrk="0" hangingPunct="1">
                        <a:defRPr sz="1800" b="1" kern="1200">
                          <a:solidFill>
                            <a:schemeClr val="lt1"/>
                          </a:solidFill>
                          <a:latin typeface="Arial"/>
                          <a:ea typeface="SimHei"/>
                          <a:cs typeface=""/>
                        </a:defRPr>
                      </a:lvl4pPr>
                      <a:lvl5pPr marL="1828800" algn="l" defTabSz="914400" rtl="0" eaLnBrk="1" latinLnBrk="0" hangingPunct="1">
                        <a:defRPr sz="1800" b="1" kern="1200">
                          <a:solidFill>
                            <a:schemeClr val="lt1"/>
                          </a:solidFill>
                          <a:latin typeface="Arial"/>
                          <a:ea typeface="SimHei"/>
                          <a:cs typeface=""/>
                        </a:defRPr>
                      </a:lvl5pPr>
                      <a:lvl6pPr marL="2286000" algn="l" defTabSz="914400" rtl="0" eaLnBrk="1" latinLnBrk="0" hangingPunct="1">
                        <a:defRPr sz="1800" b="1" kern="1200">
                          <a:solidFill>
                            <a:schemeClr val="lt1"/>
                          </a:solidFill>
                          <a:latin typeface="Arial"/>
                          <a:ea typeface="SimHei"/>
                          <a:cs typeface=""/>
                        </a:defRPr>
                      </a:lvl6pPr>
                      <a:lvl7pPr marL="2743200" algn="l" defTabSz="914400" rtl="0" eaLnBrk="1" latinLnBrk="0" hangingPunct="1">
                        <a:defRPr sz="1800" b="1" kern="1200">
                          <a:solidFill>
                            <a:schemeClr val="lt1"/>
                          </a:solidFill>
                          <a:latin typeface="Arial"/>
                          <a:ea typeface="SimHei"/>
                          <a:cs typeface=""/>
                        </a:defRPr>
                      </a:lvl7pPr>
                      <a:lvl8pPr marL="3200400" algn="l" defTabSz="914400" rtl="0" eaLnBrk="1" latinLnBrk="0" hangingPunct="1">
                        <a:defRPr sz="1800" b="1" kern="1200">
                          <a:solidFill>
                            <a:schemeClr val="lt1"/>
                          </a:solidFill>
                          <a:latin typeface="Arial"/>
                          <a:ea typeface="SimHei"/>
                          <a:cs typeface=""/>
                        </a:defRPr>
                      </a:lvl8pPr>
                      <a:lvl9pPr marL="3657600" algn="l" defTabSz="914400" rtl="0" eaLnBrk="1" latinLnBrk="0" hangingPunct="1">
                        <a:defRPr sz="1800" b="1" kern="1200">
                          <a:solidFill>
                            <a:schemeClr val="lt1"/>
                          </a:solidFill>
                          <a:latin typeface="Arial"/>
                          <a:ea typeface="SimHei"/>
                          <a:cs typeface=""/>
                        </a:defRPr>
                      </a:lvl9pPr>
                    </a:lstStyle>
                    <a:p>
                      <a:pPr algn="ctr"/>
                      <a:r>
                        <a:rPr lang="zh-CN" altLang="en-US" dirty="0" smtClean="0"/>
                        <a:t>一档（</a:t>
                      </a:r>
                      <a:r>
                        <a:rPr lang="en-US" altLang="zh-CN" dirty="0" smtClean="0"/>
                        <a:t>100%</a:t>
                      </a:r>
                      <a:r>
                        <a:rPr lang="zh-CN" altLang="en-US" dirty="0" smtClean="0"/>
                        <a:t>）</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b="1" kern="1200">
                          <a:solidFill>
                            <a:schemeClr val="lt1"/>
                          </a:solidFill>
                          <a:latin typeface="Arial"/>
                          <a:ea typeface="SimHei"/>
                          <a:cs typeface=""/>
                        </a:defRPr>
                      </a:lvl1pPr>
                      <a:lvl2pPr marL="457200" algn="l" defTabSz="914400" rtl="0" eaLnBrk="1" latinLnBrk="0" hangingPunct="1">
                        <a:defRPr sz="1800" b="1" kern="1200">
                          <a:solidFill>
                            <a:schemeClr val="lt1"/>
                          </a:solidFill>
                          <a:latin typeface="Arial"/>
                          <a:ea typeface="SimHei"/>
                          <a:cs typeface=""/>
                        </a:defRPr>
                      </a:lvl2pPr>
                      <a:lvl3pPr marL="914400" algn="l" defTabSz="914400" rtl="0" eaLnBrk="1" latinLnBrk="0" hangingPunct="1">
                        <a:defRPr sz="1800" b="1" kern="1200">
                          <a:solidFill>
                            <a:schemeClr val="lt1"/>
                          </a:solidFill>
                          <a:latin typeface="Arial"/>
                          <a:ea typeface="SimHei"/>
                          <a:cs typeface=""/>
                        </a:defRPr>
                      </a:lvl3pPr>
                      <a:lvl4pPr marL="1371600" algn="l" defTabSz="914400" rtl="0" eaLnBrk="1" latinLnBrk="0" hangingPunct="1">
                        <a:defRPr sz="1800" b="1" kern="1200">
                          <a:solidFill>
                            <a:schemeClr val="lt1"/>
                          </a:solidFill>
                          <a:latin typeface="Arial"/>
                          <a:ea typeface="SimHei"/>
                          <a:cs typeface=""/>
                        </a:defRPr>
                      </a:lvl4pPr>
                      <a:lvl5pPr marL="1828800" algn="l" defTabSz="914400" rtl="0" eaLnBrk="1" latinLnBrk="0" hangingPunct="1">
                        <a:defRPr sz="1800" b="1" kern="1200">
                          <a:solidFill>
                            <a:schemeClr val="lt1"/>
                          </a:solidFill>
                          <a:latin typeface="Arial"/>
                          <a:ea typeface="SimHei"/>
                          <a:cs typeface=""/>
                        </a:defRPr>
                      </a:lvl5pPr>
                      <a:lvl6pPr marL="2286000" algn="l" defTabSz="914400" rtl="0" eaLnBrk="1" latinLnBrk="0" hangingPunct="1">
                        <a:defRPr sz="1800" b="1" kern="1200">
                          <a:solidFill>
                            <a:schemeClr val="lt1"/>
                          </a:solidFill>
                          <a:latin typeface="Arial"/>
                          <a:ea typeface="SimHei"/>
                          <a:cs typeface=""/>
                        </a:defRPr>
                      </a:lvl6pPr>
                      <a:lvl7pPr marL="2743200" algn="l" defTabSz="914400" rtl="0" eaLnBrk="1" latinLnBrk="0" hangingPunct="1">
                        <a:defRPr sz="1800" b="1" kern="1200">
                          <a:solidFill>
                            <a:schemeClr val="lt1"/>
                          </a:solidFill>
                          <a:latin typeface="Arial"/>
                          <a:ea typeface="SimHei"/>
                          <a:cs typeface=""/>
                        </a:defRPr>
                      </a:lvl7pPr>
                      <a:lvl8pPr marL="3200400" algn="l" defTabSz="914400" rtl="0" eaLnBrk="1" latinLnBrk="0" hangingPunct="1">
                        <a:defRPr sz="1800" b="1" kern="1200">
                          <a:solidFill>
                            <a:schemeClr val="lt1"/>
                          </a:solidFill>
                          <a:latin typeface="Arial"/>
                          <a:ea typeface="SimHei"/>
                          <a:cs typeface=""/>
                        </a:defRPr>
                      </a:lvl8pPr>
                      <a:lvl9pPr marL="3657600" algn="l" defTabSz="914400" rtl="0" eaLnBrk="1" latinLnBrk="0" hangingPunct="1">
                        <a:defRPr sz="1800" b="1" kern="1200">
                          <a:solidFill>
                            <a:schemeClr val="lt1"/>
                          </a:solidFill>
                          <a:latin typeface="Arial"/>
                          <a:ea typeface="SimHei"/>
                          <a:cs typeface=""/>
                        </a:defRPr>
                      </a:lvl9pPr>
                    </a:lstStyle>
                    <a:p>
                      <a:pPr algn="ctr"/>
                      <a:r>
                        <a:rPr lang="zh-CN" altLang="en-US" dirty="0" smtClean="0"/>
                        <a:t>二档（</a:t>
                      </a:r>
                      <a:r>
                        <a:rPr lang="en-US" altLang="zh-CN" dirty="0" smtClean="0"/>
                        <a:t>70%</a:t>
                      </a:r>
                      <a:r>
                        <a:rPr lang="zh-CN" altLang="en-US" dirty="0" smtClean="0"/>
                        <a:t>）</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083382">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0" algn="l" defTabSz="914400" rtl="0" eaLnBrk="1" latinLnBrk="0" hangingPunct="1"/>
                      <a:r>
                        <a:rPr lang="zh-CN" altLang="zh-CN" sz="1600" kern="1200" dirty="0" smtClean="0">
                          <a:solidFill>
                            <a:srgbClr val="FF0000"/>
                          </a:solidFill>
                          <a:effectLst/>
                          <a:latin typeface="Arial"/>
                          <a:ea typeface="SimHei"/>
                          <a:cs typeface=""/>
                        </a:rPr>
                        <a:t>评价项目允许偏差</a:t>
                      </a:r>
                      <a:endParaRPr lang="zh-CN" altLang="en-US" sz="1600" kern="1200" dirty="0">
                        <a:solidFill>
                          <a:srgbClr val="FF0000"/>
                        </a:solidFill>
                        <a:effectLst/>
                        <a:latin typeface="Arial"/>
                        <a:ea typeface="SimHei"/>
                        <a:cs typeface=""/>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0" algn="l" defTabSz="914400" rtl="0" eaLnBrk="1" latinLnBrk="0" hangingPunct="1">
                        <a:lnSpc>
                          <a:spcPct val="125000"/>
                        </a:lnSpc>
                      </a:pPr>
                      <a:r>
                        <a:rPr lang="zh-CN" altLang="zh-CN" sz="1600" kern="1200" dirty="0" smtClean="0">
                          <a:solidFill>
                            <a:schemeClr val="dk1"/>
                          </a:solidFill>
                          <a:effectLst/>
                          <a:latin typeface="Arial"/>
                          <a:ea typeface="SimHei"/>
                          <a:cs typeface=""/>
                        </a:rPr>
                        <a:t>各测点实测值均达到规范规定值，</a:t>
                      </a:r>
                      <a:r>
                        <a:rPr lang="en-US" altLang="zh-CN" sz="1600" kern="1200" dirty="0" smtClean="0">
                          <a:solidFill>
                            <a:schemeClr val="dk1"/>
                          </a:solidFill>
                          <a:effectLst/>
                          <a:latin typeface="Arial"/>
                          <a:ea typeface="SimHei"/>
                          <a:cs typeface=""/>
                        </a:rPr>
                        <a:t>80%</a:t>
                      </a:r>
                      <a:r>
                        <a:rPr lang="zh-CN" altLang="zh-CN" sz="1600" kern="1200" dirty="0" smtClean="0">
                          <a:solidFill>
                            <a:schemeClr val="dk1"/>
                          </a:solidFill>
                          <a:effectLst/>
                          <a:latin typeface="Arial"/>
                          <a:ea typeface="SimHei"/>
                          <a:cs typeface=""/>
                        </a:rPr>
                        <a:t>及其以上测点实测值小于等于规范规定值</a:t>
                      </a:r>
                      <a:r>
                        <a:rPr lang="en-US" altLang="zh-CN" sz="1600" kern="1200" dirty="0" smtClean="0">
                          <a:solidFill>
                            <a:schemeClr val="dk1"/>
                          </a:solidFill>
                          <a:effectLst/>
                          <a:latin typeface="Arial"/>
                          <a:ea typeface="SimHei"/>
                          <a:cs typeface=""/>
                        </a:rPr>
                        <a:t>0.8</a:t>
                      </a:r>
                      <a:r>
                        <a:rPr lang="zh-CN" altLang="zh-CN" sz="1600" kern="1200" dirty="0" smtClean="0">
                          <a:solidFill>
                            <a:schemeClr val="dk1"/>
                          </a:solidFill>
                          <a:effectLst/>
                          <a:latin typeface="Arial"/>
                          <a:ea typeface="SimHei"/>
                          <a:cs typeface=""/>
                        </a:rPr>
                        <a:t>倍</a:t>
                      </a:r>
                      <a:r>
                        <a:rPr lang="zh-CN" altLang="zh-CN" sz="1600" kern="1200" dirty="0" smtClean="0">
                          <a:solidFill>
                            <a:schemeClr val="dk1"/>
                          </a:solidFill>
                          <a:effectLst/>
                          <a:latin typeface="Arial"/>
                          <a:ea typeface="SimHei"/>
                          <a:cs typeface=""/>
                        </a:rPr>
                        <a:t>的</a:t>
                      </a:r>
                      <a:r>
                        <a:rPr lang="zh-CN" altLang="en-US" sz="1600" kern="1200" dirty="0" smtClean="0">
                          <a:solidFill>
                            <a:schemeClr val="dk1"/>
                          </a:solidFill>
                          <a:effectLst/>
                          <a:latin typeface="Arial"/>
                          <a:ea typeface="SimHei"/>
                          <a:cs typeface=""/>
                        </a:rPr>
                        <a:t>。</a:t>
                      </a:r>
                      <a:endParaRPr lang="zh-CN" altLang="en-US" sz="1600" kern="1200" dirty="0">
                        <a:solidFill>
                          <a:schemeClr val="dk1"/>
                        </a:solidFill>
                        <a:effectLst/>
                        <a:latin typeface="Arial"/>
                        <a:ea typeface="SimHei"/>
                        <a:cs typeface=""/>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0" algn="l" defTabSz="914400" rtl="0" eaLnBrk="1" latinLnBrk="0" hangingPunct="1">
                        <a:lnSpc>
                          <a:spcPct val="125000"/>
                        </a:lnSpc>
                      </a:pPr>
                      <a:r>
                        <a:rPr lang="zh-CN" altLang="zh-CN" sz="1600" kern="1200" dirty="0" smtClean="0">
                          <a:solidFill>
                            <a:schemeClr val="dk1"/>
                          </a:solidFill>
                          <a:effectLst/>
                          <a:latin typeface="Arial"/>
                          <a:ea typeface="SimHei"/>
                          <a:cs typeface=""/>
                        </a:rPr>
                        <a:t>各测点实测值均达到规范规定值，或经处理后满足设计要求</a:t>
                      </a:r>
                      <a:r>
                        <a:rPr lang="zh-CN" altLang="en-US" sz="1600" kern="1200" dirty="0" smtClean="0">
                          <a:solidFill>
                            <a:schemeClr val="dk1"/>
                          </a:solidFill>
                          <a:effectLst/>
                          <a:latin typeface="Arial"/>
                          <a:ea typeface="SimHei"/>
                          <a:cs typeface=""/>
                        </a:rPr>
                        <a:t>的</a:t>
                      </a:r>
                      <a:endParaRPr lang="zh-CN" altLang="en-US" sz="1600" kern="1200" dirty="0">
                        <a:solidFill>
                          <a:schemeClr val="dk1"/>
                        </a:solidFill>
                        <a:effectLst/>
                        <a:latin typeface="Arial"/>
                        <a:ea typeface="SimHei"/>
                        <a:cs typeface=""/>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083382">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0" algn="l" defTabSz="914400" rtl="0" eaLnBrk="1" latinLnBrk="0" hangingPunct="1"/>
                      <a:r>
                        <a:rPr lang="zh-CN" altLang="zh-CN" sz="1600" kern="1200" dirty="0" smtClean="0">
                          <a:solidFill>
                            <a:srgbClr val="FF0000"/>
                          </a:solidFill>
                          <a:effectLst/>
                          <a:latin typeface="Arial"/>
                          <a:ea typeface="SimHei"/>
                          <a:cs typeface=""/>
                        </a:rPr>
                        <a:t>评价项目双向限值</a:t>
                      </a:r>
                      <a:endParaRPr lang="zh-CN" altLang="en-US" sz="1600" kern="1200" dirty="0">
                        <a:solidFill>
                          <a:srgbClr val="FF0000"/>
                        </a:solidFill>
                        <a:effectLst/>
                        <a:latin typeface="Arial"/>
                        <a:ea typeface="SimHei"/>
                        <a:cs typeface=""/>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0" algn="l" defTabSz="914400" rtl="0" eaLnBrk="1" latinLnBrk="0" hangingPunct="1">
                        <a:lnSpc>
                          <a:spcPct val="125000"/>
                        </a:lnSpc>
                      </a:pPr>
                      <a:r>
                        <a:rPr lang="zh-CN" altLang="zh-CN" sz="1600" kern="1200" dirty="0" smtClean="0">
                          <a:solidFill>
                            <a:schemeClr val="dk1"/>
                          </a:solidFill>
                          <a:effectLst/>
                          <a:latin typeface="Arial"/>
                          <a:ea typeface="SimHei"/>
                          <a:cs typeface=""/>
                        </a:rPr>
                        <a:t>各测点实测值均能满足规范规定值，</a:t>
                      </a:r>
                      <a:r>
                        <a:rPr lang="en-US" altLang="zh-CN" sz="1600" kern="1200" dirty="0" smtClean="0">
                          <a:solidFill>
                            <a:schemeClr val="dk1"/>
                          </a:solidFill>
                          <a:effectLst/>
                          <a:latin typeface="Arial"/>
                          <a:ea typeface="SimHei"/>
                          <a:cs typeface=""/>
                        </a:rPr>
                        <a:t>50%</a:t>
                      </a:r>
                      <a:r>
                        <a:rPr lang="zh-CN" altLang="zh-CN" sz="1600" kern="1200" dirty="0" smtClean="0">
                          <a:solidFill>
                            <a:schemeClr val="dk1"/>
                          </a:solidFill>
                          <a:effectLst/>
                          <a:latin typeface="Arial"/>
                          <a:ea typeface="SimHei"/>
                          <a:cs typeface=""/>
                        </a:rPr>
                        <a:t>及其以上测点实测值接近限值中间值</a:t>
                      </a:r>
                      <a:r>
                        <a:rPr lang="zh-CN" altLang="zh-CN" sz="1600" kern="1200" dirty="0" smtClean="0">
                          <a:solidFill>
                            <a:schemeClr val="dk1"/>
                          </a:solidFill>
                          <a:effectLst/>
                          <a:latin typeface="Arial"/>
                          <a:ea typeface="SimHei"/>
                          <a:cs typeface=""/>
                        </a:rPr>
                        <a:t>的</a:t>
                      </a:r>
                      <a:r>
                        <a:rPr lang="zh-CN" altLang="en-US" sz="1600" kern="1200" dirty="0" smtClean="0">
                          <a:solidFill>
                            <a:schemeClr val="dk1"/>
                          </a:solidFill>
                          <a:effectLst/>
                          <a:latin typeface="Arial"/>
                          <a:ea typeface="SimHei"/>
                          <a:cs typeface=""/>
                        </a:rPr>
                        <a:t>。</a:t>
                      </a:r>
                      <a:endParaRPr lang="zh-CN" altLang="en-US" sz="1600" kern="1200" dirty="0">
                        <a:solidFill>
                          <a:schemeClr val="dk1"/>
                        </a:solidFill>
                        <a:effectLst/>
                        <a:latin typeface="Arial"/>
                        <a:ea typeface="SimHei"/>
                        <a:cs typeface=""/>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0" algn="l" defTabSz="914400" rtl="0" eaLnBrk="1" latinLnBrk="0" hangingPunct="1">
                        <a:lnSpc>
                          <a:spcPct val="125000"/>
                        </a:lnSpc>
                      </a:pPr>
                      <a:r>
                        <a:rPr lang="zh-CN" altLang="zh-CN" sz="1600" kern="1200" dirty="0" smtClean="0">
                          <a:solidFill>
                            <a:schemeClr val="dk1"/>
                          </a:solidFill>
                          <a:effectLst/>
                          <a:latin typeface="Arial"/>
                          <a:ea typeface="SimHei"/>
                          <a:cs typeface=""/>
                        </a:rPr>
                        <a:t>各测点实测值均能满足规范规定限值范围的</a:t>
                      </a:r>
                      <a:endParaRPr lang="zh-CN" altLang="en-US" sz="1600" kern="1200" dirty="0">
                        <a:solidFill>
                          <a:schemeClr val="dk1"/>
                        </a:solidFill>
                        <a:effectLst/>
                        <a:latin typeface="Arial"/>
                        <a:ea typeface="SimHei"/>
                        <a:cs typeface=""/>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94113">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0" algn="l" defTabSz="914400" rtl="0" eaLnBrk="1" latinLnBrk="0" hangingPunct="1"/>
                      <a:r>
                        <a:rPr lang="zh-CN" altLang="zh-CN" sz="1600" kern="1200" dirty="0" smtClean="0">
                          <a:solidFill>
                            <a:srgbClr val="FF0000"/>
                          </a:solidFill>
                          <a:effectLst/>
                          <a:latin typeface="Arial"/>
                          <a:ea typeface="SimHei"/>
                          <a:cs typeface=""/>
                        </a:rPr>
                        <a:t>评价项目单向限值</a:t>
                      </a:r>
                      <a:endParaRPr lang="zh-CN" altLang="en-US" sz="1600" kern="1200" dirty="0">
                        <a:solidFill>
                          <a:srgbClr val="FF0000"/>
                        </a:solidFill>
                        <a:effectLst/>
                        <a:latin typeface="Arial"/>
                        <a:ea typeface="SimHei"/>
                        <a:cs typeface=""/>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0" algn="l" defTabSz="914400" rtl="0" eaLnBrk="1" latinLnBrk="0" hangingPunct="1">
                        <a:lnSpc>
                          <a:spcPct val="125000"/>
                        </a:lnSpc>
                      </a:pPr>
                      <a:r>
                        <a:rPr lang="zh-CN" altLang="zh-CN" sz="1600" kern="1200" dirty="0" smtClean="0">
                          <a:solidFill>
                            <a:schemeClr val="dk1"/>
                          </a:solidFill>
                          <a:effectLst/>
                          <a:latin typeface="Arial"/>
                          <a:ea typeface="SimHei"/>
                          <a:cs typeface=""/>
                        </a:rPr>
                        <a:t>各测点实测值均能满足规范规定值的</a:t>
                      </a:r>
                      <a:endParaRPr lang="zh-CN" altLang="en-US" sz="1600" kern="1200" dirty="0">
                        <a:solidFill>
                          <a:schemeClr val="dk1"/>
                        </a:solidFill>
                        <a:effectLst/>
                        <a:latin typeface="Arial"/>
                        <a:ea typeface="SimHei"/>
                        <a:cs typeface=""/>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0" algn="l" defTabSz="914400" rtl="0" eaLnBrk="1" latinLnBrk="0" hangingPunct="1">
                        <a:lnSpc>
                          <a:spcPct val="125000"/>
                        </a:lnSpc>
                      </a:pPr>
                      <a:r>
                        <a:rPr lang="zh-CN" altLang="zh-CN" sz="1600" kern="1200" dirty="0" smtClean="0">
                          <a:solidFill>
                            <a:schemeClr val="dk1"/>
                          </a:solidFill>
                          <a:effectLst/>
                          <a:latin typeface="Arial"/>
                          <a:ea typeface="SimHei"/>
                          <a:cs typeface=""/>
                        </a:rPr>
                        <a:t>凡有测点经过处理后达到规范规定的</a:t>
                      </a:r>
                      <a:endParaRPr lang="zh-CN" altLang="en-US" sz="1600" kern="1200" dirty="0">
                        <a:solidFill>
                          <a:schemeClr val="dk1"/>
                        </a:solidFill>
                        <a:effectLst/>
                        <a:latin typeface="Arial"/>
                        <a:ea typeface="SimHei"/>
                        <a:cs typeface=""/>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25198">
                <a:tc gridSpan="3">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r>
                        <a:rPr lang="zh-CN" altLang="zh-CN" sz="1800" kern="1200" dirty="0" smtClean="0">
                          <a:effectLst/>
                        </a:rPr>
                        <a:t>当允许偏差、限值两者都有时，取较低档项的判定</a:t>
                      </a:r>
                      <a:r>
                        <a:rPr lang="zh-CN" altLang="zh-CN" sz="1800" kern="1200" dirty="0" smtClean="0">
                          <a:effectLst/>
                        </a:rPr>
                        <a:t>值</a:t>
                      </a:r>
                      <a:r>
                        <a:rPr lang="zh-CN" altLang="en-US" sz="1800" kern="1200" dirty="0" smtClean="0">
                          <a:effectLst/>
                        </a:rPr>
                        <a:t>。</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ltLang="en-US" sz="1400" kern="1200" dirty="0">
                        <a:solidFill>
                          <a:schemeClr val="dk1"/>
                        </a:solidFill>
                        <a:effectLst/>
                        <a:latin typeface="+mn-lt"/>
                        <a:ea typeface="+mn-ea"/>
                        <a:cs typeface="+mn-cs"/>
                      </a:endParaRPr>
                    </a:p>
                  </a:txBody>
                  <a:tcPr/>
                </a:tc>
                <a:tc hMerge="1">
                  <a:txBody>
                    <a:bodyPr/>
                    <a:lstStyle/>
                    <a:p>
                      <a:endParaRPr lang="zh-CN" altLang="en-US" sz="1400" kern="1200" dirty="0">
                        <a:solidFill>
                          <a:schemeClr val="dk1"/>
                        </a:solidFill>
                        <a:effectLst/>
                        <a:latin typeface="+mn-lt"/>
                        <a:ea typeface="+mn-ea"/>
                        <a:cs typeface="+mn-cs"/>
                      </a:endParaRPr>
                    </a:p>
                  </a:txBody>
                  <a:tcPr/>
                </a:tc>
              </a:tr>
            </a:tbl>
          </a:graphicData>
        </a:graphic>
      </p:graphicFrame>
      <p:sp>
        <p:nvSpPr>
          <p:cNvPr id="21" name="TextBox 3"/>
          <p:cNvSpPr txBox="1">
            <a:spLocks noChangeArrowheads="1"/>
          </p:cNvSpPr>
          <p:nvPr/>
        </p:nvSpPr>
        <p:spPr bwMode="auto">
          <a:xfrm>
            <a:off x="971600" y="692696"/>
            <a:ext cx="590391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110000"/>
              </a:lnSpc>
              <a:spcBef>
                <a:spcPts val="500"/>
              </a:spcBef>
              <a:buFont typeface="Arial" charset="0"/>
              <a:buChar char="•"/>
              <a:defRPr sz="3200">
                <a:solidFill>
                  <a:srgbClr val="3B3837"/>
                </a:solidFill>
                <a:latin typeface="Arial" charset="0"/>
                <a:ea typeface="黑体" pitchFamily="49" charset="-122"/>
              </a:defRPr>
            </a:lvl1pPr>
            <a:lvl2pPr marL="431800" indent="-215900">
              <a:lnSpc>
                <a:spcPct val="110000"/>
              </a:lnSpc>
              <a:spcBef>
                <a:spcPts val="400"/>
              </a:spcBef>
              <a:buFont typeface="Arial" charset="0"/>
              <a:buChar char="–"/>
              <a:defRPr sz="1600">
                <a:solidFill>
                  <a:srgbClr val="3B3837"/>
                </a:solidFill>
                <a:latin typeface="Arial" charset="0"/>
                <a:ea typeface="黑体" pitchFamily="49" charset="-122"/>
              </a:defRPr>
            </a:lvl2pPr>
            <a:lvl3pPr marL="647700" indent="-179388">
              <a:lnSpc>
                <a:spcPct val="110000"/>
              </a:lnSpc>
              <a:spcBef>
                <a:spcPts val="400"/>
              </a:spcBef>
              <a:buFont typeface="Arial" charset="0"/>
              <a:buChar char="•"/>
              <a:defRPr sz="1600">
                <a:solidFill>
                  <a:srgbClr val="3B3837"/>
                </a:solidFill>
                <a:latin typeface="Arial" charset="0"/>
                <a:ea typeface="黑体" pitchFamily="49" charset="-122"/>
              </a:defRPr>
            </a:lvl3pPr>
            <a:lvl4pPr marL="863600" indent="-215900">
              <a:lnSpc>
                <a:spcPct val="110000"/>
              </a:lnSpc>
              <a:spcBef>
                <a:spcPts val="400"/>
              </a:spcBef>
              <a:buFont typeface="Arial" charset="0"/>
              <a:buChar char="–"/>
              <a:defRPr sz="1600">
                <a:solidFill>
                  <a:srgbClr val="3B3837"/>
                </a:solidFill>
                <a:latin typeface="Arial" charset="0"/>
                <a:ea typeface="黑体" pitchFamily="49" charset="-122"/>
              </a:defRPr>
            </a:lvl4pPr>
            <a:lvl5pPr marL="2057400" indent="-228600">
              <a:lnSpc>
                <a:spcPct val="110000"/>
              </a:lnSpc>
              <a:spcBef>
                <a:spcPct val="20000"/>
              </a:spcBef>
              <a:buFont typeface="Arial" charset="0"/>
              <a:buChar char="»"/>
              <a:defRPr sz="1600">
                <a:solidFill>
                  <a:srgbClr val="3B3837"/>
                </a:solidFill>
                <a:latin typeface="Arial" charset="0"/>
                <a:ea typeface="黑体" pitchFamily="49" charset="-122"/>
              </a:defRPr>
            </a:lvl5pPr>
            <a:lvl6pPr marL="25146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6pPr>
            <a:lvl7pPr marL="29718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7pPr>
            <a:lvl8pPr marL="34290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8pPr>
            <a:lvl9pPr marL="38862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9pPr>
          </a:lstStyle>
          <a:p>
            <a:pPr>
              <a:lnSpc>
                <a:spcPct val="100000"/>
              </a:lnSpc>
              <a:spcBef>
                <a:spcPct val="0"/>
              </a:spcBef>
              <a:buFontTx/>
              <a:buNone/>
            </a:pPr>
            <a:r>
              <a:rPr lang="zh-CN" altLang="en-US" sz="2800" b="1" dirty="0" smtClean="0">
                <a:solidFill>
                  <a:schemeClr val="tx1"/>
                </a:solidFill>
                <a:latin typeface="微软雅黑" pitchFamily="34" charset="-122"/>
                <a:ea typeface="微软雅黑" pitchFamily="34" charset="-122"/>
              </a:rPr>
              <a:t>  自我评价</a:t>
            </a:r>
            <a:endParaRPr lang="zh-CN" altLang="en-US" sz="2800" b="1" dirty="0">
              <a:solidFill>
                <a:schemeClr val="tx1"/>
              </a:solidFill>
              <a:latin typeface="微软雅黑" pitchFamily="34" charset="-122"/>
              <a:ea typeface="微软雅黑" pitchFamily="34" charset="-122"/>
            </a:endParaRPr>
          </a:p>
        </p:txBody>
      </p:sp>
      <p:grpSp>
        <p:nvGrpSpPr>
          <p:cNvPr id="22" name="îṥlïḓê"/>
          <p:cNvGrpSpPr/>
          <p:nvPr/>
        </p:nvGrpSpPr>
        <p:grpSpPr>
          <a:xfrm>
            <a:off x="132221" y="692696"/>
            <a:ext cx="839380" cy="792088"/>
            <a:chOff x="1468531" y="1871421"/>
            <a:chExt cx="2080967" cy="1983665"/>
          </a:xfrm>
        </p:grpSpPr>
        <p:sp>
          <p:nvSpPr>
            <p:cNvPr id="24" name="ïŝḻïḓê"/>
            <p:cNvSpPr/>
            <p:nvPr/>
          </p:nvSpPr>
          <p:spPr bwMode="auto">
            <a:xfrm>
              <a:off x="1751720" y="2659689"/>
              <a:ext cx="796931" cy="796931"/>
            </a:xfrm>
            <a:prstGeom prst="ellipse">
              <a:avLst/>
            </a:prstGeom>
            <a:solidFill>
              <a:schemeClr val="accent4">
                <a:lumMod val="60000"/>
                <a:lumOff val="40000"/>
                <a:alpha val="70000"/>
              </a:schemeClr>
            </a:solidFill>
            <a:ln w="19050">
              <a:noFill/>
              <a:round/>
              <a:headEnd/>
              <a:tailEnd/>
            </a:ln>
          </p:spPr>
          <p:txBody>
            <a:bodyPr anchor="ctr"/>
            <a:lstStyle/>
            <a:p>
              <a:pPr algn="ctr"/>
              <a:endParaRPr sz="2000"/>
            </a:p>
          </p:txBody>
        </p:sp>
        <p:sp>
          <p:nvSpPr>
            <p:cNvPr id="25" name="îślîdé"/>
            <p:cNvSpPr/>
            <p:nvPr/>
          </p:nvSpPr>
          <p:spPr bwMode="auto">
            <a:xfrm>
              <a:off x="1847528" y="1880828"/>
              <a:ext cx="966310" cy="966310"/>
            </a:xfrm>
            <a:prstGeom prst="ellipse">
              <a:avLst/>
            </a:prstGeom>
            <a:solidFill>
              <a:schemeClr val="accent2">
                <a:alpha val="70000"/>
              </a:schemeClr>
            </a:solidFill>
            <a:ln w="19050">
              <a:noFill/>
              <a:round/>
              <a:headEnd/>
              <a:tailEnd/>
            </a:ln>
          </p:spPr>
          <p:txBody>
            <a:bodyPr anchor="ctr"/>
            <a:lstStyle/>
            <a:p>
              <a:pPr algn="ctr"/>
              <a:endParaRPr sz="2000"/>
            </a:p>
          </p:txBody>
        </p:sp>
        <p:sp>
          <p:nvSpPr>
            <p:cNvPr id="26" name="ï$ľïḓè"/>
            <p:cNvSpPr/>
            <p:nvPr/>
          </p:nvSpPr>
          <p:spPr bwMode="auto">
            <a:xfrm>
              <a:off x="2219772" y="2167905"/>
              <a:ext cx="1188132" cy="1188132"/>
            </a:xfrm>
            <a:prstGeom prst="ellipse">
              <a:avLst/>
            </a:prstGeom>
            <a:solidFill>
              <a:schemeClr val="accent1">
                <a:lumMod val="100000"/>
              </a:schemeClr>
            </a:solidFill>
            <a:ln w="19050">
              <a:noFill/>
              <a:round/>
              <a:headEnd/>
              <a:tailEnd/>
            </a:ln>
          </p:spPr>
          <p:txBody>
            <a:bodyPr rot="0" spcFirstLastPara="0" vert="horz" wrap="none" lIns="91440" tIns="45720" rIns="91440" bIns="45720" anchor="ctr" anchorCtr="1" forceAA="0" compatLnSpc="1">
              <a:prstTxWarp prst="textNoShape">
                <a:avLst/>
              </a:prstTxWarp>
              <a:noAutofit/>
            </a:bodyPr>
            <a:lstStyle/>
            <a:p>
              <a:pPr algn="ctr"/>
              <a:r>
                <a:rPr lang="en-US" altLang="zh-CN" sz="2000" dirty="0" smtClean="0">
                  <a:solidFill>
                    <a:schemeClr val="bg1">
                      <a:lumMod val="100000"/>
                    </a:schemeClr>
                  </a:solidFill>
                  <a:latin typeface="Impact" panose="020B0806030902050204" pitchFamily="34" charset="0"/>
                </a:rPr>
                <a:t>03</a:t>
              </a:r>
              <a:endParaRPr lang="en-US" altLang="zh-CN" sz="2000" dirty="0">
                <a:solidFill>
                  <a:schemeClr val="bg1">
                    <a:lumMod val="100000"/>
                  </a:schemeClr>
                </a:solidFill>
                <a:latin typeface="Impact" panose="020B0806030902050204" pitchFamily="34" charset="0"/>
              </a:endParaRPr>
            </a:p>
          </p:txBody>
        </p:sp>
        <p:sp>
          <p:nvSpPr>
            <p:cNvPr id="27" name="íṡḻiḑè"/>
            <p:cNvSpPr/>
            <p:nvPr/>
          </p:nvSpPr>
          <p:spPr bwMode="auto">
            <a:xfrm>
              <a:off x="2687824" y="3456620"/>
              <a:ext cx="398466" cy="398466"/>
            </a:xfrm>
            <a:prstGeom prst="ellipse">
              <a:avLst/>
            </a:prstGeom>
            <a:solidFill>
              <a:schemeClr val="accent3">
                <a:alpha val="70000"/>
              </a:schemeClr>
            </a:solidFill>
            <a:ln w="19050">
              <a:noFill/>
              <a:round/>
              <a:headEnd/>
              <a:tailEnd/>
            </a:ln>
          </p:spPr>
          <p:txBody>
            <a:bodyPr anchor="ctr"/>
            <a:lstStyle/>
            <a:p>
              <a:pPr algn="ctr"/>
              <a:endParaRPr sz="2000"/>
            </a:p>
          </p:txBody>
        </p:sp>
        <p:sp>
          <p:nvSpPr>
            <p:cNvPr id="28" name="î$ľïdè"/>
            <p:cNvSpPr/>
            <p:nvPr/>
          </p:nvSpPr>
          <p:spPr bwMode="auto">
            <a:xfrm>
              <a:off x="1468531" y="2518094"/>
              <a:ext cx="283189" cy="283189"/>
            </a:xfrm>
            <a:prstGeom prst="ellipse">
              <a:avLst/>
            </a:prstGeom>
            <a:solidFill>
              <a:schemeClr val="accent4">
                <a:lumMod val="60000"/>
                <a:lumOff val="40000"/>
                <a:alpha val="70000"/>
              </a:schemeClr>
            </a:solidFill>
            <a:ln w="19050">
              <a:noFill/>
              <a:round/>
              <a:headEnd/>
              <a:tailEnd/>
            </a:ln>
          </p:spPr>
          <p:txBody>
            <a:bodyPr anchor="ctr"/>
            <a:lstStyle/>
            <a:p>
              <a:pPr algn="ctr"/>
              <a:endParaRPr sz="2000"/>
            </a:p>
          </p:txBody>
        </p:sp>
        <p:sp>
          <p:nvSpPr>
            <p:cNvPr id="29" name="ïsliḋè"/>
            <p:cNvSpPr/>
            <p:nvPr/>
          </p:nvSpPr>
          <p:spPr bwMode="auto">
            <a:xfrm>
              <a:off x="3266309" y="1871421"/>
              <a:ext cx="283189" cy="283189"/>
            </a:xfrm>
            <a:prstGeom prst="ellipse">
              <a:avLst/>
            </a:prstGeom>
            <a:solidFill>
              <a:schemeClr val="accent3">
                <a:lumMod val="60000"/>
                <a:lumOff val="40000"/>
                <a:alpha val="70000"/>
              </a:schemeClr>
            </a:solidFill>
            <a:ln w="19050">
              <a:noFill/>
              <a:round/>
              <a:headEnd/>
              <a:tailEnd/>
            </a:ln>
          </p:spPr>
          <p:txBody>
            <a:bodyPr anchor="ctr"/>
            <a:lstStyle/>
            <a:p>
              <a:pPr algn="ctr"/>
              <a:endParaRPr sz="2000"/>
            </a:p>
          </p:txBody>
        </p:sp>
      </p:grpSp>
      <p:sp>
        <p:nvSpPr>
          <p:cNvPr id="30" name="Shape 314"/>
          <p:cNvSpPr/>
          <p:nvPr/>
        </p:nvSpPr>
        <p:spPr>
          <a:xfrm flipV="1">
            <a:off x="948556" y="1268760"/>
            <a:ext cx="8159948" cy="14765"/>
          </a:xfrm>
          <a:prstGeom prst="line">
            <a:avLst/>
          </a:prstGeom>
          <a:ln w="3175">
            <a:solidFill>
              <a:schemeClr val="bg1">
                <a:lumMod val="65000"/>
              </a:schemeClr>
            </a:solidFill>
            <a:bevel/>
          </a:ln>
        </p:spPr>
        <p:txBody>
          <a:bodyPr lIns="45719" rIns="45719"/>
          <a:lstStyle/>
          <a:p>
            <a:endParaRPr/>
          </a:p>
        </p:txBody>
      </p:sp>
      <p:sp>
        <p:nvSpPr>
          <p:cNvPr id="16" name="矩形 15"/>
          <p:cNvSpPr/>
          <p:nvPr/>
        </p:nvSpPr>
        <p:spPr>
          <a:xfrm>
            <a:off x="2843808" y="1340768"/>
            <a:ext cx="3528415" cy="432048"/>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w="25400" cap="flat" cmpd="sng" algn="ctr">
            <a:solidFill>
              <a:schemeClr val="tx1">
                <a:lumMod val="20000"/>
                <a:lumOff val="80000"/>
              </a:schemeClr>
            </a:solidFill>
            <a:prstDash val="solid"/>
          </a:ln>
          <a:effectLst/>
        </p:spPr>
        <p:txBody>
          <a:bodyPr rtlCol="0" anchor="ctr"/>
          <a:lstStyle/>
          <a:p>
            <a:pPr algn="ctr" fontAlgn="auto">
              <a:spcBef>
                <a:spcPts val="0"/>
              </a:spcBef>
              <a:spcAft>
                <a:spcPts val="0"/>
              </a:spcAft>
            </a:pPr>
            <a:r>
              <a:rPr lang="en-US" altLang="zh-CN" sz="2400" b="1" kern="0" dirty="0" smtClean="0">
                <a:solidFill>
                  <a:srgbClr val="FFFFFF"/>
                </a:solidFill>
                <a:latin typeface="+mj-ea"/>
                <a:ea typeface="+mj-ea"/>
              </a:rPr>
              <a:t>3.2 </a:t>
            </a:r>
            <a:r>
              <a:rPr lang="zh-CN" altLang="en-US" sz="2400" b="1" kern="0" dirty="0" smtClean="0">
                <a:solidFill>
                  <a:srgbClr val="FFFFFF"/>
                </a:solidFill>
                <a:latin typeface="+mj-ea"/>
                <a:ea typeface="+mj-ea"/>
              </a:rPr>
              <a:t>评价</a:t>
            </a:r>
            <a:r>
              <a:rPr lang="zh-CN" altLang="en-US" sz="2400" b="1" kern="0" dirty="0">
                <a:solidFill>
                  <a:srgbClr val="FFFFFF"/>
                </a:solidFill>
                <a:latin typeface="+mj-ea"/>
                <a:ea typeface="+mj-ea"/>
              </a:rPr>
              <a:t>规则</a:t>
            </a:r>
            <a:endParaRPr lang="zh-CN" altLang="en-US" sz="2400" b="1" kern="0" dirty="0">
              <a:solidFill>
                <a:srgbClr val="FFFFFF"/>
              </a:solidFill>
              <a:latin typeface="+mj-ea"/>
              <a:ea typeface="+mj-ea"/>
            </a:endParaRPr>
          </a:p>
        </p:txBody>
      </p:sp>
      <p:sp>
        <p:nvSpPr>
          <p:cNvPr id="31" name="矩形 30"/>
          <p:cNvSpPr/>
          <p:nvPr/>
        </p:nvSpPr>
        <p:spPr>
          <a:xfrm>
            <a:off x="2915816" y="2420888"/>
            <a:ext cx="3501637" cy="432048"/>
          </a:xfrm>
          <a:prstGeom prst="rect">
            <a:avLst/>
          </a:prstGeom>
          <a:solidFill>
            <a:schemeClr val="bg1"/>
          </a:solidFill>
          <a:ln w="25400" cap="flat" cmpd="sng" algn="ctr">
            <a:solidFill>
              <a:srgbClr val="0069AC">
                <a:shade val="50000"/>
              </a:srgbClr>
            </a:solidFill>
            <a:prstDash val="solid"/>
          </a:ln>
          <a:effectLst/>
        </p:spPr>
        <p:txBody>
          <a:bodyPr rtlCol="0" anchor="ctr"/>
          <a:lstStyle/>
          <a:p>
            <a:pPr algn="ctr" fontAlgn="auto">
              <a:spcBef>
                <a:spcPts val="0"/>
              </a:spcBef>
              <a:spcAft>
                <a:spcPts val="0"/>
              </a:spcAft>
              <a:defRPr/>
            </a:pPr>
            <a:r>
              <a:rPr lang="zh-CN" altLang="zh-CN" kern="0" dirty="0" smtClean="0">
                <a:latin typeface="Arial"/>
                <a:ea typeface="SimHei"/>
              </a:rPr>
              <a:t>允许</a:t>
            </a:r>
            <a:r>
              <a:rPr lang="zh-CN" altLang="zh-CN" kern="0" dirty="0">
                <a:latin typeface="Arial"/>
                <a:ea typeface="SimHei"/>
              </a:rPr>
              <a:t>偏差评价</a:t>
            </a:r>
            <a:r>
              <a:rPr lang="zh-CN" altLang="zh-CN" kern="0" dirty="0" smtClean="0">
                <a:latin typeface="Arial"/>
                <a:ea typeface="SimHei"/>
              </a:rPr>
              <a:t>方法</a:t>
            </a:r>
            <a:endParaRPr lang="zh-CN" altLang="en-US" kern="0" dirty="0">
              <a:latin typeface="Arial"/>
              <a:ea typeface="SimHei"/>
            </a:endParaRPr>
          </a:p>
        </p:txBody>
      </p:sp>
    </p:spTree>
    <p:extLst>
      <p:ext uri="{BB962C8B-B14F-4D97-AF65-F5344CB8AC3E}">
        <p14:creationId xmlns:p14="http://schemas.microsoft.com/office/powerpoint/2010/main" val="124198472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燕尾形 16"/>
          <p:cNvSpPr/>
          <p:nvPr/>
        </p:nvSpPr>
        <p:spPr bwMode="auto">
          <a:xfrm>
            <a:off x="251621" y="835252"/>
            <a:ext cx="215900" cy="269875"/>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zh-CN" altLang="en-US">
              <a:solidFill>
                <a:srgbClr val="004A86"/>
              </a:solidFill>
            </a:endParaRPr>
          </a:p>
        </p:txBody>
      </p:sp>
      <p:sp>
        <p:nvSpPr>
          <p:cNvPr id="18" name="文本框 10"/>
          <p:cNvSpPr txBox="1"/>
          <p:nvPr/>
        </p:nvSpPr>
        <p:spPr>
          <a:xfrm>
            <a:off x="373198" y="1916832"/>
            <a:ext cx="3573090" cy="369332"/>
          </a:xfrm>
          <a:prstGeom prst="rect">
            <a:avLst/>
          </a:prstGeom>
          <a:solidFill>
            <a:schemeClr val="bg1"/>
          </a:solidFill>
          <a:ln w="9525" cap="flat" cmpd="sng" algn="ctr">
            <a:solidFill>
              <a:srgbClr val="0069AC">
                <a:shade val="95000"/>
                <a:satMod val="105000"/>
              </a:srgbClr>
            </a:solidFill>
            <a:prstDash val="solid"/>
          </a:ln>
          <a:effectLst>
            <a:outerShdw blurRad="40000" dist="23000" dir="5400000" rotWithShape="0">
              <a:srgbClr val="000000">
                <a:alpha val="35000"/>
              </a:srgbClr>
            </a:outerShdw>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effectLst/>
                <a:uLnTx/>
                <a:uFillTx/>
                <a:latin typeface="Arial"/>
                <a:ea typeface="SimHei"/>
              </a:rPr>
              <a:t>3.2.1</a:t>
            </a:r>
            <a:r>
              <a:rPr kumimoji="0" lang="zh-CN" altLang="en-US" sz="1800" b="0" i="0" u="none" strike="noStrike" kern="0" cap="none" spc="0" normalizeH="0" baseline="0" noProof="0" dirty="0" smtClean="0">
                <a:ln>
                  <a:noFill/>
                </a:ln>
                <a:effectLst/>
                <a:uLnTx/>
                <a:uFillTx/>
                <a:latin typeface="Arial"/>
                <a:ea typeface="SimHei"/>
              </a:rPr>
              <a:t>单项工程和焊接专项工程</a:t>
            </a:r>
          </a:p>
        </p:txBody>
      </p:sp>
      <p:graphicFrame>
        <p:nvGraphicFramePr>
          <p:cNvPr id="22" name="表格 21"/>
          <p:cNvGraphicFramePr>
            <a:graphicFrameLocks noGrp="1"/>
          </p:cNvGraphicFramePr>
          <p:nvPr>
            <p:extLst>
              <p:ext uri="{D42A27DB-BD31-4B8C-83A1-F6EECF244321}">
                <p14:modId xmlns:p14="http://schemas.microsoft.com/office/powerpoint/2010/main" val="2934686183"/>
              </p:ext>
            </p:extLst>
          </p:nvPr>
        </p:nvGraphicFramePr>
        <p:xfrm>
          <a:off x="377130" y="3140968"/>
          <a:ext cx="8299326" cy="3528392"/>
        </p:xfrm>
        <a:graphic>
          <a:graphicData uri="http://schemas.openxmlformats.org/drawingml/2006/table">
            <a:tbl>
              <a:tblPr firstRow="1" bandRow="1">
                <a:tableStyleId>{1FECB4D8-DB02-4DC6-A0A2-4F2EBAE1DC90}</a:tableStyleId>
              </a:tblPr>
              <a:tblGrid>
                <a:gridCol w="4149663"/>
                <a:gridCol w="4149663"/>
              </a:tblGrid>
              <a:tr h="448017">
                <a:tc>
                  <a:txBody>
                    <a:bodyPr/>
                    <a:lstStyle>
                      <a:lvl1pPr marL="0" algn="l" defTabSz="914400" rtl="0" eaLnBrk="1" latinLnBrk="0" hangingPunct="1">
                        <a:defRPr sz="1800" b="1" kern="1200">
                          <a:solidFill>
                            <a:schemeClr val="lt1"/>
                          </a:solidFill>
                          <a:latin typeface="Arial"/>
                          <a:ea typeface="SimHei"/>
                          <a:cs typeface=""/>
                        </a:defRPr>
                      </a:lvl1pPr>
                      <a:lvl2pPr marL="457200" algn="l" defTabSz="914400" rtl="0" eaLnBrk="1" latinLnBrk="0" hangingPunct="1">
                        <a:defRPr sz="1800" b="1" kern="1200">
                          <a:solidFill>
                            <a:schemeClr val="lt1"/>
                          </a:solidFill>
                          <a:latin typeface="Arial"/>
                          <a:ea typeface="SimHei"/>
                          <a:cs typeface=""/>
                        </a:defRPr>
                      </a:lvl2pPr>
                      <a:lvl3pPr marL="914400" algn="l" defTabSz="914400" rtl="0" eaLnBrk="1" latinLnBrk="0" hangingPunct="1">
                        <a:defRPr sz="1800" b="1" kern="1200">
                          <a:solidFill>
                            <a:schemeClr val="lt1"/>
                          </a:solidFill>
                          <a:latin typeface="Arial"/>
                          <a:ea typeface="SimHei"/>
                          <a:cs typeface=""/>
                        </a:defRPr>
                      </a:lvl3pPr>
                      <a:lvl4pPr marL="1371600" algn="l" defTabSz="914400" rtl="0" eaLnBrk="1" latinLnBrk="0" hangingPunct="1">
                        <a:defRPr sz="1800" b="1" kern="1200">
                          <a:solidFill>
                            <a:schemeClr val="lt1"/>
                          </a:solidFill>
                          <a:latin typeface="Arial"/>
                          <a:ea typeface="SimHei"/>
                          <a:cs typeface=""/>
                        </a:defRPr>
                      </a:lvl4pPr>
                      <a:lvl5pPr marL="1828800" algn="l" defTabSz="914400" rtl="0" eaLnBrk="1" latinLnBrk="0" hangingPunct="1">
                        <a:defRPr sz="1800" b="1" kern="1200">
                          <a:solidFill>
                            <a:schemeClr val="lt1"/>
                          </a:solidFill>
                          <a:latin typeface="Arial"/>
                          <a:ea typeface="SimHei"/>
                          <a:cs typeface=""/>
                        </a:defRPr>
                      </a:lvl5pPr>
                      <a:lvl6pPr marL="2286000" algn="l" defTabSz="914400" rtl="0" eaLnBrk="1" latinLnBrk="0" hangingPunct="1">
                        <a:defRPr sz="1800" b="1" kern="1200">
                          <a:solidFill>
                            <a:schemeClr val="lt1"/>
                          </a:solidFill>
                          <a:latin typeface="Arial"/>
                          <a:ea typeface="SimHei"/>
                          <a:cs typeface=""/>
                        </a:defRPr>
                      </a:lvl6pPr>
                      <a:lvl7pPr marL="2743200" algn="l" defTabSz="914400" rtl="0" eaLnBrk="1" latinLnBrk="0" hangingPunct="1">
                        <a:defRPr sz="1800" b="1" kern="1200">
                          <a:solidFill>
                            <a:schemeClr val="lt1"/>
                          </a:solidFill>
                          <a:latin typeface="Arial"/>
                          <a:ea typeface="SimHei"/>
                          <a:cs typeface=""/>
                        </a:defRPr>
                      </a:lvl7pPr>
                      <a:lvl8pPr marL="3200400" algn="l" defTabSz="914400" rtl="0" eaLnBrk="1" latinLnBrk="0" hangingPunct="1">
                        <a:defRPr sz="1800" b="1" kern="1200">
                          <a:solidFill>
                            <a:schemeClr val="lt1"/>
                          </a:solidFill>
                          <a:latin typeface="Arial"/>
                          <a:ea typeface="SimHei"/>
                          <a:cs typeface=""/>
                        </a:defRPr>
                      </a:lvl8pPr>
                      <a:lvl9pPr marL="3657600" algn="l" defTabSz="914400" rtl="0" eaLnBrk="1" latinLnBrk="0" hangingPunct="1">
                        <a:defRPr sz="1800" b="1" kern="1200">
                          <a:solidFill>
                            <a:schemeClr val="lt1"/>
                          </a:solidFill>
                          <a:latin typeface="Arial"/>
                          <a:ea typeface="SimHei"/>
                          <a:cs typeface=""/>
                        </a:defRPr>
                      </a:lvl9pPr>
                    </a:lstStyle>
                    <a:p>
                      <a:pPr algn="ctr"/>
                      <a:r>
                        <a:rPr lang="zh-CN" altLang="en-US" dirty="0" smtClean="0"/>
                        <a:t>一档（</a:t>
                      </a:r>
                      <a:r>
                        <a:rPr lang="en-US" altLang="zh-CN" dirty="0" smtClean="0"/>
                        <a:t>100%</a:t>
                      </a:r>
                      <a:r>
                        <a:rPr lang="zh-CN" altLang="en-US" dirty="0" smtClean="0"/>
                        <a:t>）</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b="1" kern="1200">
                          <a:solidFill>
                            <a:schemeClr val="lt1"/>
                          </a:solidFill>
                          <a:latin typeface="Arial"/>
                          <a:ea typeface="SimHei"/>
                          <a:cs typeface=""/>
                        </a:defRPr>
                      </a:lvl1pPr>
                      <a:lvl2pPr marL="457200" algn="l" defTabSz="914400" rtl="0" eaLnBrk="1" latinLnBrk="0" hangingPunct="1">
                        <a:defRPr sz="1800" b="1" kern="1200">
                          <a:solidFill>
                            <a:schemeClr val="lt1"/>
                          </a:solidFill>
                          <a:latin typeface="Arial"/>
                          <a:ea typeface="SimHei"/>
                          <a:cs typeface=""/>
                        </a:defRPr>
                      </a:lvl2pPr>
                      <a:lvl3pPr marL="914400" algn="l" defTabSz="914400" rtl="0" eaLnBrk="1" latinLnBrk="0" hangingPunct="1">
                        <a:defRPr sz="1800" b="1" kern="1200">
                          <a:solidFill>
                            <a:schemeClr val="lt1"/>
                          </a:solidFill>
                          <a:latin typeface="Arial"/>
                          <a:ea typeface="SimHei"/>
                          <a:cs typeface=""/>
                        </a:defRPr>
                      </a:lvl3pPr>
                      <a:lvl4pPr marL="1371600" algn="l" defTabSz="914400" rtl="0" eaLnBrk="1" latinLnBrk="0" hangingPunct="1">
                        <a:defRPr sz="1800" b="1" kern="1200">
                          <a:solidFill>
                            <a:schemeClr val="lt1"/>
                          </a:solidFill>
                          <a:latin typeface="Arial"/>
                          <a:ea typeface="SimHei"/>
                          <a:cs typeface=""/>
                        </a:defRPr>
                      </a:lvl4pPr>
                      <a:lvl5pPr marL="1828800" algn="l" defTabSz="914400" rtl="0" eaLnBrk="1" latinLnBrk="0" hangingPunct="1">
                        <a:defRPr sz="1800" b="1" kern="1200">
                          <a:solidFill>
                            <a:schemeClr val="lt1"/>
                          </a:solidFill>
                          <a:latin typeface="Arial"/>
                          <a:ea typeface="SimHei"/>
                          <a:cs typeface=""/>
                        </a:defRPr>
                      </a:lvl5pPr>
                      <a:lvl6pPr marL="2286000" algn="l" defTabSz="914400" rtl="0" eaLnBrk="1" latinLnBrk="0" hangingPunct="1">
                        <a:defRPr sz="1800" b="1" kern="1200">
                          <a:solidFill>
                            <a:schemeClr val="lt1"/>
                          </a:solidFill>
                          <a:latin typeface="Arial"/>
                          <a:ea typeface="SimHei"/>
                          <a:cs typeface=""/>
                        </a:defRPr>
                      </a:lvl6pPr>
                      <a:lvl7pPr marL="2743200" algn="l" defTabSz="914400" rtl="0" eaLnBrk="1" latinLnBrk="0" hangingPunct="1">
                        <a:defRPr sz="1800" b="1" kern="1200">
                          <a:solidFill>
                            <a:schemeClr val="lt1"/>
                          </a:solidFill>
                          <a:latin typeface="Arial"/>
                          <a:ea typeface="SimHei"/>
                          <a:cs typeface=""/>
                        </a:defRPr>
                      </a:lvl7pPr>
                      <a:lvl8pPr marL="3200400" algn="l" defTabSz="914400" rtl="0" eaLnBrk="1" latinLnBrk="0" hangingPunct="1">
                        <a:defRPr sz="1800" b="1" kern="1200">
                          <a:solidFill>
                            <a:schemeClr val="lt1"/>
                          </a:solidFill>
                          <a:latin typeface="Arial"/>
                          <a:ea typeface="SimHei"/>
                          <a:cs typeface=""/>
                        </a:defRPr>
                      </a:lvl8pPr>
                      <a:lvl9pPr marL="3657600" algn="l" defTabSz="914400" rtl="0" eaLnBrk="1" latinLnBrk="0" hangingPunct="1">
                        <a:defRPr sz="1800" b="1" kern="1200">
                          <a:solidFill>
                            <a:schemeClr val="lt1"/>
                          </a:solidFill>
                          <a:latin typeface="Arial"/>
                          <a:ea typeface="SimHei"/>
                          <a:cs typeface=""/>
                        </a:defRPr>
                      </a:lvl9pPr>
                    </a:lstStyle>
                    <a:p>
                      <a:pPr algn="ctr"/>
                      <a:r>
                        <a:rPr lang="zh-CN" altLang="en-US" dirty="0" smtClean="0"/>
                        <a:t>二档（</a:t>
                      </a:r>
                      <a:r>
                        <a:rPr lang="en-US" altLang="zh-CN" dirty="0" smtClean="0"/>
                        <a:t>70%</a:t>
                      </a:r>
                      <a:r>
                        <a:rPr lang="zh-CN" altLang="en-US" dirty="0" smtClean="0"/>
                        <a:t>）</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416336">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0" marR="0" indent="0" algn="l" defTabSz="914400" rtl="0" eaLnBrk="1" fontAlgn="auto" latinLnBrk="0" hangingPunct="1">
                        <a:lnSpc>
                          <a:spcPct val="150000"/>
                        </a:lnSpc>
                        <a:spcBef>
                          <a:spcPts val="0"/>
                        </a:spcBef>
                        <a:spcAft>
                          <a:spcPts val="0"/>
                        </a:spcAft>
                        <a:buClrTx/>
                        <a:buSzTx/>
                        <a:buFontTx/>
                        <a:buNone/>
                        <a:tabLst/>
                        <a:defRPr/>
                      </a:pPr>
                      <a:r>
                        <a:rPr lang="zh-CN" altLang="zh-CN" sz="1600" kern="1200" dirty="0" smtClean="0">
                          <a:effectLst/>
                        </a:rPr>
                        <a:t>材料、设备质量证明文件、进场验收记录、施工记录、试验记录等资料完整、数据齐全，真实、有效、内容填写正确，分类整理规范，审签手续完备并能满足设计及规范要求的</a:t>
                      </a:r>
                      <a:endParaRPr lang="zh-CN" altLang="en-US" sz="1200" kern="1200" dirty="0">
                        <a:solidFill>
                          <a:schemeClr val="dk1"/>
                        </a:solidFill>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a:lnSpc>
                          <a:spcPct val="150000"/>
                        </a:lnSpc>
                      </a:pPr>
                      <a:r>
                        <a:rPr lang="zh-CN" altLang="zh-CN" sz="1600" kern="1200" dirty="0" smtClean="0">
                          <a:effectLst/>
                        </a:rPr>
                        <a:t>资料完整、数据比较齐全，真实、有效，整理比较规范，审签手续比较完整并能满足设计及规范要求的</a:t>
                      </a:r>
                      <a:endParaRPr lang="zh-CN" altLang="en-US" sz="1200" kern="1200" dirty="0">
                        <a:solidFill>
                          <a:schemeClr val="dk1"/>
                        </a:solidFill>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64039">
                <a:tc gridSpan="2">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r>
                        <a:rPr lang="zh-CN" altLang="zh-CN" sz="1600" kern="1200" dirty="0" smtClean="0">
                          <a:effectLst/>
                        </a:rPr>
                        <a:t>核查工程质量验收资料并辅以现场观察。</a:t>
                      </a:r>
                      <a:endParaRPr lang="zh-CN" altLang="en-US"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ltLang="en-US" sz="1400" kern="1200" dirty="0">
                        <a:solidFill>
                          <a:schemeClr val="dk1"/>
                        </a:solidFill>
                        <a:effectLst/>
                        <a:latin typeface="+mn-lt"/>
                        <a:ea typeface="+mn-ea"/>
                        <a:cs typeface="+mn-cs"/>
                      </a:endParaRPr>
                    </a:p>
                  </a:txBody>
                  <a:tcPr/>
                </a:tc>
              </a:tr>
            </a:tbl>
          </a:graphicData>
        </a:graphic>
      </p:graphicFrame>
      <p:sp>
        <p:nvSpPr>
          <p:cNvPr id="20" name="TextBox 3"/>
          <p:cNvSpPr txBox="1">
            <a:spLocks noChangeArrowheads="1"/>
          </p:cNvSpPr>
          <p:nvPr/>
        </p:nvSpPr>
        <p:spPr bwMode="auto">
          <a:xfrm>
            <a:off x="971600" y="692696"/>
            <a:ext cx="590391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110000"/>
              </a:lnSpc>
              <a:spcBef>
                <a:spcPts val="500"/>
              </a:spcBef>
              <a:buFont typeface="Arial" charset="0"/>
              <a:buChar char="•"/>
              <a:defRPr sz="3200">
                <a:solidFill>
                  <a:srgbClr val="3B3837"/>
                </a:solidFill>
                <a:latin typeface="Arial" charset="0"/>
                <a:ea typeface="黑体" pitchFamily="49" charset="-122"/>
              </a:defRPr>
            </a:lvl1pPr>
            <a:lvl2pPr marL="431800" indent="-215900">
              <a:lnSpc>
                <a:spcPct val="110000"/>
              </a:lnSpc>
              <a:spcBef>
                <a:spcPts val="400"/>
              </a:spcBef>
              <a:buFont typeface="Arial" charset="0"/>
              <a:buChar char="–"/>
              <a:defRPr sz="1600">
                <a:solidFill>
                  <a:srgbClr val="3B3837"/>
                </a:solidFill>
                <a:latin typeface="Arial" charset="0"/>
                <a:ea typeface="黑体" pitchFamily="49" charset="-122"/>
              </a:defRPr>
            </a:lvl2pPr>
            <a:lvl3pPr marL="647700" indent="-179388">
              <a:lnSpc>
                <a:spcPct val="110000"/>
              </a:lnSpc>
              <a:spcBef>
                <a:spcPts val="400"/>
              </a:spcBef>
              <a:buFont typeface="Arial" charset="0"/>
              <a:buChar char="•"/>
              <a:defRPr sz="1600">
                <a:solidFill>
                  <a:srgbClr val="3B3837"/>
                </a:solidFill>
                <a:latin typeface="Arial" charset="0"/>
                <a:ea typeface="黑体" pitchFamily="49" charset="-122"/>
              </a:defRPr>
            </a:lvl3pPr>
            <a:lvl4pPr marL="863600" indent="-215900">
              <a:lnSpc>
                <a:spcPct val="110000"/>
              </a:lnSpc>
              <a:spcBef>
                <a:spcPts val="400"/>
              </a:spcBef>
              <a:buFont typeface="Arial" charset="0"/>
              <a:buChar char="–"/>
              <a:defRPr sz="1600">
                <a:solidFill>
                  <a:srgbClr val="3B3837"/>
                </a:solidFill>
                <a:latin typeface="Arial" charset="0"/>
                <a:ea typeface="黑体" pitchFamily="49" charset="-122"/>
              </a:defRPr>
            </a:lvl4pPr>
            <a:lvl5pPr marL="2057400" indent="-228600">
              <a:lnSpc>
                <a:spcPct val="110000"/>
              </a:lnSpc>
              <a:spcBef>
                <a:spcPct val="20000"/>
              </a:spcBef>
              <a:buFont typeface="Arial" charset="0"/>
              <a:buChar char="»"/>
              <a:defRPr sz="1600">
                <a:solidFill>
                  <a:srgbClr val="3B3837"/>
                </a:solidFill>
                <a:latin typeface="Arial" charset="0"/>
                <a:ea typeface="黑体" pitchFamily="49" charset="-122"/>
              </a:defRPr>
            </a:lvl5pPr>
            <a:lvl6pPr marL="25146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6pPr>
            <a:lvl7pPr marL="29718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7pPr>
            <a:lvl8pPr marL="34290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8pPr>
            <a:lvl9pPr marL="38862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9pPr>
          </a:lstStyle>
          <a:p>
            <a:pPr>
              <a:lnSpc>
                <a:spcPct val="100000"/>
              </a:lnSpc>
              <a:spcBef>
                <a:spcPct val="0"/>
              </a:spcBef>
              <a:buFontTx/>
              <a:buNone/>
            </a:pPr>
            <a:r>
              <a:rPr lang="zh-CN" altLang="en-US" sz="2800" b="1" dirty="0" smtClean="0">
                <a:solidFill>
                  <a:schemeClr val="tx1"/>
                </a:solidFill>
                <a:latin typeface="微软雅黑" pitchFamily="34" charset="-122"/>
                <a:ea typeface="微软雅黑" pitchFamily="34" charset="-122"/>
              </a:rPr>
              <a:t>  自我评价</a:t>
            </a:r>
            <a:endParaRPr lang="zh-CN" altLang="en-US" sz="2800" b="1" dirty="0">
              <a:solidFill>
                <a:schemeClr val="tx1"/>
              </a:solidFill>
              <a:latin typeface="微软雅黑" pitchFamily="34" charset="-122"/>
              <a:ea typeface="微软雅黑" pitchFamily="34" charset="-122"/>
            </a:endParaRPr>
          </a:p>
        </p:txBody>
      </p:sp>
      <p:grpSp>
        <p:nvGrpSpPr>
          <p:cNvPr id="23" name="îṥlïḓê"/>
          <p:cNvGrpSpPr/>
          <p:nvPr/>
        </p:nvGrpSpPr>
        <p:grpSpPr>
          <a:xfrm>
            <a:off x="132221" y="692696"/>
            <a:ext cx="839380" cy="792088"/>
            <a:chOff x="1468531" y="1871421"/>
            <a:chExt cx="2080967" cy="1983665"/>
          </a:xfrm>
        </p:grpSpPr>
        <p:sp>
          <p:nvSpPr>
            <p:cNvPr id="24" name="ïŝḻïḓê"/>
            <p:cNvSpPr/>
            <p:nvPr/>
          </p:nvSpPr>
          <p:spPr bwMode="auto">
            <a:xfrm>
              <a:off x="1751720" y="2659689"/>
              <a:ext cx="796931" cy="796931"/>
            </a:xfrm>
            <a:prstGeom prst="ellipse">
              <a:avLst/>
            </a:prstGeom>
            <a:solidFill>
              <a:schemeClr val="accent4">
                <a:lumMod val="60000"/>
                <a:lumOff val="40000"/>
                <a:alpha val="70000"/>
              </a:schemeClr>
            </a:solidFill>
            <a:ln w="19050">
              <a:noFill/>
              <a:round/>
              <a:headEnd/>
              <a:tailEnd/>
            </a:ln>
          </p:spPr>
          <p:txBody>
            <a:bodyPr anchor="ctr"/>
            <a:lstStyle/>
            <a:p>
              <a:pPr algn="ctr"/>
              <a:endParaRPr sz="2000"/>
            </a:p>
          </p:txBody>
        </p:sp>
        <p:sp>
          <p:nvSpPr>
            <p:cNvPr id="25" name="îślîdé"/>
            <p:cNvSpPr/>
            <p:nvPr/>
          </p:nvSpPr>
          <p:spPr bwMode="auto">
            <a:xfrm>
              <a:off x="1847528" y="1880828"/>
              <a:ext cx="966310" cy="966310"/>
            </a:xfrm>
            <a:prstGeom prst="ellipse">
              <a:avLst/>
            </a:prstGeom>
            <a:solidFill>
              <a:schemeClr val="accent2">
                <a:alpha val="70000"/>
              </a:schemeClr>
            </a:solidFill>
            <a:ln w="19050">
              <a:noFill/>
              <a:round/>
              <a:headEnd/>
              <a:tailEnd/>
            </a:ln>
          </p:spPr>
          <p:txBody>
            <a:bodyPr anchor="ctr"/>
            <a:lstStyle/>
            <a:p>
              <a:pPr algn="ctr"/>
              <a:endParaRPr sz="2000"/>
            </a:p>
          </p:txBody>
        </p:sp>
        <p:sp>
          <p:nvSpPr>
            <p:cNvPr id="26" name="ï$ľïḓè"/>
            <p:cNvSpPr/>
            <p:nvPr/>
          </p:nvSpPr>
          <p:spPr bwMode="auto">
            <a:xfrm>
              <a:off x="2219772" y="2167905"/>
              <a:ext cx="1188132" cy="1188132"/>
            </a:xfrm>
            <a:prstGeom prst="ellipse">
              <a:avLst/>
            </a:prstGeom>
            <a:solidFill>
              <a:schemeClr val="accent1">
                <a:lumMod val="100000"/>
              </a:schemeClr>
            </a:solidFill>
            <a:ln w="19050">
              <a:noFill/>
              <a:round/>
              <a:headEnd/>
              <a:tailEnd/>
            </a:ln>
          </p:spPr>
          <p:txBody>
            <a:bodyPr rot="0" spcFirstLastPara="0" vert="horz" wrap="none" lIns="91440" tIns="45720" rIns="91440" bIns="45720" anchor="ctr" anchorCtr="1" forceAA="0" compatLnSpc="1">
              <a:prstTxWarp prst="textNoShape">
                <a:avLst/>
              </a:prstTxWarp>
              <a:noAutofit/>
            </a:bodyPr>
            <a:lstStyle/>
            <a:p>
              <a:pPr algn="ctr"/>
              <a:r>
                <a:rPr lang="en-US" altLang="zh-CN" sz="2000" dirty="0" smtClean="0">
                  <a:solidFill>
                    <a:schemeClr val="bg1">
                      <a:lumMod val="100000"/>
                    </a:schemeClr>
                  </a:solidFill>
                  <a:latin typeface="Impact" panose="020B0806030902050204" pitchFamily="34" charset="0"/>
                </a:rPr>
                <a:t>03</a:t>
              </a:r>
              <a:endParaRPr lang="en-US" altLang="zh-CN" sz="2000" dirty="0">
                <a:solidFill>
                  <a:schemeClr val="bg1">
                    <a:lumMod val="100000"/>
                  </a:schemeClr>
                </a:solidFill>
                <a:latin typeface="Impact" panose="020B0806030902050204" pitchFamily="34" charset="0"/>
              </a:endParaRPr>
            </a:p>
          </p:txBody>
        </p:sp>
        <p:sp>
          <p:nvSpPr>
            <p:cNvPr id="27" name="íṡḻiḑè"/>
            <p:cNvSpPr/>
            <p:nvPr/>
          </p:nvSpPr>
          <p:spPr bwMode="auto">
            <a:xfrm>
              <a:off x="2687824" y="3456620"/>
              <a:ext cx="398466" cy="398466"/>
            </a:xfrm>
            <a:prstGeom prst="ellipse">
              <a:avLst/>
            </a:prstGeom>
            <a:solidFill>
              <a:schemeClr val="accent3">
                <a:alpha val="70000"/>
              </a:schemeClr>
            </a:solidFill>
            <a:ln w="19050">
              <a:noFill/>
              <a:round/>
              <a:headEnd/>
              <a:tailEnd/>
            </a:ln>
          </p:spPr>
          <p:txBody>
            <a:bodyPr anchor="ctr"/>
            <a:lstStyle/>
            <a:p>
              <a:pPr algn="ctr"/>
              <a:endParaRPr sz="2000"/>
            </a:p>
          </p:txBody>
        </p:sp>
        <p:sp>
          <p:nvSpPr>
            <p:cNvPr id="28" name="î$ľïdè"/>
            <p:cNvSpPr/>
            <p:nvPr/>
          </p:nvSpPr>
          <p:spPr bwMode="auto">
            <a:xfrm>
              <a:off x="1468531" y="2518094"/>
              <a:ext cx="283189" cy="283189"/>
            </a:xfrm>
            <a:prstGeom prst="ellipse">
              <a:avLst/>
            </a:prstGeom>
            <a:solidFill>
              <a:schemeClr val="accent4">
                <a:lumMod val="60000"/>
                <a:lumOff val="40000"/>
                <a:alpha val="70000"/>
              </a:schemeClr>
            </a:solidFill>
            <a:ln w="19050">
              <a:noFill/>
              <a:round/>
              <a:headEnd/>
              <a:tailEnd/>
            </a:ln>
          </p:spPr>
          <p:txBody>
            <a:bodyPr anchor="ctr"/>
            <a:lstStyle/>
            <a:p>
              <a:pPr algn="ctr"/>
              <a:endParaRPr sz="2000"/>
            </a:p>
          </p:txBody>
        </p:sp>
        <p:sp>
          <p:nvSpPr>
            <p:cNvPr id="29" name="ïsliḋè"/>
            <p:cNvSpPr/>
            <p:nvPr/>
          </p:nvSpPr>
          <p:spPr bwMode="auto">
            <a:xfrm>
              <a:off x="3266309" y="1871421"/>
              <a:ext cx="283189" cy="283189"/>
            </a:xfrm>
            <a:prstGeom prst="ellipse">
              <a:avLst/>
            </a:prstGeom>
            <a:solidFill>
              <a:schemeClr val="accent3">
                <a:lumMod val="60000"/>
                <a:lumOff val="40000"/>
                <a:alpha val="70000"/>
              </a:schemeClr>
            </a:solidFill>
            <a:ln w="19050">
              <a:noFill/>
              <a:round/>
              <a:headEnd/>
              <a:tailEnd/>
            </a:ln>
          </p:spPr>
          <p:txBody>
            <a:bodyPr anchor="ctr"/>
            <a:lstStyle/>
            <a:p>
              <a:pPr algn="ctr"/>
              <a:endParaRPr sz="2000"/>
            </a:p>
          </p:txBody>
        </p:sp>
      </p:grpSp>
      <p:sp>
        <p:nvSpPr>
          <p:cNvPr id="30" name="Shape 314"/>
          <p:cNvSpPr/>
          <p:nvPr/>
        </p:nvSpPr>
        <p:spPr>
          <a:xfrm flipV="1">
            <a:off x="948556" y="1268760"/>
            <a:ext cx="8159948" cy="14765"/>
          </a:xfrm>
          <a:prstGeom prst="line">
            <a:avLst/>
          </a:prstGeom>
          <a:ln w="3175">
            <a:solidFill>
              <a:schemeClr val="bg1">
                <a:lumMod val="65000"/>
              </a:schemeClr>
            </a:solidFill>
            <a:bevel/>
          </a:ln>
        </p:spPr>
        <p:txBody>
          <a:bodyPr lIns="45719" rIns="45719"/>
          <a:lstStyle/>
          <a:p>
            <a:endParaRPr/>
          </a:p>
        </p:txBody>
      </p:sp>
      <p:sp>
        <p:nvSpPr>
          <p:cNvPr id="16" name="矩形 15"/>
          <p:cNvSpPr/>
          <p:nvPr/>
        </p:nvSpPr>
        <p:spPr>
          <a:xfrm>
            <a:off x="2843808" y="1340768"/>
            <a:ext cx="3528415" cy="432048"/>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w="25400" cap="flat" cmpd="sng" algn="ctr">
            <a:solidFill>
              <a:schemeClr val="tx1">
                <a:lumMod val="20000"/>
                <a:lumOff val="80000"/>
              </a:schemeClr>
            </a:solidFill>
            <a:prstDash val="solid"/>
          </a:ln>
          <a:effectLst/>
        </p:spPr>
        <p:txBody>
          <a:bodyPr rtlCol="0" anchor="ctr"/>
          <a:lstStyle/>
          <a:p>
            <a:pPr algn="ctr" fontAlgn="auto">
              <a:spcBef>
                <a:spcPts val="0"/>
              </a:spcBef>
              <a:spcAft>
                <a:spcPts val="0"/>
              </a:spcAft>
            </a:pPr>
            <a:r>
              <a:rPr lang="en-US" altLang="zh-CN" sz="2400" b="1" kern="0" dirty="0" smtClean="0">
                <a:solidFill>
                  <a:srgbClr val="FFFFFF"/>
                </a:solidFill>
                <a:latin typeface="+mj-ea"/>
                <a:ea typeface="+mj-ea"/>
              </a:rPr>
              <a:t>3.2 </a:t>
            </a:r>
            <a:r>
              <a:rPr lang="zh-CN" altLang="en-US" sz="2400" b="1" kern="0" dirty="0" smtClean="0">
                <a:solidFill>
                  <a:srgbClr val="FFFFFF"/>
                </a:solidFill>
                <a:latin typeface="+mj-ea"/>
                <a:ea typeface="+mj-ea"/>
              </a:rPr>
              <a:t>评价</a:t>
            </a:r>
            <a:r>
              <a:rPr lang="zh-CN" altLang="en-US" sz="2400" b="1" kern="0" dirty="0">
                <a:solidFill>
                  <a:srgbClr val="FFFFFF"/>
                </a:solidFill>
                <a:latin typeface="+mj-ea"/>
                <a:ea typeface="+mj-ea"/>
              </a:rPr>
              <a:t>规则</a:t>
            </a:r>
            <a:endParaRPr lang="zh-CN" altLang="en-US" sz="2400" b="1" kern="0" dirty="0">
              <a:solidFill>
                <a:srgbClr val="FFFFFF"/>
              </a:solidFill>
              <a:latin typeface="+mj-ea"/>
              <a:ea typeface="+mj-ea"/>
            </a:endParaRPr>
          </a:p>
        </p:txBody>
      </p:sp>
      <p:sp>
        <p:nvSpPr>
          <p:cNvPr id="31" name="矩形 30"/>
          <p:cNvSpPr/>
          <p:nvPr/>
        </p:nvSpPr>
        <p:spPr>
          <a:xfrm>
            <a:off x="2915816" y="2420888"/>
            <a:ext cx="3501637" cy="432048"/>
          </a:xfrm>
          <a:prstGeom prst="rect">
            <a:avLst/>
          </a:prstGeom>
          <a:solidFill>
            <a:schemeClr val="bg1"/>
          </a:solidFill>
          <a:ln w="25400" cap="flat" cmpd="sng" algn="ctr">
            <a:solidFill>
              <a:srgbClr val="0069AC">
                <a:shade val="50000"/>
              </a:srgbClr>
            </a:solidFill>
            <a:prstDash val="solid"/>
          </a:ln>
          <a:effectLst/>
        </p:spPr>
        <p:txBody>
          <a:bodyPr rtlCol="0" anchor="ctr"/>
          <a:lstStyle/>
          <a:p>
            <a:pPr lvl="0" algn="ctr" fontAlgn="auto">
              <a:spcBef>
                <a:spcPts val="0"/>
              </a:spcBef>
              <a:spcAft>
                <a:spcPts val="0"/>
              </a:spcAft>
              <a:defRPr/>
            </a:pPr>
            <a:r>
              <a:rPr lang="zh-CN" altLang="zh-CN" kern="0" dirty="0" smtClean="0">
                <a:latin typeface="Arial"/>
                <a:ea typeface="SimHei"/>
              </a:rPr>
              <a:t>质量</a:t>
            </a:r>
            <a:r>
              <a:rPr lang="zh-CN" altLang="zh-CN" kern="0" dirty="0">
                <a:latin typeface="Arial"/>
                <a:ea typeface="SimHei"/>
              </a:rPr>
              <a:t>记录评价</a:t>
            </a:r>
            <a:r>
              <a:rPr lang="zh-CN" altLang="zh-CN" kern="0" dirty="0" smtClean="0">
                <a:latin typeface="Arial"/>
                <a:ea typeface="SimHei"/>
              </a:rPr>
              <a:t>方法</a:t>
            </a:r>
            <a:endParaRPr lang="zh-CN" altLang="en-US" kern="0" dirty="0">
              <a:latin typeface="Arial"/>
              <a:ea typeface="SimHei"/>
            </a:endParaRPr>
          </a:p>
        </p:txBody>
      </p:sp>
    </p:spTree>
    <p:extLst>
      <p:ext uri="{BB962C8B-B14F-4D97-AF65-F5344CB8AC3E}">
        <p14:creationId xmlns:p14="http://schemas.microsoft.com/office/powerpoint/2010/main" val="397121729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燕尾形 16"/>
          <p:cNvSpPr/>
          <p:nvPr/>
        </p:nvSpPr>
        <p:spPr bwMode="auto">
          <a:xfrm>
            <a:off x="251621" y="835252"/>
            <a:ext cx="215900" cy="269875"/>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zh-CN" altLang="en-US">
              <a:solidFill>
                <a:srgbClr val="004A86"/>
              </a:solidFill>
            </a:endParaRPr>
          </a:p>
        </p:txBody>
      </p:sp>
      <p:sp>
        <p:nvSpPr>
          <p:cNvPr id="18" name="文本框 10"/>
          <p:cNvSpPr txBox="1"/>
          <p:nvPr/>
        </p:nvSpPr>
        <p:spPr>
          <a:xfrm>
            <a:off x="373198" y="1916832"/>
            <a:ext cx="3573090" cy="369332"/>
          </a:xfrm>
          <a:prstGeom prst="rect">
            <a:avLst/>
          </a:prstGeom>
          <a:solidFill>
            <a:schemeClr val="bg1"/>
          </a:solidFill>
          <a:ln w="9525" cap="flat" cmpd="sng" algn="ctr">
            <a:solidFill>
              <a:srgbClr val="0069AC">
                <a:shade val="95000"/>
                <a:satMod val="105000"/>
              </a:srgbClr>
            </a:solidFill>
            <a:prstDash val="solid"/>
          </a:ln>
          <a:effectLst>
            <a:outerShdw blurRad="40000" dist="23000" dir="5400000" rotWithShape="0">
              <a:srgbClr val="000000">
                <a:alpha val="35000"/>
              </a:srgbClr>
            </a:outerShdw>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effectLst/>
                <a:uLnTx/>
                <a:uFillTx/>
                <a:latin typeface="Arial"/>
                <a:ea typeface="SimHei"/>
              </a:rPr>
              <a:t>3.2.1</a:t>
            </a:r>
            <a:r>
              <a:rPr kumimoji="0" lang="zh-CN" altLang="en-US" sz="1800" b="0" i="0" u="none" strike="noStrike" kern="0" cap="none" spc="0" normalizeH="0" baseline="0" noProof="0" dirty="0" smtClean="0">
                <a:ln>
                  <a:noFill/>
                </a:ln>
                <a:effectLst/>
                <a:uLnTx/>
                <a:uFillTx/>
                <a:latin typeface="Arial"/>
                <a:ea typeface="SimHei"/>
              </a:rPr>
              <a:t>单项工程和焊接专项工程</a:t>
            </a:r>
          </a:p>
        </p:txBody>
      </p:sp>
      <p:graphicFrame>
        <p:nvGraphicFramePr>
          <p:cNvPr id="23" name="表格 22"/>
          <p:cNvGraphicFramePr>
            <a:graphicFrameLocks noGrp="1"/>
          </p:cNvGraphicFramePr>
          <p:nvPr>
            <p:extLst>
              <p:ext uri="{D42A27DB-BD31-4B8C-83A1-F6EECF244321}">
                <p14:modId xmlns:p14="http://schemas.microsoft.com/office/powerpoint/2010/main" val="1240662998"/>
              </p:ext>
            </p:extLst>
          </p:nvPr>
        </p:nvGraphicFramePr>
        <p:xfrm>
          <a:off x="285091" y="3068960"/>
          <a:ext cx="8679396" cy="3064439"/>
        </p:xfrm>
        <a:graphic>
          <a:graphicData uri="http://schemas.openxmlformats.org/drawingml/2006/table">
            <a:tbl>
              <a:tblPr firstRow="1" bandRow="1">
                <a:tableStyleId>{1FECB4D8-DB02-4DC6-A0A2-4F2EBAE1DC90}</a:tableStyleId>
              </a:tblPr>
              <a:tblGrid>
                <a:gridCol w="4339698"/>
                <a:gridCol w="4339698"/>
              </a:tblGrid>
              <a:tr h="544159">
                <a:tc>
                  <a:txBody>
                    <a:bodyPr/>
                    <a:lstStyle>
                      <a:lvl1pPr marL="0" algn="l" defTabSz="914400" rtl="0" eaLnBrk="1" latinLnBrk="0" hangingPunct="1">
                        <a:defRPr sz="1800" b="1" kern="1200">
                          <a:solidFill>
                            <a:schemeClr val="lt1"/>
                          </a:solidFill>
                          <a:latin typeface="Arial"/>
                          <a:ea typeface="SimHei"/>
                          <a:cs typeface=""/>
                        </a:defRPr>
                      </a:lvl1pPr>
                      <a:lvl2pPr marL="457200" algn="l" defTabSz="914400" rtl="0" eaLnBrk="1" latinLnBrk="0" hangingPunct="1">
                        <a:defRPr sz="1800" b="1" kern="1200">
                          <a:solidFill>
                            <a:schemeClr val="lt1"/>
                          </a:solidFill>
                          <a:latin typeface="Arial"/>
                          <a:ea typeface="SimHei"/>
                          <a:cs typeface=""/>
                        </a:defRPr>
                      </a:lvl2pPr>
                      <a:lvl3pPr marL="914400" algn="l" defTabSz="914400" rtl="0" eaLnBrk="1" latinLnBrk="0" hangingPunct="1">
                        <a:defRPr sz="1800" b="1" kern="1200">
                          <a:solidFill>
                            <a:schemeClr val="lt1"/>
                          </a:solidFill>
                          <a:latin typeface="Arial"/>
                          <a:ea typeface="SimHei"/>
                          <a:cs typeface=""/>
                        </a:defRPr>
                      </a:lvl3pPr>
                      <a:lvl4pPr marL="1371600" algn="l" defTabSz="914400" rtl="0" eaLnBrk="1" latinLnBrk="0" hangingPunct="1">
                        <a:defRPr sz="1800" b="1" kern="1200">
                          <a:solidFill>
                            <a:schemeClr val="lt1"/>
                          </a:solidFill>
                          <a:latin typeface="Arial"/>
                          <a:ea typeface="SimHei"/>
                          <a:cs typeface=""/>
                        </a:defRPr>
                      </a:lvl4pPr>
                      <a:lvl5pPr marL="1828800" algn="l" defTabSz="914400" rtl="0" eaLnBrk="1" latinLnBrk="0" hangingPunct="1">
                        <a:defRPr sz="1800" b="1" kern="1200">
                          <a:solidFill>
                            <a:schemeClr val="lt1"/>
                          </a:solidFill>
                          <a:latin typeface="Arial"/>
                          <a:ea typeface="SimHei"/>
                          <a:cs typeface=""/>
                        </a:defRPr>
                      </a:lvl5pPr>
                      <a:lvl6pPr marL="2286000" algn="l" defTabSz="914400" rtl="0" eaLnBrk="1" latinLnBrk="0" hangingPunct="1">
                        <a:defRPr sz="1800" b="1" kern="1200">
                          <a:solidFill>
                            <a:schemeClr val="lt1"/>
                          </a:solidFill>
                          <a:latin typeface="Arial"/>
                          <a:ea typeface="SimHei"/>
                          <a:cs typeface=""/>
                        </a:defRPr>
                      </a:lvl6pPr>
                      <a:lvl7pPr marL="2743200" algn="l" defTabSz="914400" rtl="0" eaLnBrk="1" latinLnBrk="0" hangingPunct="1">
                        <a:defRPr sz="1800" b="1" kern="1200">
                          <a:solidFill>
                            <a:schemeClr val="lt1"/>
                          </a:solidFill>
                          <a:latin typeface="Arial"/>
                          <a:ea typeface="SimHei"/>
                          <a:cs typeface=""/>
                        </a:defRPr>
                      </a:lvl7pPr>
                      <a:lvl8pPr marL="3200400" algn="l" defTabSz="914400" rtl="0" eaLnBrk="1" latinLnBrk="0" hangingPunct="1">
                        <a:defRPr sz="1800" b="1" kern="1200">
                          <a:solidFill>
                            <a:schemeClr val="lt1"/>
                          </a:solidFill>
                          <a:latin typeface="Arial"/>
                          <a:ea typeface="SimHei"/>
                          <a:cs typeface=""/>
                        </a:defRPr>
                      </a:lvl8pPr>
                      <a:lvl9pPr marL="3657600" algn="l" defTabSz="914400" rtl="0" eaLnBrk="1" latinLnBrk="0" hangingPunct="1">
                        <a:defRPr sz="1800" b="1" kern="1200">
                          <a:solidFill>
                            <a:schemeClr val="lt1"/>
                          </a:solidFill>
                          <a:latin typeface="Arial"/>
                          <a:ea typeface="SimHei"/>
                          <a:cs typeface=""/>
                        </a:defRPr>
                      </a:lvl9pPr>
                    </a:lstStyle>
                    <a:p>
                      <a:pPr algn="ctr"/>
                      <a:r>
                        <a:rPr lang="zh-CN" altLang="en-US" dirty="0" smtClean="0"/>
                        <a:t>一档（</a:t>
                      </a:r>
                      <a:r>
                        <a:rPr lang="en-US" altLang="zh-CN" dirty="0" smtClean="0"/>
                        <a:t>100%</a:t>
                      </a:r>
                      <a:r>
                        <a:rPr lang="zh-CN" altLang="en-US" dirty="0" smtClean="0"/>
                        <a:t>）</a:t>
                      </a:r>
                      <a:endParaRPr lang="zh-CN" alt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b="1" kern="1200">
                          <a:solidFill>
                            <a:schemeClr val="lt1"/>
                          </a:solidFill>
                          <a:latin typeface="Arial"/>
                          <a:ea typeface="SimHei"/>
                          <a:cs typeface=""/>
                        </a:defRPr>
                      </a:lvl1pPr>
                      <a:lvl2pPr marL="457200" algn="l" defTabSz="914400" rtl="0" eaLnBrk="1" latinLnBrk="0" hangingPunct="1">
                        <a:defRPr sz="1800" b="1" kern="1200">
                          <a:solidFill>
                            <a:schemeClr val="lt1"/>
                          </a:solidFill>
                          <a:latin typeface="Arial"/>
                          <a:ea typeface="SimHei"/>
                          <a:cs typeface=""/>
                        </a:defRPr>
                      </a:lvl2pPr>
                      <a:lvl3pPr marL="914400" algn="l" defTabSz="914400" rtl="0" eaLnBrk="1" latinLnBrk="0" hangingPunct="1">
                        <a:defRPr sz="1800" b="1" kern="1200">
                          <a:solidFill>
                            <a:schemeClr val="lt1"/>
                          </a:solidFill>
                          <a:latin typeface="Arial"/>
                          <a:ea typeface="SimHei"/>
                          <a:cs typeface=""/>
                        </a:defRPr>
                      </a:lvl3pPr>
                      <a:lvl4pPr marL="1371600" algn="l" defTabSz="914400" rtl="0" eaLnBrk="1" latinLnBrk="0" hangingPunct="1">
                        <a:defRPr sz="1800" b="1" kern="1200">
                          <a:solidFill>
                            <a:schemeClr val="lt1"/>
                          </a:solidFill>
                          <a:latin typeface="Arial"/>
                          <a:ea typeface="SimHei"/>
                          <a:cs typeface=""/>
                        </a:defRPr>
                      </a:lvl4pPr>
                      <a:lvl5pPr marL="1828800" algn="l" defTabSz="914400" rtl="0" eaLnBrk="1" latinLnBrk="0" hangingPunct="1">
                        <a:defRPr sz="1800" b="1" kern="1200">
                          <a:solidFill>
                            <a:schemeClr val="lt1"/>
                          </a:solidFill>
                          <a:latin typeface="Arial"/>
                          <a:ea typeface="SimHei"/>
                          <a:cs typeface=""/>
                        </a:defRPr>
                      </a:lvl5pPr>
                      <a:lvl6pPr marL="2286000" algn="l" defTabSz="914400" rtl="0" eaLnBrk="1" latinLnBrk="0" hangingPunct="1">
                        <a:defRPr sz="1800" b="1" kern="1200">
                          <a:solidFill>
                            <a:schemeClr val="lt1"/>
                          </a:solidFill>
                          <a:latin typeface="Arial"/>
                          <a:ea typeface="SimHei"/>
                          <a:cs typeface=""/>
                        </a:defRPr>
                      </a:lvl6pPr>
                      <a:lvl7pPr marL="2743200" algn="l" defTabSz="914400" rtl="0" eaLnBrk="1" latinLnBrk="0" hangingPunct="1">
                        <a:defRPr sz="1800" b="1" kern="1200">
                          <a:solidFill>
                            <a:schemeClr val="lt1"/>
                          </a:solidFill>
                          <a:latin typeface="Arial"/>
                          <a:ea typeface="SimHei"/>
                          <a:cs typeface=""/>
                        </a:defRPr>
                      </a:lvl7pPr>
                      <a:lvl8pPr marL="3200400" algn="l" defTabSz="914400" rtl="0" eaLnBrk="1" latinLnBrk="0" hangingPunct="1">
                        <a:defRPr sz="1800" b="1" kern="1200">
                          <a:solidFill>
                            <a:schemeClr val="lt1"/>
                          </a:solidFill>
                          <a:latin typeface="Arial"/>
                          <a:ea typeface="SimHei"/>
                          <a:cs typeface=""/>
                        </a:defRPr>
                      </a:lvl8pPr>
                      <a:lvl9pPr marL="3657600" algn="l" defTabSz="914400" rtl="0" eaLnBrk="1" latinLnBrk="0" hangingPunct="1">
                        <a:defRPr sz="1800" b="1" kern="1200">
                          <a:solidFill>
                            <a:schemeClr val="lt1"/>
                          </a:solidFill>
                          <a:latin typeface="Arial"/>
                          <a:ea typeface="SimHei"/>
                          <a:cs typeface=""/>
                        </a:defRPr>
                      </a:lvl9pPr>
                    </a:lstStyle>
                    <a:p>
                      <a:pPr algn="ctr"/>
                      <a:r>
                        <a:rPr lang="zh-CN" altLang="en-US" dirty="0" smtClean="0"/>
                        <a:t>二档（</a:t>
                      </a:r>
                      <a:r>
                        <a:rPr lang="en-US" altLang="zh-CN" dirty="0" smtClean="0"/>
                        <a:t>70%</a:t>
                      </a:r>
                      <a:r>
                        <a:rPr lang="zh-CN" altLang="en-US" dirty="0" smtClean="0"/>
                        <a:t>）</a:t>
                      </a:r>
                      <a:endParaRPr lang="zh-CN" alt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76121">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0" marR="0" indent="0" algn="l" defTabSz="914400" rtl="0" eaLnBrk="1" fontAlgn="auto" latinLnBrk="0" hangingPunct="1">
                        <a:lnSpc>
                          <a:spcPct val="150000"/>
                        </a:lnSpc>
                        <a:spcBef>
                          <a:spcPts val="0"/>
                        </a:spcBef>
                        <a:spcAft>
                          <a:spcPts val="0"/>
                        </a:spcAft>
                        <a:buClrTx/>
                        <a:buSzTx/>
                        <a:buFontTx/>
                        <a:buNone/>
                        <a:tabLst/>
                        <a:defRPr/>
                      </a:pPr>
                      <a:r>
                        <a:rPr lang="zh-CN" altLang="zh-CN" sz="1600" kern="1200" dirty="0" smtClean="0">
                          <a:effectLst/>
                          <a:latin typeface="+mn-ea"/>
                          <a:ea typeface="+mn-ea"/>
                        </a:rPr>
                        <a:t>每个评价项目以随机抽取的检查点按</a:t>
                      </a:r>
                      <a:r>
                        <a:rPr lang="en-US" altLang="zh-CN" sz="1600" kern="1200" dirty="0" smtClean="0">
                          <a:effectLst/>
                          <a:latin typeface="+mn-ea"/>
                          <a:ea typeface="+mn-ea"/>
                        </a:rPr>
                        <a:t>“</a:t>
                      </a:r>
                      <a:r>
                        <a:rPr lang="zh-CN" altLang="zh-CN" sz="1600" kern="1200" dirty="0" smtClean="0">
                          <a:effectLst/>
                          <a:latin typeface="+mn-ea"/>
                          <a:ea typeface="+mn-ea"/>
                        </a:rPr>
                        <a:t>好</a:t>
                      </a:r>
                      <a:r>
                        <a:rPr lang="en-US" altLang="zh-CN" sz="1600" kern="1200" dirty="0" smtClean="0">
                          <a:effectLst/>
                          <a:latin typeface="+mn-ea"/>
                          <a:ea typeface="+mn-ea"/>
                        </a:rPr>
                        <a:t>”</a:t>
                      </a:r>
                      <a:r>
                        <a:rPr lang="zh-CN" altLang="zh-CN" sz="1600" kern="1200" dirty="0" smtClean="0">
                          <a:effectLst/>
                          <a:latin typeface="+mn-ea"/>
                          <a:ea typeface="+mn-ea"/>
                        </a:rPr>
                        <a:t>、</a:t>
                      </a:r>
                      <a:r>
                        <a:rPr lang="en-US" altLang="zh-CN" sz="1600" kern="1200" dirty="0" smtClean="0">
                          <a:effectLst/>
                          <a:latin typeface="+mn-ea"/>
                          <a:ea typeface="+mn-ea"/>
                        </a:rPr>
                        <a:t>“</a:t>
                      </a:r>
                      <a:r>
                        <a:rPr lang="zh-CN" altLang="zh-CN" sz="1600" kern="1200" dirty="0" smtClean="0">
                          <a:effectLst/>
                          <a:latin typeface="+mn-ea"/>
                          <a:ea typeface="+mn-ea"/>
                        </a:rPr>
                        <a:t>一般</a:t>
                      </a:r>
                      <a:r>
                        <a:rPr lang="en-US" altLang="zh-CN" sz="1600" kern="1200" dirty="0" smtClean="0">
                          <a:effectLst/>
                          <a:latin typeface="+mn-ea"/>
                          <a:ea typeface="+mn-ea"/>
                        </a:rPr>
                        <a:t>”</a:t>
                      </a:r>
                      <a:r>
                        <a:rPr lang="zh-CN" altLang="zh-CN" sz="1600" kern="1200" dirty="0" smtClean="0">
                          <a:effectLst/>
                          <a:latin typeface="+mn-ea"/>
                          <a:ea typeface="+mn-ea"/>
                        </a:rPr>
                        <a:t>给出评价。项目检查点</a:t>
                      </a:r>
                      <a:r>
                        <a:rPr lang="en-US" altLang="zh-CN" sz="1600" kern="1200" dirty="0" smtClean="0">
                          <a:effectLst/>
                          <a:latin typeface="+mn-ea"/>
                          <a:ea typeface="+mn-ea"/>
                        </a:rPr>
                        <a:t>90% </a:t>
                      </a:r>
                      <a:r>
                        <a:rPr lang="zh-CN" altLang="zh-CN" sz="1600" kern="1200" dirty="0" smtClean="0">
                          <a:effectLst/>
                          <a:latin typeface="+mn-ea"/>
                          <a:ea typeface="+mn-ea"/>
                        </a:rPr>
                        <a:t>及其以上达到</a:t>
                      </a:r>
                      <a:r>
                        <a:rPr lang="en-US" altLang="zh-CN" sz="1600" kern="1200" dirty="0" smtClean="0">
                          <a:effectLst/>
                          <a:latin typeface="+mn-ea"/>
                          <a:ea typeface="+mn-ea"/>
                        </a:rPr>
                        <a:t>“</a:t>
                      </a:r>
                      <a:r>
                        <a:rPr lang="zh-CN" altLang="zh-CN" sz="1600" kern="1200" dirty="0" smtClean="0">
                          <a:effectLst/>
                          <a:latin typeface="+mn-ea"/>
                          <a:ea typeface="+mn-ea"/>
                        </a:rPr>
                        <a:t>好</a:t>
                      </a:r>
                      <a:r>
                        <a:rPr lang="en-US" altLang="zh-CN" sz="1600" kern="1200" dirty="0" smtClean="0">
                          <a:effectLst/>
                          <a:latin typeface="+mn-ea"/>
                          <a:ea typeface="+mn-ea"/>
                        </a:rPr>
                        <a:t>”</a:t>
                      </a:r>
                      <a:r>
                        <a:rPr lang="zh-CN" altLang="zh-CN" sz="1600" kern="1200" dirty="0" smtClean="0">
                          <a:effectLst/>
                          <a:latin typeface="+mn-ea"/>
                          <a:ea typeface="+mn-ea"/>
                        </a:rPr>
                        <a:t>，其余检查点达到</a:t>
                      </a:r>
                      <a:r>
                        <a:rPr lang="en-US" altLang="zh-CN" sz="1600" kern="1200" dirty="0" smtClean="0">
                          <a:effectLst/>
                          <a:latin typeface="+mn-ea"/>
                          <a:ea typeface="+mn-ea"/>
                        </a:rPr>
                        <a:t>“</a:t>
                      </a:r>
                      <a:r>
                        <a:rPr lang="zh-CN" altLang="zh-CN" sz="1600" kern="1200" dirty="0" smtClean="0">
                          <a:effectLst/>
                          <a:latin typeface="+mn-ea"/>
                          <a:ea typeface="+mn-ea"/>
                        </a:rPr>
                        <a:t>一般</a:t>
                      </a:r>
                      <a:r>
                        <a:rPr lang="en-US" altLang="zh-CN" sz="1600" kern="1200" dirty="0" smtClean="0">
                          <a:effectLst/>
                          <a:latin typeface="+mn-ea"/>
                          <a:ea typeface="+mn-ea"/>
                        </a:rPr>
                        <a:t>”</a:t>
                      </a:r>
                      <a:r>
                        <a:rPr lang="zh-CN" altLang="zh-CN" sz="1600" kern="1200" dirty="0" smtClean="0">
                          <a:effectLst/>
                          <a:latin typeface="+mn-ea"/>
                          <a:ea typeface="+mn-ea"/>
                        </a:rPr>
                        <a:t>的</a:t>
                      </a:r>
                      <a:endParaRPr lang="zh-CN" altLang="en-US" sz="1600" kern="1200" dirty="0">
                        <a:solidFill>
                          <a:schemeClr val="dk1"/>
                        </a:solidFill>
                        <a:effectLst/>
                        <a:latin typeface="+mn-ea"/>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a:lnSpc>
                          <a:spcPct val="150000"/>
                        </a:lnSpc>
                      </a:pPr>
                      <a:r>
                        <a:rPr lang="zh-CN" altLang="zh-CN" sz="1600" kern="1200" dirty="0" smtClean="0">
                          <a:effectLst/>
                          <a:latin typeface="+mn-ea"/>
                          <a:ea typeface="+mn-ea"/>
                        </a:rPr>
                        <a:t>项目检查点</a:t>
                      </a:r>
                      <a:r>
                        <a:rPr lang="en-US" altLang="zh-CN" sz="1600" kern="1200" dirty="0" smtClean="0">
                          <a:effectLst/>
                          <a:latin typeface="+mn-ea"/>
                          <a:ea typeface="+mn-ea"/>
                        </a:rPr>
                        <a:t>80%</a:t>
                      </a:r>
                      <a:r>
                        <a:rPr lang="zh-CN" altLang="zh-CN" sz="1600" kern="1200" dirty="0" smtClean="0">
                          <a:effectLst/>
                          <a:latin typeface="+mn-ea"/>
                          <a:ea typeface="+mn-ea"/>
                        </a:rPr>
                        <a:t>及其以上达到</a:t>
                      </a:r>
                      <a:r>
                        <a:rPr lang="en-US" altLang="zh-CN" sz="1600" kern="1200" dirty="0" smtClean="0">
                          <a:effectLst/>
                          <a:latin typeface="+mn-ea"/>
                          <a:ea typeface="+mn-ea"/>
                        </a:rPr>
                        <a:t>“</a:t>
                      </a:r>
                      <a:r>
                        <a:rPr lang="zh-CN" altLang="zh-CN" sz="1600" kern="1200" dirty="0" smtClean="0">
                          <a:effectLst/>
                          <a:latin typeface="+mn-ea"/>
                          <a:ea typeface="+mn-ea"/>
                        </a:rPr>
                        <a:t>好</a:t>
                      </a:r>
                      <a:r>
                        <a:rPr lang="en-US" altLang="zh-CN" sz="1600" kern="1200" dirty="0" smtClean="0">
                          <a:effectLst/>
                          <a:latin typeface="+mn-ea"/>
                          <a:ea typeface="+mn-ea"/>
                        </a:rPr>
                        <a:t>”</a:t>
                      </a:r>
                      <a:r>
                        <a:rPr lang="zh-CN" altLang="zh-CN" sz="1600" kern="1200" dirty="0" smtClean="0">
                          <a:effectLst/>
                          <a:latin typeface="+mn-ea"/>
                          <a:ea typeface="+mn-ea"/>
                        </a:rPr>
                        <a:t>，但不足</a:t>
                      </a:r>
                      <a:r>
                        <a:rPr lang="en-US" altLang="zh-CN" sz="1600" kern="1200" dirty="0" smtClean="0">
                          <a:effectLst/>
                          <a:latin typeface="+mn-ea"/>
                          <a:ea typeface="+mn-ea"/>
                        </a:rPr>
                        <a:t>90% </a:t>
                      </a:r>
                      <a:r>
                        <a:rPr lang="zh-CN" altLang="zh-CN" sz="1600" kern="1200" dirty="0" smtClean="0">
                          <a:effectLst/>
                          <a:latin typeface="+mn-ea"/>
                          <a:ea typeface="+mn-ea"/>
                        </a:rPr>
                        <a:t>，其余检查点达到</a:t>
                      </a:r>
                      <a:r>
                        <a:rPr lang="en-US" altLang="zh-CN" sz="1600" kern="1200" dirty="0" smtClean="0">
                          <a:effectLst/>
                          <a:latin typeface="+mn-ea"/>
                          <a:ea typeface="+mn-ea"/>
                        </a:rPr>
                        <a:t>“</a:t>
                      </a:r>
                      <a:r>
                        <a:rPr lang="zh-CN" altLang="zh-CN" sz="1600" kern="1200" dirty="0" smtClean="0">
                          <a:effectLst/>
                          <a:latin typeface="+mn-ea"/>
                          <a:ea typeface="+mn-ea"/>
                        </a:rPr>
                        <a:t>一般</a:t>
                      </a:r>
                      <a:r>
                        <a:rPr lang="en-US" altLang="zh-CN" sz="1600" kern="1200" dirty="0" smtClean="0">
                          <a:effectLst/>
                          <a:latin typeface="+mn-ea"/>
                          <a:ea typeface="+mn-ea"/>
                        </a:rPr>
                        <a:t>”</a:t>
                      </a:r>
                      <a:r>
                        <a:rPr lang="zh-CN" altLang="zh-CN" sz="1600" kern="1200" dirty="0" smtClean="0">
                          <a:effectLst/>
                          <a:latin typeface="+mn-ea"/>
                          <a:ea typeface="+mn-ea"/>
                        </a:rPr>
                        <a:t>的</a:t>
                      </a:r>
                      <a:endParaRPr lang="zh-CN" altLang="en-US" sz="1600" kern="1200" dirty="0">
                        <a:solidFill>
                          <a:schemeClr val="dk1"/>
                        </a:solidFill>
                        <a:effectLst/>
                        <a:latin typeface="+mn-ea"/>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44159">
                <a:tc gridSpan="2">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a:lnSpc>
                          <a:spcPct val="150000"/>
                        </a:lnSpc>
                      </a:pPr>
                      <a:r>
                        <a:rPr lang="zh-CN" altLang="zh-CN" sz="1600" kern="1200" dirty="0" smtClean="0">
                          <a:effectLst/>
                          <a:latin typeface="+mn-ea"/>
                          <a:ea typeface="+mn-ea"/>
                        </a:rPr>
                        <a:t>核查工程质量验收资料并辅以现场观察。</a:t>
                      </a:r>
                      <a:endParaRPr lang="zh-CN" altLang="en-US" sz="1600" dirty="0">
                        <a:latin typeface="+mn-ea"/>
                        <a:ea typeface="+mn-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ltLang="en-US" sz="1400" kern="1200" dirty="0">
                        <a:solidFill>
                          <a:schemeClr val="dk1"/>
                        </a:solidFill>
                        <a:effectLst/>
                        <a:latin typeface="+mn-lt"/>
                        <a:ea typeface="+mn-ea"/>
                        <a:cs typeface="+mn-cs"/>
                      </a:endParaRPr>
                    </a:p>
                  </a:txBody>
                  <a:tcPr/>
                </a:tc>
              </a:tr>
            </a:tbl>
          </a:graphicData>
        </a:graphic>
      </p:graphicFrame>
      <p:sp>
        <p:nvSpPr>
          <p:cNvPr id="21" name="TextBox 3"/>
          <p:cNvSpPr txBox="1">
            <a:spLocks noChangeArrowheads="1"/>
          </p:cNvSpPr>
          <p:nvPr/>
        </p:nvSpPr>
        <p:spPr bwMode="auto">
          <a:xfrm>
            <a:off x="971600" y="692696"/>
            <a:ext cx="590391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110000"/>
              </a:lnSpc>
              <a:spcBef>
                <a:spcPts val="500"/>
              </a:spcBef>
              <a:buFont typeface="Arial" charset="0"/>
              <a:buChar char="•"/>
              <a:defRPr sz="3200">
                <a:solidFill>
                  <a:srgbClr val="3B3837"/>
                </a:solidFill>
                <a:latin typeface="Arial" charset="0"/>
                <a:ea typeface="黑体" pitchFamily="49" charset="-122"/>
              </a:defRPr>
            </a:lvl1pPr>
            <a:lvl2pPr marL="431800" indent="-215900">
              <a:lnSpc>
                <a:spcPct val="110000"/>
              </a:lnSpc>
              <a:spcBef>
                <a:spcPts val="400"/>
              </a:spcBef>
              <a:buFont typeface="Arial" charset="0"/>
              <a:buChar char="–"/>
              <a:defRPr sz="1600">
                <a:solidFill>
                  <a:srgbClr val="3B3837"/>
                </a:solidFill>
                <a:latin typeface="Arial" charset="0"/>
                <a:ea typeface="黑体" pitchFamily="49" charset="-122"/>
              </a:defRPr>
            </a:lvl2pPr>
            <a:lvl3pPr marL="647700" indent="-179388">
              <a:lnSpc>
                <a:spcPct val="110000"/>
              </a:lnSpc>
              <a:spcBef>
                <a:spcPts val="400"/>
              </a:spcBef>
              <a:buFont typeface="Arial" charset="0"/>
              <a:buChar char="•"/>
              <a:defRPr sz="1600">
                <a:solidFill>
                  <a:srgbClr val="3B3837"/>
                </a:solidFill>
                <a:latin typeface="Arial" charset="0"/>
                <a:ea typeface="黑体" pitchFamily="49" charset="-122"/>
              </a:defRPr>
            </a:lvl3pPr>
            <a:lvl4pPr marL="863600" indent="-215900">
              <a:lnSpc>
                <a:spcPct val="110000"/>
              </a:lnSpc>
              <a:spcBef>
                <a:spcPts val="400"/>
              </a:spcBef>
              <a:buFont typeface="Arial" charset="0"/>
              <a:buChar char="–"/>
              <a:defRPr sz="1600">
                <a:solidFill>
                  <a:srgbClr val="3B3837"/>
                </a:solidFill>
                <a:latin typeface="Arial" charset="0"/>
                <a:ea typeface="黑体" pitchFamily="49" charset="-122"/>
              </a:defRPr>
            </a:lvl4pPr>
            <a:lvl5pPr marL="2057400" indent="-228600">
              <a:lnSpc>
                <a:spcPct val="110000"/>
              </a:lnSpc>
              <a:spcBef>
                <a:spcPct val="20000"/>
              </a:spcBef>
              <a:buFont typeface="Arial" charset="0"/>
              <a:buChar char="»"/>
              <a:defRPr sz="1600">
                <a:solidFill>
                  <a:srgbClr val="3B3837"/>
                </a:solidFill>
                <a:latin typeface="Arial" charset="0"/>
                <a:ea typeface="黑体" pitchFamily="49" charset="-122"/>
              </a:defRPr>
            </a:lvl5pPr>
            <a:lvl6pPr marL="25146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6pPr>
            <a:lvl7pPr marL="29718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7pPr>
            <a:lvl8pPr marL="34290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8pPr>
            <a:lvl9pPr marL="38862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9pPr>
          </a:lstStyle>
          <a:p>
            <a:pPr>
              <a:lnSpc>
                <a:spcPct val="100000"/>
              </a:lnSpc>
              <a:spcBef>
                <a:spcPct val="0"/>
              </a:spcBef>
              <a:buFontTx/>
              <a:buNone/>
            </a:pPr>
            <a:r>
              <a:rPr lang="zh-CN" altLang="en-US" sz="2800" b="1" dirty="0" smtClean="0">
                <a:solidFill>
                  <a:schemeClr val="tx1"/>
                </a:solidFill>
                <a:latin typeface="微软雅黑" pitchFamily="34" charset="-122"/>
                <a:ea typeface="微软雅黑" pitchFamily="34" charset="-122"/>
              </a:rPr>
              <a:t>  自我评价</a:t>
            </a:r>
            <a:endParaRPr lang="zh-CN" altLang="en-US" sz="2800" b="1" dirty="0">
              <a:solidFill>
                <a:schemeClr val="tx1"/>
              </a:solidFill>
              <a:latin typeface="微软雅黑" pitchFamily="34" charset="-122"/>
              <a:ea typeface="微软雅黑" pitchFamily="34" charset="-122"/>
            </a:endParaRPr>
          </a:p>
        </p:txBody>
      </p:sp>
      <p:grpSp>
        <p:nvGrpSpPr>
          <p:cNvPr id="22" name="îṥlïḓê"/>
          <p:cNvGrpSpPr/>
          <p:nvPr/>
        </p:nvGrpSpPr>
        <p:grpSpPr>
          <a:xfrm>
            <a:off x="132221" y="692696"/>
            <a:ext cx="839380" cy="792088"/>
            <a:chOff x="1468531" y="1871421"/>
            <a:chExt cx="2080967" cy="1983665"/>
          </a:xfrm>
        </p:grpSpPr>
        <p:sp>
          <p:nvSpPr>
            <p:cNvPr id="24" name="ïŝḻïḓê"/>
            <p:cNvSpPr/>
            <p:nvPr/>
          </p:nvSpPr>
          <p:spPr bwMode="auto">
            <a:xfrm>
              <a:off x="1751720" y="2659689"/>
              <a:ext cx="796931" cy="796931"/>
            </a:xfrm>
            <a:prstGeom prst="ellipse">
              <a:avLst/>
            </a:prstGeom>
            <a:solidFill>
              <a:schemeClr val="accent4">
                <a:lumMod val="60000"/>
                <a:lumOff val="40000"/>
                <a:alpha val="70000"/>
              </a:schemeClr>
            </a:solidFill>
            <a:ln w="19050">
              <a:noFill/>
              <a:round/>
              <a:headEnd/>
              <a:tailEnd/>
            </a:ln>
          </p:spPr>
          <p:txBody>
            <a:bodyPr anchor="ctr"/>
            <a:lstStyle/>
            <a:p>
              <a:pPr algn="ctr"/>
              <a:endParaRPr sz="2000"/>
            </a:p>
          </p:txBody>
        </p:sp>
        <p:sp>
          <p:nvSpPr>
            <p:cNvPr id="25" name="îślîdé"/>
            <p:cNvSpPr/>
            <p:nvPr/>
          </p:nvSpPr>
          <p:spPr bwMode="auto">
            <a:xfrm>
              <a:off x="1847528" y="1880828"/>
              <a:ext cx="966310" cy="966310"/>
            </a:xfrm>
            <a:prstGeom prst="ellipse">
              <a:avLst/>
            </a:prstGeom>
            <a:solidFill>
              <a:schemeClr val="accent2">
                <a:alpha val="70000"/>
              </a:schemeClr>
            </a:solidFill>
            <a:ln w="19050">
              <a:noFill/>
              <a:round/>
              <a:headEnd/>
              <a:tailEnd/>
            </a:ln>
          </p:spPr>
          <p:txBody>
            <a:bodyPr anchor="ctr"/>
            <a:lstStyle/>
            <a:p>
              <a:pPr algn="ctr"/>
              <a:endParaRPr sz="2000"/>
            </a:p>
          </p:txBody>
        </p:sp>
        <p:sp>
          <p:nvSpPr>
            <p:cNvPr id="26" name="ï$ľïḓè"/>
            <p:cNvSpPr/>
            <p:nvPr/>
          </p:nvSpPr>
          <p:spPr bwMode="auto">
            <a:xfrm>
              <a:off x="2219772" y="2167905"/>
              <a:ext cx="1188132" cy="1188132"/>
            </a:xfrm>
            <a:prstGeom prst="ellipse">
              <a:avLst/>
            </a:prstGeom>
            <a:solidFill>
              <a:schemeClr val="accent1">
                <a:lumMod val="100000"/>
              </a:schemeClr>
            </a:solidFill>
            <a:ln w="19050">
              <a:noFill/>
              <a:round/>
              <a:headEnd/>
              <a:tailEnd/>
            </a:ln>
          </p:spPr>
          <p:txBody>
            <a:bodyPr rot="0" spcFirstLastPara="0" vert="horz" wrap="none" lIns="91440" tIns="45720" rIns="91440" bIns="45720" anchor="ctr" anchorCtr="1" forceAA="0" compatLnSpc="1">
              <a:prstTxWarp prst="textNoShape">
                <a:avLst/>
              </a:prstTxWarp>
              <a:noAutofit/>
            </a:bodyPr>
            <a:lstStyle/>
            <a:p>
              <a:pPr algn="ctr"/>
              <a:r>
                <a:rPr lang="en-US" altLang="zh-CN" sz="2000" dirty="0" smtClean="0">
                  <a:solidFill>
                    <a:schemeClr val="bg1">
                      <a:lumMod val="100000"/>
                    </a:schemeClr>
                  </a:solidFill>
                  <a:latin typeface="Impact" panose="020B0806030902050204" pitchFamily="34" charset="0"/>
                </a:rPr>
                <a:t>03</a:t>
              </a:r>
              <a:endParaRPr lang="en-US" altLang="zh-CN" sz="2000" dirty="0">
                <a:solidFill>
                  <a:schemeClr val="bg1">
                    <a:lumMod val="100000"/>
                  </a:schemeClr>
                </a:solidFill>
                <a:latin typeface="Impact" panose="020B0806030902050204" pitchFamily="34" charset="0"/>
              </a:endParaRPr>
            </a:p>
          </p:txBody>
        </p:sp>
        <p:sp>
          <p:nvSpPr>
            <p:cNvPr id="27" name="íṡḻiḑè"/>
            <p:cNvSpPr/>
            <p:nvPr/>
          </p:nvSpPr>
          <p:spPr bwMode="auto">
            <a:xfrm>
              <a:off x="2687824" y="3456620"/>
              <a:ext cx="398466" cy="398466"/>
            </a:xfrm>
            <a:prstGeom prst="ellipse">
              <a:avLst/>
            </a:prstGeom>
            <a:solidFill>
              <a:schemeClr val="accent3">
                <a:alpha val="70000"/>
              </a:schemeClr>
            </a:solidFill>
            <a:ln w="19050">
              <a:noFill/>
              <a:round/>
              <a:headEnd/>
              <a:tailEnd/>
            </a:ln>
          </p:spPr>
          <p:txBody>
            <a:bodyPr anchor="ctr"/>
            <a:lstStyle/>
            <a:p>
              <a:pPr algn="ctr"/>
              <a:endParaRPr sz="2000"/>
            </a:p>
          </p:txBody>
        </p:sp>
        <p:sp>
          <p:nvSpPr>
            <p:cNvPr id="28" name="î$ľïdè"/>
            <p:cNvSpPr/>
            <p:nvPr/>
          </p:nvSpPr>
          <p:spPr bwMode="auto">
            <a:xfrm>
              <a:off x="1468531" y="2518094"/>
              <a:ext cx="283189" cy="283189"/>
            </a:xfrm>
            <a:prstGeom prst="ellipse">
              <a:avLst/>
            </a:prstGeom>
            <a:solidFill>
              <a:schemeClr val="accent4">
                <a:lumMod val="60000"/>
                <a:lumOff val="40000"/>
                <a:alpha val="70000"/>
              </a:schemeClr>
            </a:solidFill>
            <a:ln w="19050">
              <a:noFill/>
              <a:round/>
              <a:headEnd/>
              <a:tailEnd/>
            </a:ln>
          </p:spPr>
          <p:txBody>
            <a:bodyPr anchor="ctr"/>
            <a:lstStyle/>
            <a:p>
              <a:pPr algn="ctr"/>
              <a:endParaRPr sz="2000"/>
            </a:p>
          </p:txBody>
        </p:sp>
        <p:sp>
          <p:nvSpPr>
            <p:cNvPr id="29" name="ïsliḋè"/>
            <p:cNvSpPr/>
            <p:nvPr/>
          </p:nvSpPr>
          <p:spPr bwMode="auto">
            <a:xfrm>
              <a:off x="3266309" y="1871421"/>
              <a:ext cx="283189" cy="283189"/>
            </a:xfrm>
            <a:prstGeom prst="ellipse">
              <a:avLst/>
            </a:prstGeom>
            <a:solidFill>
              <a:schemeClr val="accent3">
                <a:lumMod val="60000"/>
                <a:lumOff val="40000"/>
                <a:alpha val="70000"/>
              </a:schemeClr>
            </a:solidFill>
            <a:ln w="19050">
              <a:noFill/>
              <a:round/>
              <a:headEnd/>
              <a:tailEnd/>
            </a:ln>
          </p:spPr>
          <p:txBody>
            <a:bodyPr anchor="ctr"/>
            <a:lstStyle/>
            <a:p>
              <a:pPr algn="ctr"/>
              <a:endParaRPr sz="2000"/>
            </a:p>
          </p:txBody>
        </p:sp>
      </p:grpSp>
      <p:sp>
        <p:nvSpPr>
          <p:cNvPr id="30" name="Shape 314"/>
          <p:cNvSpPr/>
          <p:nvPr/>
        </p:nvSpPr>
        <p:spPr>
          <a:xfrm flipV="1">
            <a:off x="948556" y="1268760"/>
            <a:ext cx="8159948" cy="14765"/>
          </a:xfrm>
          <a:prstGeom prst="line">
            <a:avLst/>
          </a:prstGeom>
          <a:ln w="3175">
            <a:solidFill>
              <a:schemeClr val="bg1">
                <a:lumMod val="65000"/>
              </a:schemeClr>
            </a:solidFill>
            <a:bevel/>
          </a:ln>
        </p:spPr>
        <p:txBody>
          <a:bodyPr lIns="45719" rIns="45719"/>
          <a:lstStyle/>
          <a:p>
            <a:endParaRPr/>
          </a:p>
        </p:txBody>
      </p:sp>
      <p:sp>
        <p:nvSpPr>
          <p:cNvPr id="16" name="矩形 15"/>
          <p:cNvSpPr/>
          <p:nvPr/>
        </p:nvSpPr>
        <p:spPr>
          <a:xfrm>
            <a:off x="2843808" y="1340768"/>
            <a:ext cx="3528415" cy="432048"/>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w="25400" cap="flat" cmpd="sng" algn="ctr">
            <a:solidFill>
              <a:schemeClr val="tx1">
                <a:lumMod val="20000"/>
                <a:lumOff val="80000"/>
              </a:schemeClr>
            </a:solidFill>
            <a:prstDash val="solid"/>
          </a:ln>
          <a:effectLst/>
        </p:spPr>
        <p:txBody>
          <a:bodyPr rtlCol="0" anchor="ctr"/>
          <a:lstStyle/>
          <a:p>
            <a:pPr algn="ctr" fontAlgn="auto">
              <a:spcBef>
                <a:spcPts val="0"/>
              </a:spcBef>
              <a:spcAft>
                <a:spcPts val="0"/>
              </a:spcAft>
            </a:pPr>
            <a:r>
              <a:rPr lang="en-US" altLang="zh-CN" sz="2400" b="1" kern="0" dirty="0" smtClean="0">
                <a:solidFill>
                  <a:srgbClr val="FFFFFF"/>
                </a:solidFill>
                <a:latin typeface="+mj-ea"/>
                <a:ea typeface="+mj-ea"/>
              </a:rPr>
              <a:t>3.2 </a:t>
            </a:r>
            <a:r>
              <a:rPr lang="zh-CN" altLang="en-US" sz="2400" b="1" kern="0" dirty="0" smtClean="0">
                <a:solidFill>
                  <a:srgbClr val="FFFFFF"/>
                </a:solidFill>
                <a:latin typeface="+mj-ea"/>
                <a:ea typeface="+mj-ea"/>
              </a:rPr>
              <a:t>评价</a:t>
            </a:r>
            <a:r>
              <a:rPr lang="zh-CN" altLang="en-US" sz="2400" b="1" kern="0" dirty="0">
                <a:solidFill>
                  <a:srgbClr val="FFFFFF"/>
                </a:solidFill>
                <a:latin typeface="+mj-ea"/>
                <a:ea typeface="+mj-ea"/>
              </a:rPr>
              <a:t>规则</a:t>
            </a:r>
            <a:endParaRPr lang="zh-CN" altLang="en-US" sz="2400" b="1" kern="0" dirty="0">
              <a:solidFill>
                <a:srgbClr val="FFFFFF"/>
              </a:solidFill>
              <a:latin typeface="+mj-ea"/>
              <a:ea typeface="+mj-ea"/>
            </a:endParaRPr>
          </a:p>
        </p:txBody>
      </p:sp>
      <p:sp>
        <p:nvSpPr>
          <p:cNvPr id="31" name="矩形 30"/>
          <p:cNvSpPr/>
          <p:nvPr/>
        </p:nvSpPr>
        <p:spPr>
          <a:xfrm>
            <a:off x="2915816" y="2420888"/>
            <a:ext cx="3501637" cy="432048"/>
          </a:xfrm>
          <a:prstGeom prst="rect">
            <a:avLst/>
          </a:prstGeom>
          <a:solidFill>
            <a:schemeClr val="bg1"/>
          </a:solidFill>
          <a:ln w="25400" cap="flat" cmpd="sng" algn="ctr">
            <a:solidFill>
              <a:srgbClr val="0069AC">
                <a:shade val="50000"/>
              </a:srgbClr>
            </a:solidFill>
            <a:prstDash val="solid"/>
          </a:ln>
          <a:effectLst/>
        </p:spPr>
        <p:txBody>
          <a:bodyPr rtlCol="0" anchor="ctr"/>
          <a:lstStyle/>
          <a:p>
            <a:pPr lvl="0" algn="ctr" fontAlgn="auto">
              <a:spcBef>
                <a:spcPts val="0"/>
              </a:spcBef>
              <a:spcAft>
                <a:spcPts val="0"/>
              </a:spcAft>
              <a:defRPr/>
            </a:pPr>
            <a:r>
              <a:rPr lang="zh-CN" altLang="zh-CN" kern="0" dirty="0">
                <a:latin typeface="Arial"/>
                <a:ea typeface="SimHei"/>
              </a:rPr>
              <a:t>观感质量评价方法</a:t>
            </a:r>
            <a:endParaRPr lang="zh-CN" altLang="en-US" kern="0" dirty="0">
              <a:latin typeface="Arial"/>
              <a:ea typeface="SimHei"/>
            </a:endParaRPr>
          </a:p>
        </p:txBody>
      </p:sp>
    </p:spTree>
    <p:extLst>
      <p:ext uri="{BB962C8B-B14F-4D97-AF65-F5344CB8AC3E}">
        <p14:creationId xmlns:p14="http://schemas.microsoft.com/office/powerpoint/2010/main" val="253432588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燕尾形 16"/>
          <p:cNvSpPr/>
          <p:nvPr/>
        </p:nvSpPr>
        <p:spPr bwMode="auto">
          <a:xfrm>
            <a:off x="251621" y="835252"/>
            <a:ext cx="215900" cy="269875"/>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zh-CN" altLang="en-US">
              <a:solidFill>
                <a:srgbClr val="004A86"/>
              </a:solidFill>
            </a:endParaRPr>
          </a:p>
        </p:txBody>
      </p:sp>
      <p:sp>
        <p:nvSpPr>
          <p:cNvPr id="21" name="文本框 10"/>
          <p:cNvSpPr txBox="1"/>
          <p:nvPr/>
        </p:nvSpPr>
        <p:spPr>
          <a:xfrm>
            <a:off x="382819" y="1799779"/>
            <a:ext cx="3573090" cy="369332"/>
          </a:xfrm>
          <a:prstGeom prst="rect">
            <a:avLst/>
          </a:prstGeom>
          <a:solidFill>
            <a:schemeClr val="bg1"/>
          </a:solidFill>
          <a:ln w="9525" cap="flat" cmpd="sng" algn="ctr">
            <a:solidFill>
              <a:srgbClr val="0069AC">
                <a:shade val="95000"/>
                <a:satMod val="105000"/>
              </a:srgbClr>
            </a:solidFill>
            <a:prstDash val="solid"/>
          </a:ln>
          <a:effectLst>
            <a:outerShdw blurRad="40000" dist="23000" dir="5400000" rotWithShape="0">
              <a:srgbClr val="000000">
                <a:alpha val="35000"/>
              </a:srgbClr>
            </a:outerShdw>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effectLst/>
                <a:uLnTx/>
                <a:uFillTx/>
                <a:latin typeface="Arial"/>
                <a:ea typeface="SimHei"/>
              </a:rPr>
              <a:t>3.2.2</a:t>
            </a:r>
            <a:r>
              <a:rPr kumimoji="0" lang="zh-CN" altLang="zh-CN" sz="1800" b="1" i="0" u="none" strike="noStrike" kern="0" cap="none" spc="0" normalizeH="0" baseline="0" noProof="0" dirty="0" smtClean="0">
                <a:ln>
                  <a:noFill/>
                </a:ln>
                <a:effectLst/>
                <a:uLnTx/>
                <a:uFillTx/>
                <a:latin typeface="Arial"/>
                <a:ea typeface="SimHei"/>
              </a:rPr>
              <a:t>专项工程质量评价</a:t>
            </a:r>
            <a:endParaRPr kumimoji="0" lang="en-US" altLang="zh-CN" sz="1800" b="1" i="0" u="none" strike="noStrike" kern="0" cap="none" spc="0" normalizeH="0" baseline="0" noProof="0" dirty="0" smtClean="0">
              <a:ln>
                <a:noFill/>
              </a:ln>
              <a:effectLst/>
              <a:uLnTx/>
              <a:uFillTx/>
              <a:latin typeface="Arial"/>
              <a:ea typeface="SimHei"/>
            </a:endParaRPr>
          </a:p>
        </p:txBody>
      </p:sp>
      <p:graphicFrame>
        <p:nvGraphicFramePr>
          <p:cNvPr id="24" name="表格 23"/>
          <p:cNvGraphicFramePr>
            <a:graphicFrameLocks noGrp="1"/>
          </p:cNvGraphicFramePr>
          <p:nvPr>
            <p:extLst>
              <p:ext uri="{D42A27DB-BD31-4B8C-83A1-F6EECF244321}">
                <p14:modId xmlns:p14="http://schemas.microsoft.com/office/powerpoint/2010/main" val="2343602318"/>
              </p:ext>
            </p:extLst>
          </p:nvPr>
        </p:nvGraphicFramePr>
        <p:xfrm>
          <a:off x="251520" y="2996953"/>
          <a:ext cx="8712968" cy="3853379"/>
        </p:xfrm>
        <a:graphic>
          <a:graphicData uri="http://schemas.openxmlformats.org/drawingml/2006/table">
            <a:tbl>
              <a:tblPr firstRow="1" bandRow="1">
                <a:tableStyleId>{1FECB4D8-DB02-4DC6-A0A2-4F2EBAE1DC90}</a:tableStyleId>
              </a:tblPr>
              <a:tblGrid>
                <a:gridCol w="2091113"/>
                <a:gridCol w="3049539"/>
                <a:gridCol w="3572316"/>
              </a:tblGrid>
              <a:tr h="378659">
                <a:tc>
                  <a:txBody>
                    <a:bodyPr/>
                    <a:lstStyle>
                      <a:lvl1pPr marL="0" algn="l" defTabSz="914400" rtl="0" eaLnBrk="1" latinLnBrk="0" hangingPunct="1">
                        <a:defRPr sz="1800" b="1" kern="1200">
                          <a:solidFill>
                            <a:schemeClr val="lt1"/>
                          </a:solidFill>
                          <a:latin typeface="Arial"/>
                          <a:ea typeface="SimHei"/>
                          <a:cs typeface=""/>
                        </a:defRPr>
                      </a:lvl1pPr>
                      <a:lvl2pPr marL="457200" algn="l" defTabSz="914400" rtl="0" eaLnBrk="1" latinLnBrk="0" hangingPunct="1">
                        <a:defRPr sz="1800" b="1" kern="1200">
                          <a:solidFill>
                            <a:schemeClr val="lt1"/>
                          </a:solidFill>
                          <a:latin typeface="Arial"/>
                          <a:ea typeface="SimHei"/>
                          <a:cs typeface=""/>
                        </a:defRPr>
                      </a:lvl2pPr>
                      <a:lvl3pPr marL="914400" algn="l" defTabSz="914400" rtl="0" eaLnBrk="1" latinLnBrk="0" hangingPunct="1">
                        <a:defRPr sz="1800" b="1" kern="1200">
                          <a:solidFill>
                            <a:schemeClr val="lt1"/>
                          </a:solidFill>
                          <a:latin typeface="Arial"/>
                          <a:ea typeface="SimHei"/>
                          <a:cs typeface=""/>
                        </a:defRPr>
                      </a:lvl3pPr>
                      <a:lvl4pPr marL="1371600" algn="l" defTabSz="914400" rtl="0" eaLnBrk="1" latinLnBrk="0" hangingPunct="1">
                        <a:defRPr sz="1800" b="1" kern="1200">
                          <a:solidFill>
                            <a:schemeClr val="lt1"/>
                          </a:solidFill>
                          <a:latin typeface="Arial"/>
                          <a:ea typeface="SimHei"/>
                          <a:cs typeface=""/>
                        </a:defRPr>
                      </a:lvl4pPr>
                      <a:lvl5pPr marL="1828800" algn="l" defTabSz="914400" rtl="0" eaLnBrk="1" latinLnBrk="0" hangingPunct="1">
                        <a:defRPr sz="1800" b="1" kern="1200">
                          <a:solidFill>
                            <a:schemeClr val="lt1"/>
                          </a:solidFill>
                          <a:latin typeface="Arial"/>
                          <a:ea typeface="SimHei"/>
                          <a:cs typeface=""/>
                        </a:defRPr>
                      </a:lvl5pPr>
                      <a:lvl6pPr marL="2286000" algn="l" defTabSz="914400" rtl="0" eaLnBrk="1" latinLnBrk="0" hangingPunct="1">
                        <a:defRPr sz="1800" b="1" kern="1200">
                          <a:solidFill>
                            <a:schemeClr val="lt1"/>
                          </a:solidFill>
                          <a:latin typeface="Arial"/>
                          <a:ea typeface="SimHei"/>
                          <a:cs typeface=""/>
                        </a:defRPr>
                      </a:lvl6pPr>
                      <a:lvl7pPr marL="2743200" algn="l" defTabSz="914400" rtl="0" eaLnBrk="1" latinLnBrk="0" hangingPunct="1">
                        <a:defRPr sz="1800" b="1" kern="1200">
                          <a:solidFill>
                            <a:schemeClr val="lt1"/>
                          </a:solidFill>
                          <a:latin typeface="Arial"/>
                          <a:ea typeface="SimHei"/>
                          <a:cs typeface=""/>
                        </a:defRPr>
                      </a:lvl7pPr>
                      <a:lvl8pPr marL="3200400" algn="l" defTabSz="914400" rtl="0" eaLnBrk="1" latinLnBrk="0" hangingPunct="1">
                        <a:defRPr sz="1800" b="1" kern="1200">
                          <a:solidFill>
                            <a:schemeClr val="lt1"/>
                          </a:solidFill>
                          <a:latin typeface="Arial"/>
                          <a:ea typeface="SimHei"/>
                          <a:cs typeface=""/>
                        </a:defRPr>
                      </a:lvl8pPr>
                      <a:lvl9pPr marL="3657600" algn="l" defTabSz="914400" rtl="0" eaLnBrk="1" latinLnBrk="0" hangingPunct="1">
                        <a:defRPr sz="1800" b="1" kern="1200">
                          <a:solidFill>
                            <a:schemeClr val="lt1"/>
                          </a:solidFill>
                          <a:latin typeface="Arial"/>
                          <a:ea typeface="SimHei"/>
                          <a:cs typeface=""/>
                        </a:defRPr>
                      </a:lvl9pPr>
                    </a:lstStyle>
                    <a:p>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b="1" kern="1200">
                          <a:solidFill>
                            <a:schemeClr val="lt1"/>
                          </a:solidFill>
                          <a:latin typeface="Arial"/>
                          <a:ea typeface="SimHei"/>
                          <a:cs typeface=""/>
                        </a:defRPr>
                      </a:lvl1pPr>
                      <a:lvl2pPr marL="457200" algn="l" defTabSz="914400" rtl="0" eaLnBrk="1" latinLnBrk="0" hangingPunct="1">
                        <a:defRPr sz="1800" b="1" kern="1200">
                          <a:solidFill>
                            <a:schemeClr val="lt1"/>
                          </a:solidFill>
                          <a:latin typeface="Arial"/>
                          <a:ea typeface="SimHei"/>
                          <a:cs typeface=""/>
                        </a:defRPr>
                      </a:lvl2pPr>
                      <a:lvl3pPr marL="914400" algn="l" defTabSz="914400" rtl="0" eaLnBrk="1" latinLnBrk="0" hangingPunct="1">
                        <a:defRPr sz="1800" b="1" kern="1200">
                          <a:solidFill>
                            <a:schemeClr val="lt1"/>
                          </a:solidFill>
                          <a:latin typeface="Arial"/>
                          <a:ea typeface="SimHei"/>
                          <a:cs typeface=""/>
                        </a:defRPr>
                      </a:lvl3pPr>
                      <a:lvl4pPr marL="1371600" algn="l" defTabSz="914400" rtl="0" eaLnBrk="1" latinLnBrk="0" hangingPunct="1">
                        <a:defRPr sz="1800" b="1" kern="1200">
                          <a:solidFill>
                            <a:schemeClr val="lt1"/>
                          </a:solidFill>
                          <a:latin typeface="Arial"/>
                          <a:ea typeface="SimHei"/>
                          <a:cs typeface=""/>
                        </a:defRPr>
                      </a:lvl4pPr>
                      <a:lvl5pPr marL="1828800" algn="l" defTabSz="914400" rtl="0" eaLnBrk="1" latinLnBrk="0" hangingPunct="1">
                        <a:defRPr sz="1800" b="1" kern="1200">
                          <a:solidFill>
                            <a:schemeClr val="lt1"/>
                          </a:solidFill>
                          <a:latin typeface="Arial"/>
                          <a:ea typeface="SimHei"/>
                          <a:cs typeface=""/>
                        </a:defRPr>
                      </a:lvl5pPr>
                      <a:lvl6pPr marL="2286000" algn="l" defTabSz="914400" rtl="0" eaLnBrk="1" latinLnBrk="0" hangingPunct="1">
                        <a:defRPr sz="1800" b="1" kern="1200">
                          <a:solidFill>
                            <a:schemeClr val="lt1"/>
                          </a:solidFill>
                          <a:latin typeface="Arial"/>
                          <a:ea typeface="SimHei"/>
                          <a:cs typeface=""/>
                        </a:defRPr>
                      </a:lvl6pPr>
                      <a:lvl7pPr marL="2743200" algn="l" defTabSz="914400" rtl="0" eaLnBrk="1" latinLnBrk="0" hangingPunct="1">
                        <a:defRPr sz="1800" b="1" kern="1200">
                          <a:solidFill>
                            <a:schemeClr val="lt1"/>
                          </a:solidFill>
                          <a:latin typeface="Arial"/>
                          <a:ea typeface="SimHei"/>
                          <a:cs typeface=""/>
                        </a:defRPr>
                      </a:lvl7pPr>
                      <a:lvl8pPr marL="3200400" algn="l" defTabSz="914400" rtl="0" eaLnBrk="1" latinLnBrk="0" hangingPunct="1">
                        <a:defRPr sz="1800" b="1" kern="1200">
                          <a:solidFill>
                            <a:schemeClr val="lt1"/>
                          </a:solidFill>
                          <a:latin typeface="Arial"/>
                          <a:ea typeface="SimHei"/>
                          <a:cs typeface=""/>
                        </a:defRPr>
                      </a:lvl8pPr>
                      <a:lvl9pPr marL="3657600" algn="l" defTabSz="914400" rtl="0" eaLnBrk="1" latinLnBrk="0" hangingPunct="1">
                        <a:defRPr sz="1800" b="1" kern="1200">
                          <a:solidFill>
                            <a:schemeClr val="lt1"/>
                          </a:solidFill>
                          <a:latin typeface="Arial"/>
                          <a:ea typeface="SimHei"/>
                          <a:cs typeface=""/>
                        </a:defRPr>
                      </a:lvl9pPr>
                    </a:lstStyle>
                    <a:p>
                      <a:pPr algn="ctr"/>
                      <a:r>
                        <a:rPr lang="zh-CN" altLang="en-US" dirty="0" smtClean="0"/>
                        <a:t>一档（</a:t>
                      </a:r>
                      <a:r>
                        <a:rPr lang="en-US" altLang="zh-CN" dirty="0" smtClean="0"/>
                        <a:t>100%</a:t>
                      </a:r>
                      <a:r>
                        <a:rPr lang="zh-CN" altLang="en-US" dirty="0" smtClean="0"/>
                        <a:t>）</a:t>
                      </a:r>
                      <a:endParaRPr lang="zh-CN" alt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b="1" kern="1200">
                          <a:solidFill>
                            <a:schemeClr val="lt1"/>
                          </a:solidFill>
                          <a:latin typeface="Arial"/>
                          <a:ea typeface="SimHei"/>
                          <a:cs typeface=""/>
                        </a:defRPr>
                      </a:lvl1pPr>
                      <a:lvl2pPr marL="457200" algn="l" defTabSz="914400" rtl="0" eaLnBrk="1" latinLnBrk="0" hangingPunct="1">
                        <a:defRPr sz="1800" b="1" kern="1200">
                          <a:solidFill>
                            <a:schemeClr val="lt1"/>
                          </a:solidFill>
                          <a:latin typeface="Arial"/>
                          <a:ea typeface="SimHei"/>
                          <a:cs typeface=""/>
                        </a:defRPr>
                      </a:lvl2pPr>
                      <a:lvl3pPr marL="914400" algn="l" defTabSz="914400" rtl="0" eaLnBrk="1" latinLnBrk="0" hangingPunct="1">
                        <a:defRPr sz="1800" b="1" kern="1200">
                          <a:solidFill>
                            <a:schemeClr val="lt1"/>
                          </a:solidFill>
                          <a:latin typeface="Arial"/>
                          <a:ea typeface="SimHei"/>
                          <a:cs typeface=""/>
                        </a:defRPr>
                      </a:lvl3pPr>
                      <a:lvl4pPr marL="1371600" algn="l" defTabSz="914400" rtl="0" eaLnBrk="1" latinLnBrk="0" hangingPunct="1">
                        <a:defRPr sz="1800" b="1" kern="1200">
                          <a:solidFill>
                            <a:schemeClr val="lt1"/>
                          </a:solidFill>
                          <a:latin typeface="Arial"/>
                          <a:ea typeface="SimHei"/>
                          <a:cs typeface=""/>
                        </a:defRPr>
                      </a:lvl4pPr>
                      <a:lvl5pPr marL="1828800" algn="l" defTabSz="914400" rtl="0" eaLnBrk="1" latinLnBrk="0" hangingPunct="1">
                        <a:defRPr sz="1800" b="1" kern="1200">
                          <a:solidFill>
                            <a:schemeClr val="lt1"/>
                          </a:solidFill>
                          <a:latin typeface="Arial"/>
                          <a:ea typeface="SimHei"/>
                          <a:cs typeface=""/>
                        </a:defRPr>
                      </a:lvl5pPr>
                      <a:lvl6pPr marL="2286000" algn="l" defTabSz="914400" rtl="0" eaLnBrk="1" latinLnBrk="0" hangingPunct="1">
                        <a:defRPr sz="1800" b="1" kern="1200">
                          <a:solidFill>
                            <a:schemeClr val="lt1"/>
                          </a:solidFill>
                          <a:latin typeface="Arial"/>
                          <a:ea typeface="SimHei"/>
                          <a:cs typeface=""/>
                        </a:defRPr>
                      </a:lvl6pPr>
                      <a:lvl7pPr marL="2743200" algn="l" defTabSz="914400" rtl="0" eaLnBrk="1" latinLnBrk="0" hangingPunct="1">
                        <a:defRPr sz="1800" b="1" kern="1200">
                          <a:solidFill>
                            <a:schemeClr val="lt1"/>
                          </a:solidFill>
                          <a:latin typeface="Arial"/>
                          <a:ea typeface="SimHei"/>
                          <a:cs typeface=""/>
                        </a:defRPr>
                      </a:lvl7pPr>
                      <a:lvl8pPr marL="3200400" algn="l" defTabSz="914400" rtl="0" eaLnBrk="1" latinLnBrk="0" hangingPunct="1">
                        <a:defRPr sz="1800" b="1" kern="1200">
                          <a:solidFill>
                            <a:schemeClr val="lt1"/>
                          </a:solidFill>
                          <a:latin typeface="Arial"/>
                          <a:ea typeface="SimHei"/>
                          <a:cs typeface=""/>
                        </a:defRPr>
                      </a:lvl8pPr>
                      <a:lvl9pPr marL="3657600" algn="l" defTabSz="914400" rtl="0" eaLnBrk="1" latinLnBrk="0" hangingPunct="1">
                        <a:defRPr sz="1800" b="1" kern="1200">
                          <a:solidFill>
                            <a:schemeClr val="lt1"/>
                          </a:solidFill>
                          <a:latin typeface="Arial"/>
                          <a:ea typeface="SimHei"/>
                          <a:cs typeface=""/>
                        </a:defRPr>
                      </a:lvl9pPr>
                    </a:lstStyle>
                    <a:p>
                      <a:pPr algn="ctr"/>
                      <a:r>
                        <a:rPr lang="zh-CN" altLang="en-US" dirty="0" smtClean="0"/>
                        <a:t>二档（</a:t>
                      </a:r>
                      <a:r>
                        <a:rPr lang="en-US" altLang="zh-CN" dirty="0" smtClean="0"/>
                        <a:t>70%</a:t>
                      </a:r>
                      <a:r>
                        <a:rPr lang="zh-CN" altLang="en-US" dirty="0" smtClean="0"/>
                        <a:t>）</a:t>
                      </a:r>
                      <a:endParaRPr lang="zh-CN" alt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089293">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0" algn="l" defTabSz="914400" rtl="0" eaLnBrk="1" latinLnBrk="0" hangingPunct="1">
                        <a:lnSpc>
                          <a:spcPct val="150000"/>
                        </a:lnSpc>
                      </a:pPr>
                      <a:r>
                        <a:rPr lang="zh-CN" altLang="zh-CN" sz="1600" kern="1200" dirty="0" smtClean="0">
                          <a:solidFill>
                            <a:srgbClr val="FF0000"/>
                          </a:solidFill>
                          <a:effectLst/>
                          <a:latin typeface="Arial"/>
                          <a:ea typeface="SimHei"/>
                          <a:cs typeface=""/>
                        </a:rPr>
                        <a:t>穹顶吊装阶段、冷态功能试验阶段</a:t>
                      </a:r>
                      <a:endParaRPr lang="zh-CN" altLang="en-US" sz="1600" kern="1200" dirty="0">
                        <a:solidFill>
                          <a:srgbClr val="FF0000"/>
                        </a:solidFill>
                        <a:effectLst/>
                        <a:latin typeface="Arial"/>
                        <a:ea typeface="SimHei"/>
                        <a:cs typeface=""/>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0" algn="l" defTabSz="914400" rtl="0" eaLnBrk="1" latinLnBrk="0" hangingPunct="1">
                        <a:lnSpc>
                          <a:spcPct val="150000"/>
                        </a:lnSpc>
                      </a:pPr>
                      <a:r>
                        <a:rPr lang="zh-CN" altLang="zh-CN" sz="1600" kern="1200" dirty="0" smtClean="0">
                          <a:effectLst/>
                          <a:latin typeface="+mn-ea"/>
                          <a:ea typeface="+mn-ea"/>
                        </a:rPr>
                        <a:t>各项指标达到考核值及相关规定，试验条件符合规定，试验报告及签证齐全、规范的</a:t>
                      </a:r>
                      <a:endParaRPr lang="zh-CN" altLang="en-US" sz="1600" kern="1200" dirty="0">
                        <a:solidFill>
                          <a:schemeClr val="dk1"/>
                        </a:solidFill>
                        <a:effectLst/>
                        <a:latin typeface="+mn-ea"/>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a:lnSpc>
                          <a:spcPct val="150000"/>
                        </a:lnSpc>
                      </a:pPr>
                      <a:r>
                        <a:rPr lang="zh-CN" altLang="zh-CN" sz="1600" kern="1200" dirty="0" smtClean="0">
                          <a:effectLst/>
                          <a:latin typeface="+mn-ea"/>
                          <a:ea typeface="+mn-ea"/>
                        </a:rPr>
                        <a:t>各项指标</a:t>
                      </a:r>
                      <a:r>
                        <a:rPr lang="en-US" altLang="zh-CN" sz="1600" kern="1200" dirty="0" smtClean="0">
                          <a:effectLst/>
                          <a:latin typeface="+mn-ea"/>
                          <a:ea typeface="+mn-ea"/>
                        </a:rPr>
                        <a:t>70%</a:t>
                      </a:r>
                      <a:r>
                        <a:rPr lang="zh-CN" altLang="zh-CN" sz="1600" kern="1200" dirty="0" smtClean="0">
                          <a:effectLst/>
                          <a:latin typeface="+mn-ea"/>
                          <a:ea typeface="+mn-ea"/>
                        </a:rPr>
                        <a:t>及以上达到考核值及相关规定，试验报告及签证基本齐全、规范的</a:t>
                      </a:r>
                      <a:endParaRPr lang="zh-CN" altLang="en-US" sz="1600" kern="1200" dirty="0">
                        <a:solidFill>
                          <a:schemeClr val="dk1"/>
                        </a:solidFill>
                        <a:effectLst/>
                        <a:latin typeface="+mn-ea"/>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836237">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0" algn="l" defTabSz="914400" rtl="0" eaLnBrk="1" latinLnBrk="0" hangingPunct="1">
                        <a:lnSpc>
                          <a:spcPct val="150000"/>
                        </a:lnSpc>
                      </a:pPr>
                      <a:r>
                        <a:rPr lang="zh-CN" altLang="zh-CN" sz="1600" kern="1200" dirty="0" smtClean="0">
                          <a:solidFill>
                            <a:srgbClr val="FF0000"/>
                          </a:solidFill>
                          <a:effectLst/>
                          <a:latin typeface="Arial"/>
                          <a:ea typeface="SimHei"/>
                          <a:cs typeface=""/>
                        </a:rPr>
                        <a:t>商运一年后</a:t>
                      </a:r>
                      <a:endParaRPr lang="zh-CN" altLang="en-US" sz="1600" kern="1200" dirty="0">
                        <a:solidFill>
                          <a:srgbClr val="FF0000"/>
                        </a:solidFill>
                        <a:effectLst/>
                        <a:latin typeface="Arial"/>
                        <a:ea typeface="SimHei"/>
                        <a:cs typeface=""/>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a:lnSpc>
                          <a:spcPct val="150000"/>
                        </a:lnSpc>
                      </a:pPr>
                      <a:r>
                        <a:rPr lang="zh-CN" altLang="zh-CN" sz="1600" kern="1200" dirty="0" smtClean="0">
                          <a:effectLst/>
                          <a:latin typeface="+mn-ea"/>
                          <a:ea typeface="+mn-ea"/>
                        </a:rPr>
                        <a:t>综合查验各台机组各项指标达到考核值及相关规定，试验条件符合规定，试验过程、试验报告及签证齐全、规范的</a:t>
                      </a:r>
                      <a:endParaRPr lang="zh-CN" altLang="en-US" sz="1600" kern="1200" dirty="0">
                        <a:solidFill>
                          <a:schemeClr val="dk1"/>
                        </a:solidFill>
                        <a:effectLst/>
                        <a:latin typeface="+mn-ea"/>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a:lnSpc>
                          <a:spcPct val="150000"/>
                        </a:lnSpc>
                      </a:pPr>
                      <a:r>
                        <a:rPr lang="zh-CN" altLang="zh-CN" sz="1600" kern="1200" dirty="0" smtClean="0">
                          <a:effectLst/>
                          <a:latin typeface="+mn-ea"/>
                          <a:ea typeface="+mn-ea"/>
                        </a:rPr>
                        <a:t>综合查验各台机组各项指标，其中主控指标达到考核值及相关规定，试验条件符合规定，试验报告及签证齐全、规范；一般指标</a:t>
                      </a:r>
                      <a:r>
                        <a:rPr lang="en-US" altLang="zh-CN" sz="1600" kern="1200" dirty="0" smtClean="0">
                          <a:effectLst/>
                          <a:latin typeface="+mn-ea"/>
                          <a:ea typeface="+mn-ea"/>
                        </a:rPr>
                        <a:t>70%</a:t>
                      </a:r>
                      <a:r>
                        <a:rPr lang="zh-CN" altLang="zh-CN" sz="1600" kern="1200" dirty="0" smtClean="0">
                          <a:effectLst/>
                          <a:latin typeface="+mn-ea"/>
                          <a:ea typeface="+mn-ea"/>
                        </a:rPr>
                        <a:t>及以上达到考核值及相关规定，试验报告及签证基本齐全、规范的</a:t>
                      </a:r>
                      <a:endParaRPr lang="zh-CN" altLang="en-US" sz="1600" kern="1200" dirty="0">
                        <a:solidFill>
                          <a:schemeClr val="dk1"/>
                        </a:solidFill>
                        <a:effectLst/>
                        <a:latin typeface="+mn-ea"/>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18" name="TextBox 3"/>
          <p:cNvSpPr txBox="1">
            <a:spLocks noChangeArrowheads="1"/>
          </p:cNvSpPr>
          <p:nvPr/>
        </p:nvSpPr>
        <p:spPr bwMode="auto">
          <a:xfrm>
            <a:off x="971600" y="692696"/>
            <a:ext cx="590391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110000"/>
              </a:lnSpc>
              <a:spcBef>
                <a:spcPts val="500"/>
              </a:spcBef>
              <a:buFont typeface="Arial" charset="0"/>
              <a:buChar char="•"/>
              <a:defRPr sz="3200">
                <a:solidFill>
                  <a:srgbClr val="3B3837"/>
                </a:solidFill>
                <a:latin typeface="Arial" charset="0"/>
                <a:ea typeface="黑体" pitchFamily="49" charset="-122"/>
              </a:defRPr>
            </a:lvl1pPr>
            <a:lvl2pPr marL="431800" indent="-215900">
              <a:lnSpc>
                <a:spcPct val="110000"/>
              </a:lnSpc>
              <a:spcBef>
                <a:spcPts val="400"/>
              </a:spcBef>
              <a:buFont typeface="Arial" charset="0"/>
              <a:buChar char="–"/>
              <a:defRPr sz="1600">
                <a:solidFill>
                  <a:srgbClr val="3B3837"/>
                </a:solidFill>
                <a:latin typeface="Arial" charset="0"/>
                <a:ea typeface="黑体" pitchFamily="49" charset="-122"/>
              </a:defRPr>
            </a:lvl2pPr>
            <a:lvl3pPr marL="647700" indent="-179388">
              <a:lnSpc>
                <a:spcPct val="110000"/>
              </a:lnSpc>
              <a:spcBef>
                <a:spcPts val="400"/>
              </a:spcBef>
              <a:buFont typeface="Arial" charset="0"/>
              <a:buChar char="•"/>
              <a:defRPr sz="1600">
                <a:solidFill>
                  <a:srgbClr val="3B3837"/>
                </a:solidFill>
                <a:latin typeface="Arial" charset="0"/>
                <a:ea typeface="黑体" pitchFamily="49" charset="-122"/>
              </a:defRPr>
            </a:lvl3pPr>
            <a:lvl4pPr marL="863600" indent="-215900">
              <a:lnSpc>
                <a:spcPct val="110000"/>
              </a:lnSpc>
              <a:spcBef>
                <a:spcPts val="400"/>
              </a:spcBef>
              <a:buFont typeface="Arial" charset="0"/>
              <a:buChar char="–"/>
              <a:defRPr sz="1600">
                <a:solidFill>
                  <a:srgbClr val="3B3837"/>
                </a:solidFill>
                <a:latin typeface="Arial" charset="0"/>
                <a:ea typeface="黑体" pitchFamily="49" charset="-122"/>
              </a:defRPr>
            </a:lvl4pPr>
            <a:lvl5pPr marL="2057400" indent="-228600">
              <a:lnSpc>
                <a:spcPct val="110000"/>
              </a:lnSpc>
              <a:spcBef>
                <a:spcPct val="20000"/>
              </a:spcBef>
              <a:buFont typeface="Arial" charset="0"/>
              <a:buChar char="»"/>
              <a:defRPr sz="1600">
                <a:solidFill>
                  <a:srgbClr val="3B3837"/>
                </a:solidFill>
                <a:latin typeface="Arial" charset="0"/>
                <a:ea typeface="黑体" pitchFamily="49" charset="-122"/>
              </a:defRPr>
            </a:lvl5pPr>
            <a:lvl6pPr marL="25146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6pPr>
            <a:lvl7pPr marL="29718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7pPr>
            <a:lvl8pPr marL="34290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8pPr>
            <a:lvl9pPr marL="38862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9pPr>
          </a:lstStyle>
          <a:p>
            <a:pPr>
              <a:lnSpc>
                <a:spcPct val="100000"/>
              </a:lnSpc>
              <a:spcBef>
                <a:spcPct val="0"/>
              </a:spcBef>
              <a:buFontTx/>
              <a:buNone/>
            </a:pPr>
            <a:r>
              <a:rPr lang="zh-CN" altLang="en-US" sz="2800" b="1" dirty="0" smtClean="0">
                <a:solidFill>
                  <a:schemeClr val="tx1"/>
                </a:solidFill>
                <a:latin typeface="微软雅黑" pitchFamily="34" charset="-122"/>
                <a:ea typeface="微软雅黑" pitchFamily="34" charset="-122"/>
              </a:rPr>
              <a:t>  自我评价</a:t>
            </a:r>
            <a:endParaRPr lang="zh-CN" altLang="en-US" sz="2800" b="1" dirty="0">
              <a:solidFill>
                <a:schemeClr val="tx1"/>
              </a:solidFill>
              <a:latin typeface="微软雅黑" pitchFamily="34" charset="-122"/>
              <a:ea typeface="微软雅黑" pitchFamily="34" charset="-122"/>
            </a:endParaRPr>
          </a:p>
        </p:txBody>
      </p:sp>
      <p:grpSp>
        <p:nvGrpSpPr>
          <p:cNvPr id="20" name="îṥlïḓê"/>
          <p:cNvGrpSpPr/>
          <p:nvPr/>
        </p:nvGrpSpPr>
        <p:grpSpPr>
          <a:xfrm>
            <a:off x="132221" y="692696"/>
            <a:ext cx="839380" cy="792088"/>
            <a:chOff x="1468531" y="1871421"/>
            <a:chExt cx="2080967" cy="1983665"/>
          </a:xfrm>
        </p:grpSpPr>
        <p:sp>
          <p:nvSpPr>
            <p:cNvPr id="23" name="ïŝḻïḓê"/>
            <p:cNvSpPr/>
            <p:nvPr/>
          </p:nvSpPr>
          <p:spPr bwMode="auto">
            <a:xfrm>
              <a:off x="1751720" y="2659689"/>
              <a:ext cx="796931" cy="796931"/>
            </a:xfrm>
            <a:prstGeom prst="ellipse">
              <a:avLst/>
            </a:prstGeom>
            <a:solidFill>
              <a:schemeClr val="accent4">
                <a:lumMod val="60000"/>
                <a:lumOff val="40000"/>
                <a:alpha val="70000"/>
              </a:schemeClr>
            </a:solidFill>
            <a:ln w="19050">
              <a:noFill/>
              <a:round/>
              <a:headEnd/>
              <a:tailEnd/>
            </a:ln>
          </p:spPr>
          <p:txBody>
            <a:bodyPr anchor="ctr"/>
            <a:lstStyle/>
            <a:p>
              <a:pPr algn="ctr"/>
              <a:endParaRPr sz="2000"/>
            </a:p>
          </p:txBody>
        </p:sp>
        <p:sp>
          <p:nvSpPr>
            <p:cNvPr id="25" name="îślîdé"/>
            <p:cNvSpPr/>
            <p:nvPr/>
          </p:nvSpPr>
          <p:spPr bwMode="auto">
            <a:xfrm>
              <a:off x="1847528" y="1880828"/>
              <a:ext cx="966310" cy="966310"/>
            </a:xfrm>
            <a:prstGeom prst="ellipse">
              <a:avLst/>
            </a:prstGeom>
            <a:solidFill>
              <a:schemeClr val="accent2">
                <a:alpha val="70000"/>
              </a:schemeClr>
            </a:solidFill>
            <a:ln w="19050">
              <a:noFill/>
              <a:round/>
              <a:headEnd/>
              <a:tailEnd/>
            </a:ln>
          </p:spPr>
          <p:txBody>
            <a:bodyPr anchor="ctr"/>
            <a:lstStyle/>
            <a:p>
              <a:pPr algn="ctr"/>
              <a:endParaRPr sz="2000"/>
            </a:p>
          </p:txBody>
        </p:sp>
        <p:sp>
          <p:nvSpPr>
            <p:cNvPr id="26" name="ï$ľïḓè"/>
            <p:cNvSpPr/>
            <p:nvPr/>
          </p:nvSpPr>
          <p:spPr bwMode="auto">
            <a:xfrm>
              <a:off x="2219772" y="2167905"/>
              <a:ext cx="1188132" cy="1188132"/>
            </a:xfrm>
            <a:prstGeom prst="ellipse">
              <a:avLst/>
            </a:prstGeom>
            <a:solidFill>
              <a:schemeClr val="accent1">
                <a:lumMod val="100000"/>
              </a:schemeClr>
            </a:solidFill>
            <a:ln w="19050">
              <a:noFill/>
              <a:round/>
              <a:headEnd/>
              <a:tailEnd/>
            </a:ln>
          </p:spPr>
          <p:txBody>
            <a:bodyPr rot="0" spcFirstLastPara="0" vert="horz" wrap="none" lIns="91440" tIns="45720" rIns="91440" bIns="45720" anchor="ctr" anchorCtr="1" forceAA="0" compatLnSpc="1">
              <a:prstTxWarp prst="textNoShape">
                <a:avLst/>
              </a:prstTxWarp>
              <a:noAutofit/>
            </a:bodyPr>
            <a:lstStyle/>
            <a:p>
              <a:pPr algn="ctr"/>
              <a:r>
                <a:rPr lang="en-US" altLang="zh-CN" sz="2000" dirty="0" smtClean="0">
                  <a:solidFill>
                    <a:schemeClr val="bg1">
                      <a:lumMod val="100000"/>
                    </a:schemeClr>
                  </a:solidFill>
                  <a:latin typeface="Impact" panose="020B0806030902050204" pitchFamily="34" charset="0"/>
                </a:rPr>
                <a:t>03</a:t>
              </a:r>
              <a:endParaRPr lang="en-US" altLang="zh-CN" sz="2000" dirty="0">
                <a:solidFill>
                  <a:schemeClr val="bg1">
                    <a:lumMod val="100000"/>
                  </a:schemeClr>
                </a:solidFill>
                <a:latin typeface="Impact" panose="020B0806030902050204" pitchFamily="34" charset="0"/>
              </a:endParaRPr>
            </a:p>
          </p:txBody>
        </p:sp>
        <p:sp>
          <p:nvSpPr>
            <p:cNvPr id="27" name="íṡḻiḑè"/>
            <p:cNvSpPr/>
            <p:nvPr/>
          </p:nvSpPr>
          <p:spPr bwMode="auto">
            <a:xfrm>
              <a:off x="2687824" y="3456620"/>
              <a:ext cx="398466" cy="398466"/>
            </a:xfrm>
            <a:prstGeom prst="ellipse">
              <a:avLst/>
            </a:prstGeom>
            <a:solidFill>
              <a:schemeClr val="accent3">
                <a:alpha val="70000"/>
              </a:schemeClr>
            </a:solidFill>
            <a:ln w="19050">
              <a:noFill/>
              <a:round/>
              <a:headEnd/>
              <a:tailEnd/>
            </a:ln>
          </p:spPr>
          <p:txBody>
            <a:bodyPr anchor="ctr"/>
            <a:lstStyle/>
            <a:p>
              <a:pPr algn="ctr"/>
              <a:endParaRPr sz="2000"/>
            </a:p>
          </p:txBody>
        </p:sp>
        <p:sp>
          <p:nvSpPr>
            <p:cNvPr id="28" name="î$ľïdè"/>
            <p:cNvSpPr/>
            <p:nvPr/>
          </p:nvSpPr>
          <p:spPr bwMode="auto">
            <a:xfrm>
              <a:off x="1468531" y="2518094"/>
              <a:ext cx="283189" cy="283189"/>
            </a:xfrm>
            <a:prstGeom prst="ellipse">
              <a:avLst/>
            </a:prstGeom>
            <a:solidFill>
              <a:schemeClr val="accent4">
                <a:lumMod val="60000"/>
                <a:lumOff val="40000"/>
                <a:alpha val="70000"/>
              </a:schemeClr>
            </a:solidFill>
            <a:ln w="19050">
              <a:noFill/>
              <a:round/>
              <a:headEnd/>
              <a:tailEnd/>
            </a:ln>
          </p:spPr>
          <p:txBody>
            <a:bodyPr anchor="ctr"/>
            <a:lstStyle/>
            <a:p>
              <a:pPr algn="ctr"/>
              <a:endParaRPr sz="2000"/>
            </a:p>
          </p:txBody>
        </p:sp>
        <p:sp>
          <p:nvSpPr>
            <p:cNvPr id="29" name="ïsliḋè"/>
            <p:cNvSpPr/>
            <p:nvPr/>
          </p:nvSpPr>
          <p:spPr bwMode="auto">
            <a:xfrm>
              <a:off x="3266309" y="1871421"/>
              <a:ext cx="283189" cy="283189"/>
            </a:xfrm>
            <a:prstGeom prst="ellipse">
              <a:avLst/>
            </a:prstGeom>
            <a:solidFill>
              <a:schemeClr val="accent3">
                <a:lumMod val="60000"/>
                <a:lumOff val="40000"/>
                <a:alpha val="70000"/>
              </a:schemeClr>
            </a:solidFill>
            <a:ln w="19050">
              <a:noFill/>
              <a:round/>
              <a:headEnd/>
              <a:tailEnd/>
            </a:ln>
          </p:spPr>
          <p:txBody>
            <a:bodyPr anchor="ctr"/>
            <a:lstStyle/>
            <a:p>
              <a:pPr algn="ctr"/>
              <a:endParaRPr sz="2000"/>
            </a:p>
          </p:txBody>
        </p:sp>
      </p:grpSp>
      <p:sp>
        <p:nvSpPr>
          <p:cNvPr id="30" name="Shape 314"/>
          <p:cNvSpPr/>
          <p:nvPr/>
        </p:nvSpPr>
        <p:spPr>
          <a:xfrm flipV="1">
            <a:off x="948556" y="1268760"/>
            <a:ext cx="8159948" cy="14765"/>
          </a:xfrm>
          <a:prstGeom prst="line">
            <a:avLst/>
          </a:prstGeom>
          <a:ln w="3175">
            <a:solidFill>
              <a:schemeClr val="bg1">
                <a:lumMod val="65000"/>
              </a:schemeClr>
            </a:solidFill>
            <a:bevel/>
          </a:ln>
        </p:spPr>
        <p:txBody>
          <a:bodyPr lIns="45719" rIns="45719"/>
          <a:lstStyle/>
          <a:p>
            <a:endParaRPr/>
          </a:p>
        </p:txBody>
      </p:sp>
      <p:sp>
        <p:nvSpPr>
          <p:cNvPr id="16" name="矩形 15"/>
          <p:cNvSpPr/>
          <p:nvPr/>
        </p:nvSpPr>
        <p:spPr>
          <a:xfrm>
            <a:off x="2843808" y="1340768"/>
            <a:ext cx="3528415" cy="432048"/>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w="25400" cap="flat" cmpd="sng" algn="ctr">
            <a:solidFill>
              <a:schemeClr val="tx1">
                <a:lumMod val="20000"/>
                <a:lumOff val="80000"/>
              </a:schemeClr>
            </a:solidFill>
            <a:prstDash val="solid"/>
          </a:ln>
          <a:effectLst/>
        </p:spPr>
        <p:txBody>
          <a:bodyPr rtlCol="0" anchor="ctr"/>
          <a:lstStyle/>
          <a:p>
            <a:pPr algn="ctr" fontAlgn="auto">
              <a:spcBef>
                <a:spcPts val="0"/>
              </a:spcBef>
              <a:spcAft>
                <a:spcPts val="0"/>
              </a:spcAft>
            </a:pPr>
            <a:r>
              <a:rPr lang="en-US" altLang="zh-CN" sz="2400" b="1" kern="0" dirty="0" smtClean="0">
                <a:solidFill>
                  <a:srgbClr val="FFFFFF"/>
                </a:solidFill>
                <a:latin typeface="+mj-ea"/>
                <a:ea typeface="+mj-ea"/>
              </a:rPr>
              <a:t>3.2 </a:t>
            </a:r>
            <a:r>
              <a:rPr lang="zh-CN" altLang="en-US" sz="2400" b="1" kern="0" dirty="0" smtClean="0">
                <a:solidFill>
                  <a:srgbClr val="FFFFFF"/>
                </a:solidFill>
                <a:latin typeface="+mj-ea"/>
                <a:ea typeface="+mj-ea"/>
              </a:rPr>
              <a:t>评价</a:t>
            </a:r>
            <a:r>
              <a:rPr lang="zh-CN" altLang="en-US" sz="2400" b="1" kern="0" dirty="0">
                <a:solidFill>
                  <a:srgbClr val="FFFFFF"/>
                </a:solidFill>
                <a:latin typeface="+mj-ea"/>
                <a:ea typeface="+mj-ea"/>
              </a:rPr>
              <a:t>规则</a:t>
            </a:r>
            <a:endParaRPr lang="zh-CN" altLang="en-US" sz="2400" b="1" kern="0" dirty="0">
              <a:solidFill>
                <a:srgbClr val="FFFFFF"/>
              </a:solidFill>
              <a:latin typeface="+mj-ea"/>
              <a:ea typeface="+mj-ea"/>
            </a:endParaRPr>
          </a:p>
        </p:txBody>
      </p:sp>
      <p:sp>
        <p:nvSpPr>
          <p:cNvPr id="31" name="矩形 30"/>
          <p:cNvSpPr/>
          <p:nvPr/>
        </p:nvSpPr>
        <p:spPr>
          <a:xfrm>
            <a:off x="2915816" y="2420888"/>
            <a:ext cx="3501637" cy="432048"/>
          </a:xfrm>
          <a:prstGeom prst="rect">
            <a:avLst/>
          </a:prstGeom>
          <a:solidFill>
            <a:schemeClr val="bg1"/>
          </a:solidFill>
          <a:ln w="25400" cap="flat" cmpd="sng" algn="ctr">
            <a:solidFill>
              <a:srgbClr val="0069AC">
                <a:shade val="50000"/>
              </a:srgbClr>
            </a:solidFill>
            <a:prstDash val="solid"/>
          </a:ln>
          <a:effectLst/>
        </p:spPr>
        <p:txBody>
          <a:bodyPr rtlCol="0" anchor="ctr"/>
          <a:lstStyle/>
          <a:p>
            <a:pPr lvl="0" algn="ctr" fontAlgn="auto">
              <a:spcBef>
                <a:spcPts val="0"/>
              </a:spcBef>
              <a:spcAft>
                <a:spcPts val="0"/>
              </a:spcAft>
              <a:defRPr/>
            </a:pPr>
            <a:r>
              <a:rPr lang="zh-CN" altLang="zh-CN" kern="0" dirty="0">
                <a:solidFill>
                  <a:srgbClr val="004A86"/>
                </a:solidFill>
                <a:latin typeface="Arial"/>
                <a:ea typeface="SimHei"/>
              </a:rPr>
              <a:t>调试专项工程评价方法</a:t>
            </a:r>
            <a:endParaRPr lang="zh-CN" altLang="en-US" kern="0" dirty="0">
              <a:solidFill>
                <a:srgbClr val="004A86"/>
              </a:solidFill>
              <a:latin typeface="Arial"/>
              <a:ea typeface="SimHei"/>
            </a:endParaRPr>
          </a:p>
        </p:txBody>
      </p:sp>
    </p:spTree>
    <p:extLst>
      <p:ext uri="{BB962C8B-B14F-4D97-AF65-F5344CB8AC3E}">
        <p14:creationId xmlns:p14="http://schemas.microsoft.com/office/powerpoint/2010/main" val="35731022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Slide Number Placeholder 3"/>
          <p:cNvSpPr txBox="1">
            <a:spLocks noGrp="1"/>
          </p:cNvSpPr>
          <p:nvPr>
            <p:ph type="sldNum" sz="quarter" idx="4"/>
          </p:nvPr>
        </p:nvSpPr>
        <p:spPr>
          <a:noFill/>
          <a:ln>
            <a:noFill/>
          </a:ln>
        </p:spPr>
        <p:txBody>
          <a:bodyPr anchor="ct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zh-CN" altLang="en-US" sz="600" dirty="0">
                <a:solidFill>
                  <a:srgbClr val="A6A6A6"/>
                </a:solidFill>
                <a:ea typeface="黑体" panose="02010609060101010101" pitchFamily="2" charset="-122"/>
              </a:rPr>
              <a:t>3</a:t>
            </a:fld>
            <a:endParaRPr lang="zh-CN" altLang="en-US" sz="600" dirty="0">
              <a:solidFill>
                <a:srgbClr val="A6A6A6"/>
              </a:solidFill>
              <a:ea typeface="黑体" panose="02010609060101010101" pitchFamily="2" charset="-122"/>
            </a:endParaRPr>
          </a:p>
        </p:txBody>
      </p:sp>
      <p:grpSp>
        <p:nvGrpSpPr>
          <p:cNvPr id="7" name="îṥlïḓê"/>
          <p:cNvGrpSpPr/>
          <p:nvPr/>
        </p:nvGrpSpPr>
        <p:grpSpPr>
          <a:xfrm>
            <a:off x="1187624" y="2347031"/>
            <a:ext cx="2188354" cy="2232248"/>
            <a:chOff x="1468531" y="1871421"/>
            <a:chExt cx="2080967" cy="1983665"/>
          </a:xfrm>
        </p:grpSpPr>
        <p:sp>
          <p:nvSpPr>
            <p:cNvPr id="8" name="ïŝḻïḓê"/>
            <p:cNvSpPr/>
            <p:nvPr/>
          </p:nvSpPr>
          <p:spPr bwMode="auto">
            <a:xfrm>
              <a:off x="1751720" y="2659689"/>
              <a:ext cx="796931" cy="796931"/>
            </a:xfrm>
            <a:prstGeom prst="ellipse">
              <a:avLst/>
            </a:prstGeom>
            <a:solidFill>
              <a:schemeClr val="accent4">
                <a:lumMod val="60000"/>
                <a:lumOff val="40000"/>
                <a:alpha val="70000"/>
              </a:schemeClr>
            </a:solidFill>
            <a:ln w="19050">
              <a:noFill/>
              <a:round/>
              <a:headEnd/>
              <a:tailEnd/>
            </a:ln>
          </p:spPr>
          <p:txBody>
            <a:bodyPr anchor="ctr"/>
            <a:lstStyle/>
            <a:p>
              <a:pPr algn="ctr"/>
              <a:endParaRPr sz="6000"/>
            </a:p>
          </p:txBody>
        </p:sp>
        <p:sp>
          <p:nvSpPr>
            <p:cNvPr id="9" name="îślîdé"/>
            <p:cNvSpPr/>
            <p:nvPr/>
          </p:nvSpPr>
          <p:spPr bwMode="auto">
            <a:xfrm>
              <a:off x="1847528" y="1880828"/>
              <a:ext cx="966310" cy="966310"/>
            </a:xfrm>
            <a:prstGeom prst="ellipse">
              <a:avLst/>
            </a:prstGeom>
            <a:solidFill>
              <a:schemeClr val="accent2">
                <a:alpha val="70000"/>
              </a:schemeClr>
            </a:solidFill>
            <a:ln w="19050">
              <a:noFill/>
              <a:round/>
              <a:headEnd/>
              <a:tailEnd/>
            </a:ln>
          </p:spPr>
          <p:txBody>
            <a:bodyPr anchor="ctr"/>
            <a:lstStyle/>
            <a:p>
              <a:pPr algn="ctr"/>
              <a:endParaRPr sz="6000"/>
            </a:p>
          </p:txBody>
        </p:sp>
        <p:sp>
          <p:nvSpPr>
            <p:cNvPr id="10" name="ï$ľïḓè"/>
            <p:cNvSpPr/>
            <p:nvPr/>
          </p:nvSpPr>
          <p:spPr bwMode="auto">
            <a:xfrm>
              <a:off x="2219772" y="2167905"/>
              <a:ext cx="1188132" cy="1188132"/>
            </a:xfrm>
            <a:prstGeom prst="ellipse">
              <a:avLst/>
            </a:prstGeom>
            <a:solidFill>
              <a:srgbClr val="C00000"/>
            </a:solidFill>
            <a:ln w="19050">
              <a:noFill/>
              <a:round/>
              <a:headEnd/>
              <a:tailEnd/>
            </a:ln>
          </p:spPr>
          <p:txBody>
            <a:bodyPr rot="0" spcFirstLastPara="0" vert="horz" wrap="none" lIns="91440" tIns="45720" rIns="91440" bIns="45720" anchor="ctr" anchorCtr="1" forceAA="0" compatLnSpc="1">
              <a:prstTxWarp prst="textNoShape">
                <a:avLst/>
              </a:prstTxWarp>
              <a:noAutofit/>
            </a:bodyPr>
            <a:lstStyle/>
            <a:p>
              <a:pPr algn="ctr"/>
              <a:r>
                <a:rPr lang="zh-CN" altLang="en-US" sz="4400" b="1" dirty="0" smtClean="0">
                  <a:solidFill>
                    <a:schemeClr val="bg1">
                      <a:lumMod val="100000"/>
                    </a:schemeClr>
                  </a:solidFill>
                  <a:latin typeface="微软雅黑" panose="020B0503020204020204" pitchFamily="34" charset="-122"/>
                  <a:ea typeface="微软雅黑" panose="020B0503020204020204" pitchFamily="34" charset="-122"/>
                </a:rPr>
                <a:t>目录</a:t>
              </a:r>
              <a:endParaRPr lang="en-US" altLang="zh-CN" sz="4400" b="1" dirty="0">
                <a:solidFill>
                  <a:schemeClr val="bg1">
                    <a:lumMod val="100000"/>
                  </a:schemeClr>
                </a:solidFill>
                <a:latin typeface="微软雅黑" panose="020B0503020204020204" pitchFamily="34" charset="-122"/>
                <a:ea typeface="微软雅黑" panose="020B0503020204020204" pitchFamily="34" charset="-122"/>
              </a:endParaRPr>
            </a:p>
          </p:txBody>
        </p:sp>
        <p:sp>
          <p:nvSpPr>
            <p:cNvPr id="11" name="íṡḻiḑè"/>
            <p:cNvSpPr/>
            <p:nvPr/>
          </p:nvSpPr>
          <p:spPr bwMode="auto">
            <a:xfrm>
              <a:off x="2687824" y="3456620"/>
              <a:ext cx="398466" cy="398466"/>
            </a:xfrm>
            <a:prstGeom prst="ellipse">
              <a:avLst/>
            </a:prstGeom>
            <a:solidFill>
              <a:schemeClr val="accent3">
                <a:alpha val="70000"/>
              </a:schemeClr>
            </a:solidFill>
            <a:ln w="19050">
              <a:noFill/>
              <a:round/>
              <a:headEnd/>
              <a:tailEnd/>
            </a:ln>
          </p:spPr>
          <p:txBody>
            <a:bodyPr anchor="ctr"/>
            <a:lstStyle/>
            <a:p>
              <a:pPr algn="ctr"/>
              <a:endParaRPr sz="6000"/>
            </a:p>
          </p:txBody>
        </p:sp>
        <p:sp>
          <p:nvSpPr>
            <p:cNvPr id="12" name="î$ľïdè"/>
            <p:cNvSpPr/>
            <p:nvPr/>
          </p:nvSpPr>
          <p:spPr bwMode="auto">
            <a:xfrm>
              <a:off x="1468531" y="2518094"/>
              <a:ext cx="283189" cy="283189"/>
            </a:xfrm>
            <a:prstGeom prst="ellipse">
              <a:avLst/>
            </a:prstGeom>
            <a:solidFill>
              <a:schemeClr val="accent4">
                <a:lumMod val="60000"/>
                <a:lumOff val="40000"/>
                <a:alpha val="70000"/>
              </a:schemeClr>
            </a:solidFill>
            <a:ln w="19050">
              <a:noFill/>
              <a:round/>
              <a:headEnd/>
              <a:tailEnd/>
            </a:ln>
          </p:spPr>
          <p:txBody>
            <a:bodyPr anchor="ctr"/>
            <a:lstStyle/>
            <a:p>
              <a:pPr algn="ctr"/>
              <a:endParaRPr sz="6000"/>
            </a:p>
          </p:txBody>
        </p:sp>
        <p:sp>
          <p:nvSpPr>
            <p:cNvPr id="13" name="ïsliḋè"/>
            <p:cNvSpPr/>
            <p:nvPr/>
          </p:nvSpPr>
          <p:spPr bwMode="auto">
            <a:xfrm>
              <a:off x="3266309" y="1871421"/>
              <a:ext cx="283189" cy="283189"/>
            </a:xfrm>
            <a:prstGeom prst="ellipse">
              <a:avLst/>
            </a:prstGeom>
            <a:solidFill>
              <a:schemeClr val="accent3">
                <a:lumMod val="60000"/>
                <a:lumOff val="40000"/>
                <a:alpha val="70000"/>
              </a:schemeClr>
            </a:solidFill>
            <a:ln w="19050">
              <a:noFill/>
              <a:round/>
              <a:headEnd/>
              <a:tailEnd/>
            </a:ln>
          </p:spPr>
          <p:txBody>
            <a:bodyPr anchor="ctr"/>
            <a:lstStyle/>
            <a:p>
              <a:pPr algn="ctr"/>
              <a:endParaRPr sz="6000"/>
            </a:p>
          </p:txBody>
        </p:sp>
      </p:grpSp>
      <p:grpSp>
        <p:nvGrpSpPr>
          <p:cNvPr id="29" name="组合 28"/>
          <p:cNvGrpSpPr/>
          <p:nvPr/>
        </p:nvGrpSpPr>
        <p:grpSpPr>
          <a:xfrm>
            <a:off x="4337974" y="2290877"/>
            <a:ext cx="3978442" cy="2290251"/>
            <a:chOff x="3836760" y="1503795"/>
            <a:chExt cx="3780143" cy="2044566"/>
          </a:xfrm>
        </p:grpSpPr>
        <p:grpSp>
          <p:nvGrpSpPr>
            <p:cNvPr id="30" name="组合 29"/>
            <p:cNvGrpSpPr/>
            <p:nvPr/>
          </p:nvGrpSpPr>
          <p:grpSpPr>
            <a:xfrm>
              <a:off x="3836760" y="1503795"/>
              <a:ext cx="3780143" cy="653838"/>
              <a:chOff x="1224459" y="2202418"/>
              <a:chExt cx="3780143" cy="653838"/>
            </a:xfrm>
          </p:grpSpPr>
          <p:sp>
            <p:nvSpPr>
              <p:cNvPr id="41" name="文本占位符 9"/>
              <p:cNvSpPr txBox="1">
                <a:spLocks/>
              </p:cNvSpPr>
              <p:nvPr/>
            </p:nvSpPr>
            <p:spPr bwMode="auto">
              <a:xfrm>
                <a:off x="1605808" y="2202418"/>
                <a:ext cx="3398794" cy="65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108000" bIns="45720" numCol="1" anchor="ctr" anchorCtr="0" compatLnSpc="1">
                <a:prstTxWarp prst="textNoShape">
                  <a:avLst/>
                </a:prstTxWarp>
                <a:noAutofit/>
              </a:bodyPr>
              <a:lstStyle>
                <a:lvl1pPr marL="0" indent="0" algn="l" rtl="0" eaLnBrk="0" fontAlgn="base" hangingPunct="0">
                  <a:lnSpc>
                    <a:spcPct val="110000"/>
                  </a:lnSpc>
                  <a:spcBef>
                    <a:spcPts val="500"/>
                  </a:spcBef>
                  <a:spcAft>
                    <a:spcPct val="0"/>
                  </a:spcAft>
                  <a:buFontTx/>
                  <a:buNone/>
                  <a:defRPr sz="1600" kern="1200" baseline="0">
                    <a:solidFill>
                      <a:schemeClr val="bg1">
                        <a:lumMod val="50000"/>
                      </a:schemeClr>
                    </a:solidFill>
                    <a:latin typeface="+mn-lt"/>
                    <a:ea typeface="黑体" pitchFamily="49" charset="-122"/>
                    <a:cs typeface="+mn-cs"/>
                  </a:defRPr>
                </a:lvl1pPr>
                <a:lvl2pPr marL="431800" indent="-215900" algn="l" rtl="0" eaLnBrk="0" fontAlgn="base" hangingPunct="0">
                  <a:lnSpc>
                    <a:spcPct val="110000"/>
                  </a:lnSpc>
                  <a:spcBef>
                    <a:spcPts val="400"/>
                  </a:spcBef>
                  <a:spcAft>
                    <a:spcPct val="0"/>
                  </a:spcAft>
                  <a:buFont typeface="Arial" pitchFamily="34" charset="0"/>
                  <a:buChar char="–"/>
                  <a:defRPr sz="1600" kern="1200">
                    <a:solidFill>
                      <a:schemeClr val="tx2"/>
                    </a:solidFill>
                    <a:latin typeface="+mn-lt"/>
                    <a:ea typeface="黑体" pitchFamily="49" charset="-122"/>
                    <a:cs typeface="+mn-cs"/>
                  </a:defRPr>
                </a:lvl2pPr>
                <a:lvl3pPr marL="647700" indent="-179388" algn="l" rtl="0" eaLnBrk="0" fontAlgn="base" hangingPunct="0">
                  <a:lnSpc>
                    <a:spcPct val="110000"/>
                  </a:lnSpc>
                  <a:spcBef>
                    <a:spcPts val="400"/>
                  </a:spcBef>
                  <a:spcAft>
                    <a:spcPct val="0"/>
                  </a:spcAft>
                  <a:buFont typeface="Arial" pitchFamily="34" charset="0"/>
                  <a:buChar char="•"/>
                  <a:defRPr sz="1600" kern="1200">
                    <a:solidFill>
                      <a:schemeClr val="tx2"/>
                    </a:solidFill>
                    <a:latin typeface="+mn-lt"/>
                    <a:ea typeface="黑体" pitchFamily="49" charset="-122"/>
                    <a:cs typeface="+mn-cs"/>
                  </a:defRPr>
                </a:lvl3pPr>
                <a:lvl4pPr marL="863600" indent="-215900" algn="l" rtl="0" eaLnBrk="0" fontAlgn="base" hangingPunct="0">
                  <a:lnSpc>
                    <a:spcPct val="110000"/>
                  </a:lnSpc>
                  <a:spcBef>
                    <a:spcPts val="400"/>
                  </a:spcBef>
                  <a:spcAft>
                    <a:spcPct val="0"/>
                  </a:spcAft>
                  <a:buFont typeface="Arial" pitchFamily="34" charset="0"/>
                  <a:buChar char="–"/>
                  <a:defRPr sz="1600" kern="1200">
                    <a:solidFill>
                      <a:schemeClr val="tx2"/>
                    </a:solidFill>
                    <a:latin typeface="+mn-lt"/>
                    <a:ea typeface="黑体" pitchFamily="49" charset="-122"/>
                    <a:cs typeface="+mn-cs"/>
                  </a:defRPr>
                </a:lvl4pPr>
                <a:lvl5pPr marL="2057400" indent="-228600" algn="l" rtl="0" eaLnBrk="0" fontAlgn="base" hangingPunct="0">
                  <a:lnSpc>
                    <a:spcPct val="110000"/>
                  </a:lnSpc>
                  <a:spcBef>
                    <a:spcPct val="20000"/>
                  </a:spcBef>
                  <a:spcAft>
                    <a:spcPct val="0"/>
                  </a:spcAft>
                  <a:buFont typeface="Arial" pitchFamily="34" charset="0"/>
                  <a:buChar char="»"/>
                  <a:defRPr sz="1600" kern="1200">
                    <a:solidFill>
                      <a:srgbClr val="3B3837"/>
                    </a:solidFill>
                    <a:latin typeface="+mn-lt"/>
                    <a:ea typeface="黑体" pitchFamily="49"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00000"/>
                  </a:lnSpc>
                  <a:defRPr/>
                </a:pPr>
                <a:r>
                  <a:rPr lang="en-US" altLang="zh-CN" sz="2400" dirty="0">
                    <a:solidFill>
                      <a:srgbClr val="FFFFFF">
                        <a:lumMod val="50000"/>
                      </a:srgbClr>
                    </a:solidFill>
                    <a:latin typeface="微软雅黑" panose="020B0503020204020204" pitchFamily="34" charset="-122"/>
                    <a:ea typeface="微软雅黑" panose="020B0503020204020204" pitchFamily="34" charset="-122"/>
                  </a:rPr>
                  <a:t>01 </a:t>
                </a:r>
                <a:r>
                  <a:rPr lang="zh-CN" altLang="en-US" sz="2400" dirty="0">
                    <a:solidFill>
                      <a:srgbClr val="FFFFFF">
                        <a:lumMod val="50000"/>
                      </a:srgbClr>
                    </a:solidFill>
                    <a:latin typeface="微软雅黑" panose="020B0503020204020204" pitchFamily="34" charset="-122"/>
                    <a:ea typeface="微软雅黑" panose="020B0503020204020204" pitchFamily="34" charset="-122"/>
                  </a:rPr>
                  <a:t>评价组织</a:t>
                </a:r>
              </a:p>
            </p:txBody>
          </p:sp>
          <p:sp>
            <p:nvSpPr>
              <p:cNvPr id="42" name="等腰三角形 41"/>
              <p:cNvSpPr/>
              <p:nvPr/>
            </p:nvSpPr>
            <p:spPr>
              <a:xfrm rot="5400000">
                <a:off x="1152013" y="2401012"/>
                <a:ext cx="406434" cy="261542"/>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Autofit/>
              </a:bodyPr>
              <a:lstStyle/>
              <a:p>
                <a:pPr algn="ctr">
                  <a:defRPr/>
                </a:pPr>
                <a:endParaRPr lang="zh-CN" altLang="en-US" dirty="0">
                  <a:solidFill>
                    <a:srgbClr val="003366"/>
                  </a:solidFill>
                  <a:latin typeface="华文中宋" pitchFamily="2" charset="-122"/>
                  <a:ea typeface="华文中宋" pitchFamily="2" charset="-122"/>
                </a:endParaRPr>
              </a:p>
            </p:txBody>
          </p:sp>
        </p:grpSp>
        <p:grpSp>
          <p:nvGrpSpPr>
            <p:cNvPr id="31" name="组合 30"/>
            <p:cNvGrpSpPr/>
            <p:nvPr/>
          </p:nvGrpSpPr>
          <p:grpSpPr>
            <a:xfrm>
              <a:off x="3836760" y="2216256"/>
              <a:ext cx="3780142" cy="637964"/>
              <a:chOff x="1224459" y="2907042"/>
              <a:chExt cx="3780142" cy="637964"/>
            </a:xfrm>
          </p:grpSpPr>
          <p:sp>
            <p:nvSpPr>
              <p:cNvPr id="39" name="文本占位符 9"/>
              <p:cNvSpPr txBox="1">
                <a:spLocks/>
              </p:cNvSpPr>
              <p:nvPr/>
            </p:nvSpPr>
            <p:spPr bwMode="auto">
              <a:xfrm>
                <a:off x="1605807" y="2907042"/>
                <a:ext cx="3398794" cy="637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108000" bIns="45720" numCol="1" anchor="ctr" anchorCtr="0" compatLnSpc="1">
                <a:prstTxWarp prst="textNoShape">
                  <a:avLst/>
                </a:prstTxWarp>
                <a:noAutofit/>
              </a:bodyPr>
              <a:lstStyle>
                <a:lvl1pPr marL="0" indent="0" algn="l" rtl="0" eaLnBrk="0" fontAlgn="base" hangingPunct="0">
                  <a:lnSpc>
                    <a:spcPct val="110000"/>
                  </a:lnSpc>
                  <a:spcBef>
                    <a:spcPts val="500"/>
                  </a:spcBef>
                  <a:spcAft>
                    <a:spcPct val="0"/>
                  </a:spcAft>
                  <a:buFontTx/>
                  <a:buNone/>
                  <a:defRPr sz="1600" kern="1200" baseline="0">
                    <a:solidFill>
                      <a:schemeClr val="bg1">
                        <a:lumMod val="50000"/>
                      </a:schemeClr>
                    </a:solidFill>
                    <a:latin typeface="+mn-lt"/>
                    <a:ea typeface="黑体" pitchFamily="49" charset="-122"/>
                    <a:cs typeface="+mn-cs"/>
                  </a:defRPr>
                </a:lvl1pPr>
                <a:lvl2pPr marL="431800" indent="-215900" algn="l" rtl="0" eaLnBrk="0" fontAlgn="base" hangingPunct="0">
                  <a:lnSpc>
                    <a:spcPct val="110000"/>
                  </a:lnSpc>
                  <a:spcBef>
                    <a:spcPts val="400"/>
                  </a:spcBef>
                  <a:spcAft>
                    <a:spcPct val="0"/>
                  </a:spcAft>
                  <a:buFont typeface="Arial" pitchFamily="34" charset="0"/>
                  <a:buChar char="–"/>
                  <a:defRPr sz="1600" kern="1200">
                    <a:solidFill>
                      <a:schemeClr val="tx2"/>
                    </a:solidFill>
                    <a:latin typeface="+mn-lt"/>
                    <a:ea typeface="黑体" pitchFamily="49" charset="-122"/>
                    <a:cs typeface="+mn-cs"/>
                  </a:defRPr>
                </a:lvl2pPr>
                <a:lvl3pPr marL="647700" indent="-179388" algn="l" rtl="0" eaLnBrk="0" fontAlgn="base" hangingPunct="0">
                  <a:lnSpc>
                    <a:spcPct val="110000"/>
                  </a:lnSpc>
                  <a:spcBef>
                    <a:spcPts val="400"/>
                  </a:spcBef>
                  <a:spcAft>
                    <a:spcPct val="0"/>
                  </a:spcAft>
                  <a:buFont typeface="Arial" pitchFamily="34" charset="0"/>
                  <a:buChar char="•"/>
                  <a:defRPr sz="1600" kern="1200">
                    <a:solidFill>
                      <a:schemeClr val="tx2"/>
                    </a:solidFill>
                    <a:latin typeface="+mn-lt"/>
                    <a:ea typeface="黑体" pitchFamily="49" charset="-122"/>
                    <a:cs typeface="+mn-cs"/>
                  </a:defRPr>
                </a:lvl3pPr>
                <a:lvl4pPr marL="863600" indent="-215900" algn="l" rtl="0" eaLnBrk="0" fontAlgn="base" hangingPunct="0">
                  <a:lnSpc>
                    <a:spcPct val="110000"/>
                  </a:lnSpc>
                  <a:spcBef>
                    <a:spcPts val="400"/>
                  </a:spcBef>
                  <a:spcAft>
                    <a:spcPct val="0"/>
                  </a:spcAft>
                  <a:buFont typeface="Arial" pitchFamily="34" charset="0"/>
                  <a:buChar char="–"/>
                  <a:defRPr sz="1600" kern="1200">
                    <a:solidFill>
                      <a:schemeClr val="tx2"/>
                    </a:solidFill>
                    <a:latin typeface="+mn-lt"/>
                    <a:ea typeface="黑体" pitchFamily="49" charset="-122"/>
                    <a:cs typeface="+mn-cs"/>
                  </a:defRPr>
                </a:lvl4pPr>
                <a:lvl5pPr marL="2057400" indent="-228600" algn="l" rtl="0" eaLnBrk="0" fontAlgn="base" hangingPunct="0">
                  <a:lnSpc>
                    <a:spcPct val="110000"/>
                  </a:lnSpc>
                  <a:spcBef>
                    <a:spcPct val="20000"/>
                  </a:spcBef>
                  <a:spcAft>
                    <a:spcPct val="0"/>
                  </a:spcAft>
                  <a:buFont typeface="Arial" pitchFamily="34" charset="0"/>
                  <a:buChar char="»"/>
                  <a:defRPr sz="1600" kern="1200">
                    <a:solidFill>
                      <a:srgbClr val="3B3837"/>
                    </a:solidFill>
                    <a:latin typeface="+mn-lt"/>
                    <a:ea typeface="黑体" pitchFamily="49"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00000"/>
                  </a:lnSpc>
                  <a:defRPr/>
                </a:pPr>
                <a:r>
                  <a:rPr lang="en-US" altLang="zh-CN" sz="2400" i="0" dirty="0" smtClean="0">
                    <a:solidFill>
                      <a:srgbClr val="FFFFFF">
                        <a:lumMod val="50000"/>
                      </a:srgbClr>
                    </a:solidFill>
                    <a:latin typeface="微软雅黑" panose="020B0503020204020204" pitchFamily="34" charset="-122"/>
                    <a:ea typeface="微软雅黑" panose="020B0503020204020204" pitchFamily="34" charset="-122"/>
                  </a:rPr>
                  <a:t>02 </a:t>
                </a:r>
                <a:r>
                  <a:rPr lang="zh-CN" altLang="en-US" sz="2400" dirty="0">
                    <a:solidFill>
                      <a:srgbClr val="FFFFFF">
                        <a:lumMod val="50000"/>
                      </a:srgbClr>
                    </a:solidFill>
                    <a:latin typeface="微软雅黑" panose="020B0503020204020204" pitchFamily="34" charset="-122"/>
                    <a:ea typeface="微软雅黑" panose="020B0503020204020204" pitchFamily="34" charset="-122"/>
                  </a:rPr>
                  <a:t>前期策划</a:t>
                </a:r>
              </a:p>
            </p:txBody>
          </p:sp>
          <p:sp>
            <p:nvSpPr>
              <p:cNvPr id="40" name="等腰三角形 39"/>
              <p:cNvSpPr/>
              <p:nvPr/>
            </p:nvSpPr>
            <p:spPr>
              <a:xfrm rot="5400000">
                <a:off x="1152013" y="3096841"/>
                <a:ext cx="406434" cy="261542"/>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Autofit/>
              </a:bodyPr>
              <a:lstStyle/>
              <a:p>
                <a:pPr algn="ctr"/>
                <a:endParaRPr lang="zh-CN" altLang="en-US" dirty="0">
                  <a:solidFill>
                    <a:srgbClr val="003366"/>
                  </a:solidFill>
                  <a:latin typeface="华文中宋" pitchFamily="2" charset="-122"/>
                  <a:ea typeface="华文中宋" pitchFamily="2" charset="-122"/>
                </a:endParaRPr>
              </a:p>
            </p:txBody>
          </p:sp>
        </p:grpSp>
        <p:grpSp>
          <p:nvGrpSpPr>
            <p:cNvPr id="32" name="组合 31"/>
            <p:cNvGrpSpPr/>
            <p:nvPr/>
          </p:nvGrpSpPr>
          <p:grpSpPr>
            <a:xfrm>
              <a:off x="3836760" y="2910397"/>
              <a:ext cx="3024336" cy="637964"/>
              <a:chOff x="1224459" y="3593346"/>
              <a:chExt cx="3024336" cy="637964"/>
            </a:xfrm>
          </p:grpSpPr>
          <p:sp>
            <p:nvSpPr>
              <p:cNvPr id="37" name="文本占位符 9"/>
              <p:cNvSpPr txBox="1">
                <a:spLocks/>
              </p:cNvSpPr>
              <p:nvPr/>
            </p:nvSpPr>
            <p:spPr bwMode="auto">
              <a:xfrm>
                <a:off x="1605808" y="3593346"/>
                <a:ext cx="2642987" cy="637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108000" bIns="45720" numCol="1" anchor="ctr" anchorCtr="0" compatLnSpc="1">
                <a:prstTxWarp prst="textNoShape">
                  <a:avLst/>
                </a:prstTxWarp>
                <a:noAutofit/>
              </a:bodyPr>
              <a:lstStyle>
                <a:lvl1pPr marL="0" indent="0" algn="l" rtl="0" eaLnBrk="0" fontAlgn="base" hangingPunct="0">
                  <a:lnSpc>
                    <a:spcPct val="110000"/>
                  </a:lnSpc>
                  <a:spcBef>
                    <a:spcPts val="500"/>
                  </a:spcBef>
                  <a:spcAft>
                    <a:spcPct val="0"/>
                  </a:spcAft>
                  <a:buFontTx/>
                  <a:buNone/>
                  <a:defRPr sz="1600" kern="1200" baseline="0">
                    <a:solidFill>
                      <a:schemeClr val="bg1">
                        <a:lumMod val="50000"/>
                      </a:schemeClr>
                    </a:solidFill>
                    <a:latin typeface="+mn-lt"/>
                    <a:ea typeface="黑体" pitchFamily="49" charset="-122"/>
                    <a:cs typeface="+mn-cs"/>
                  </a:defRPr>
                </a:lvl1pPr>
                <a:lvl2pPr marL="431800" indent="-215900" algn="l" rtl="0" eaLnBrk="0" fontAlgn="base" hangingPunct="0">
                  <a:lnSpc>
                    <a:spcPct val="110000"/>
                  </a:lnSpc>
                  <a:spcBef>
                    <a:spcPts val="400"/>
                  </a:spcBef>
                  <a:spcAft>
                    <a:spcPct val="0"/>
                  </a:spcAft>
                  <a:buFont typeface="Arial" pitchFamily="34" charset="0"/>
                  <a:buChar char="–"/>
                  <a:defRPr sz="1600" kern="1200">
                    <a:solidFill>
                      <a:schemeClr val="tx2"/>
                    </a:solidFill>
                    <a:latin typeface="+mn-lt"/>
                    <a:ea typeface="黑体" pitchFamily="49" charset="-122"/>
                    <a:cs typeface="+mn-cs"/>
                  </a:defRPr>
                </a:lvl2pPr>
                <a:lvl3pPr marL="647700" indent="-179388" algn="l" rtl="0" eaLnBrk="0" fontAlgn="base" hangingPunct="0">
                  <a:lnSpc>
                    <a:spcPct val="110000"/>
                  </a:lnSpc>
                  <a:spcBef>
                    <a:spcPts val="400"/>
                  </a:spcBef>
                  <a:spcAft>
                    <a:spcPct val="0"/>
                  </a:spcAft>
                  <a:buFont typeface="Arial" pitchFamily="34" charset="0"/>
                  <a:buChar char="•"/>
                  <a:defRPr sz="1600" kern="1200">
                    <a:solidFill>
                      <a:schemeClr val="tx2"/>
                    </a:solidFill>
                    <a:latin typeface="+mn-lt"/>
                    <a:ea typeface="黑体" pitchFamily="49" charset="-122"/>
                    <a:cs typeface="+mn-cs"/>
                  </a:defRPr>
                </a:lvl3pPr>
                <a:lvl4pPr marL="863600" indent="-215900" algn="l" rtl="0" eaLnBrk="0" fontAlgn="base" hangingPunct="0">
                  <a:lnSpc>
                    <a:spcPct val="110000"/>
                  </a:lnSpc>
                  <a:spcBef>
                    <a:spcPts val="400"/>
                  </a:spcBef>
                  <a:spcAft>
                    <a:spcPct val="0"/>
                  </a:spcAft>
                  <a:buFont typeface="Arial" pitchFamily="34" charset="0"/>
                  <a:buChar char="–"/>
                  <a:defRPr sz="1600" kern="1200">
                    <a:solidFill>
                      <a:schemeClr val="tx2"/>
                    </a:solidFill>
                    <a:latin typeface="+mn-lt"/>
                    <a:ea typeface="黑体" pitchFamily="49" charset="-122"/>
                    <a:cs typeface="+mn-cs"/>
                  </a:defRPr>
                </a:lvl4pPr>
                <a:lvl5pPr marL="2057400" indent="-228600" algn="l" rtl="0" eaLnBrk="0" fontAlgn="base" hangingPunct="0">
                  <a:lnSpc>
                    <a:spcPct val="110000"/>
                  </a:lnSpc>
                  <a:spcBef>
                    <a:spcPct val="20000"/>
                  </a:spcBef>
                  <a:spcAft>
                    <a:spcPct val="0"/>
                  </a:spcAft>
                  <a:buFont typeface="Arial" pitchFamily="34" charset="0"/>
                  <a:buChar char="»"/>
                  <a:defRPr sz="1600" kern="1200">
                    <a:solidFill>
                      <a:srgbClr val="3B3837"/>
                    </a:solidFill>
                    <a:latin typeface="+mn-lt"/>
                    <a:ea typeface="黑体" pitchFamily="49"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00000"/>
                  </a:lnSpc>
                  <a:defRPr/>
                </a:pPr>
                <a:r>
                  <a:rPr lang="en-US" altLang="zh-CN" sz="2400" i="0" dirty="0" smtClean="0">
                    <a:solidFill>
                      <a:srgbClr val="FFFFFF">
                        <a:lumMod val="50000"/>
                      </a:srgbClr>
                    </a:solidFill>
                    <a:latin typeface="微软雅黑" panose="020B0503020204020204" pitchFamily="34" charset="-122"/>
                    <a:ea typeface="微软雅黑" panose="020B0503020204020204" pitchFamily="34" charset="-122"/>
                  </a:rPr>
                  <a:t>03 </a:t>
                </a:r>
                <a:r>
                  <a:rPr lang="zh-CN" altLang="en-US" sz="2400" dirty="0">
                    <a:solidFill>
                      <a:srgbClr val="FFFFFF">
                        <a:lumMod val="50000"/>
                      </a:srgbClr>
                    </a:solidFill>
                    <a:latin typeface="微软雅黑" panose="020B0503020204020204" pitchFamily="34" charset="-122"/>
                    <a:ea typeface="微软雅黑" panose="020B0503020204020204" pitchFamily="34" charset="-122"/>
                  </a:rPr>
                  <a:t>自我评价</a:t>
                </a:r>
              </a:p>
            </p:txBody>
          </p:sp>
          <p:sp>
            <p:nvSpPr>
              <p:cNvPr id="38" name="等腰三角形 37"/>
              <p:cNvSpPr/>
              <p:nvPr/>
            </p:nvSpPr>
            <p:spPr>
              <a:xfrm rot="5400000">
                <a:off x="1152013" y="3792670"/>
                <a:ext cx="406434" cy="261542"/>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Autofit/>
              </a:bodyPr>
              <a:lstStyle/>
              <a:p>
                <a:pPr algn="ctr"/>
                <a:endParaRPr lang="zh-CN" altLang="en-US" dirty="0">
                  <a:solidFill>
                    <a:srgbClr val="003366"/>
                  </a:solidFill>
                  <a:latin typeface="华文中宋" pitchFamily="2" charset="-122"/>
                  <a:ea typeface="华文中宋" pitchFamily="2" charset="-122"/>
                </a:endParaRPr>
              </a:p>
            </p:txBody>
          </p:sp>
        </p:grpSp>
      </p:grpSp>
    </p:spTree>
    <p:extLst>
      <p:ext uri="{BB962C8B-B14F-4D97-AF65-F5344CB8AC3E}">
        <p14:creationId xmlns:p14="http://schemas.microsoft.com/office/powerpoint/2010/main" val="361875092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燕尾形 16"/>
          <p:cNvSpPr/>
          <p:nvPr/>
        </p:nvSpPr>
        <p:spPr bwMode="auto">
          <a:xfrm>
            <a:off x="251621" y="835252"/>
            <a:ext cx="215900" cy="269875"/>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zh-CN" altLang="en-US">
              <a:solidFill>
                <a:srgbClr val="004A86"/>
              </a:solidFill>
            </a:endParaRPr>
          </a:p>
        </p:txBody>
      </p:sp>
      <p:sp>
        <p:nvSpPr>
          <p:cNvPr id="21" name="文本框 10"/>
          <p:cNvSpPr txBox="1"/>
          <p:nvPr/>
        </p:nvSpPr>
        <p:spPr>
          <a:xfrm>
            <a:off x="382819" y="1799779"/>
            <a:ext cx="3573090" cy="369332"/>
          </a:xfrm>
          <a:prstGeom prst="rect">
            <a:avLst/>
          </a:prstGeom>
          <a:solidFill>
            <a:schemeClr val="bg1"/>
          </a:solidFill>
          <a:ln w="9525" cap="flat" cmpd="sng" algn="ctr">
            <a:solidFill>
              <a:srgbClr val="0069AC">
                <a:shade val="95000"/>
                <a:satMod val="105000"/>
              </a:srgbClr>
            </a:solidFill>
            <a:prstDash val="solid"/>
          </a:ln>
          <a:effectLst>
            <a:outerShdw blurRad="40000" dist="23000" dir="5400000" rotWithShape="0">
              <a:srgbClr val="000000">
                <a:alpha val="35000"/>
              </a:srgbClr>
            </a:outerShdw>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effectLst/>
                <a:uLnTx/>
                <a:uFillTx/>
                <a:latin typeface="Arial"/>
                <a:ea typeface="SimHei"/>
              </a:rPr>
              <a:t>3.2.2</a:t>
            </a:r>
            <a:r>
              <a:rPr kumimoji="0" lang="zh-CN" altLang="zh-CN" sz="1800" b="1" i="0" u="none" strike="noStrike" kern="0" cap="none" spc="0" normalizeH="0" baseline="0" noProof="0" dirty="0" smtClean="0">
                <a:ln>
                  <a:noFill/>
                </a:ln>
                <a:effectLst/>
                <a:uLnTx/>
                <a:uFillTx/>
                <a:latin typeface="Arial"/>
                <a:ea typeface="SimHei"/>
              </a:rPr>
              <a:t>专项工程质量评价</a:t>
            </a:r>
            <a:endParaRPr kumimoji="0" lang="en-US" altLang="zh-CN" sz="1800" b="1" i="0" u="none" strike="noStrike" kern="0" cap="none" spc="0" normalizeH="0" baseline="0" noProof="0" dirty="0" smtClean="0">
              <a:ln>
                <a:noFill/>
              </a:ln>
              <a:effectLst/>
              <a:uLnTx/>
              <a:uFillTx/>
              <a:latin typeface="Arial"/>
              <a:ea typeface="SimHei"/>
            </a:endParaRPr>
          </a:p>
        </p:txBody>
      </p:sp>
      <p:graphicFrame>
        <p:nvGraphicFramePr>
          <p:cNvPr id="20" name="表格 19"/>
          <p:cNvGraphicFramePr>
            <a:graphicFrameLocks noGrp="1"/>
          </p:cNvGraphicFramePr>
          <p:nvPr>
            <p:extLst>
              <p:ext uri="{D42A27DB-BD31-4B8C-83A1-F6EECF244321}">
                <p14:modId xmlns:p14="http://schemas.microsoft.com/office/powerpoint/2010/main" val="647162516"/>
              </p:ext>
            </p:extLst>
          </p:nvPr>
        </p:nvGraphicFramePr>
        <p:xfrm>
          <a:off x="557213" y="3140968"/>
          <a:ext cx="8119243" cy="2952328"/>
        </p:xfrm>
        <a:graphic>
          <a:graphicData uri="http://schemas.openxmlformats.org/drawingml/2006/table">
            <a:tbl>
              <a:tblPr firstRow="1" bandRow="1">
                <a:tableStyleId>{1FECB4D8-DB02-4DC6-A0A2-4F2EBAE1DC90}</a:tableStyleId>
              </a:tblPr>
              <a:tblGrid>
                <a:gridCol w="3739125"/>
                <a:gridCol w="4380118"/>
              </a:tblGrid>
              <a:tr h="519324">
                <a:tc>
                  <a:txBody>
                    <a:bodyPr/>
                    <a:lstStyle>
                      <a:lvl1pPr marL="0" algn="l" defTabSz="914400" rtl="0" eaLnBrk="1" latinLnBrk="0" hangingPunct="1">
                        <a:defRPr sz="1800" b="1" kern="1200">
                          <a:solidFill>
                            <a:schemeClr val="lt1"/>
                          </a:solidFill>
                          <a:latin typeface="Arial"/>
                          <a:ea typeface="SimHei"/>
                          <a:cs typeface=""/>
                        </a:defRPr>
                      </a:lvl1pPr>
                      <a:lvl2pPr marL="457200" algn="l" defTabSz="914400" rtl="0" eaLnBrk="1" latinLnBrk="0" hangingPunct="1">
                        <a:defRPr sz="1800" b="1" kern="1200">
                          <a:solidFill>
                            <a:schemeClr val="lt1"/>
                          </a:solidFill>
                          <a:latin typeface="Arial"/>
                          <a:ea typeface="SimHei"/>
                          <a:cs typeface=""/>
                        </a:defRPr>
                      </a:lvl2pPr>
                      <a:lvl3pPr marL="914400" algn="l" defTabSz="914400" rtl="0" eaLnBrk="1" latinLnBrk="0" hangingPunct="1">
                        <a:defRPr sz="1800" b="1" kern="1200">
                          <a:solidFill>
                            <a:schemeClr val="lt1"/>
                          </a:solidFill>
                          <a:latin typeface="Arial"/>
                          <a:ea typeface="SimHei"/>
                          <a:cs typeface=""/>
                        </a:defRPr>
                      </a:lvl3pPr>
                      <a:lvl4pPr marL="1371600" algn="l" defTabSz="914400" rtl="0" eaLnBrk="1" latinLnBrk="0" hangingPunct="1">
                        <a:defRPr sz="1800" b="1" kern="1200">
                          <a:solidFill>
                            <a:schemeClr val="lt1"/>
                          </a:solidFill>
                          <a:latin typeface="Arial"/>
                          <a:ea typeface="SimHei"/>
                          <a:cs typeface=""/>
                        </a:defRPr>
                      </a:lvl4pPr>
                      <a:lvl5pPr marL="1828800" algn="l" defTabSz="914400" rtl="0" eaLnBrk="1" latinLnBrk="0" hangingPunct="1">
                        <a:defRPr sz="1800" b="1" kern="1200">
                          <a:solidFill>
                            <a:schemeClr val="lt1"/>
                          </a:solidFill>
                          <a:latin typeface="Arial"/>
                          <a:ea typeface="SimHei"/>
                          <a:cs typeface=""/>
                        </a:defRPr>
                      </a:lvl5pPr>
                      <a:lvl6pPr marL="2286000" algn="l" defTabSz="914400" rtl="0" eaLnBrk="1" latinLnBrk="0" hangingPunct="1">
                        <a:defRPr sz="1800" b="1" kern="1200">
                          <a:solidFill>
                            <a:schemeClr val="lt1"/>
                          </a:solidFill>
                          <a:latin typeface="Arial"/>
                          <a:ea typeface="SimHei"/>
                          <a:cs typeface=""/>
                        </a:defRPr>
                      </a:lvl6pPr>
                      <a:lvl7pPr marL="2743200" algn="l" defTabSz="914400" rtl="0" eaLnBrk="1" latinLnBrk="0" hangingPunct="1">
                        <a:defRPr sz="1800" b="1" kern="1200">
                          <a:solidFill>
                            <a:schemeClr val="lt1"/>
                          </a:solidFill>
                          <a:latin typeface="Arial"/>
                          <a:ea typeface="SimHei"/>
                          <a:cs typeface=""/>
                        </a:defRPr>
                      </a:lvl7pPr>
                      <a:lvl8pPr marL="3200400" algn="l" defTabSz="914400" rtl="0" eaLnBrk="1" latinLnBrk="0" hangingPunct="1">
                        <a:defRPr sz="1800" b="1" kern="1200">
                          <a:solidFill>
                            <a:schemeClr val="lt1"/>
                          </a:solidFill>
                          <a:latin typeface="Arial"/>
                          <a:ea typeface="SimHei"/>
                          <a:cs typeface=""/>
                        </a:defRPr>
                      </a:lvl8pPr>
                      <a:lvl9pPr marL="3657600" algn="l" defTabSz="914400" rtl="0" eaLnBrk="1" latinLnBrk="0" hangingPunct="1">
                        <a:defRPr sz="1800" b="1" kern="1200">
                          <a:solidFill>
                            <a:schemeClr val="lt1"/>
                          </a:solidFill>
                          <a:latin typeface="Arial"/>
                          <a:ea typeface="SimHei"/>
                          <a:cs typeface=""/>
                        </a:defRPr>
                      </a:lvl9pPr>
                    </a:lstStyle>
                    <a:p>
                      <a:pPr algn="ctr"/>
                      <a:r>
                        <a:rPr lang="zh-CN" altLang="en-US" dirty="0" smtClean="0"/>
                        <a:t>一档（</a:t>
                      </a:r>
                      <a:r>
                        <a:rPr lang="en-US" altLang="zh-CN" dirty="0" smtClean="0"/>
                        <a:t>100%</a:t>
                      </a:r>
                      <a:r>
                        <a:rPr lang="zh-CN" altLang="en-US" dirty="0" smtClean="0"/>
                        <a:t>）</a:t>
                      </a:r>
                      <a:endParaRPr lang="zh-CN" alt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b="1" kern="1200">
                          <a:solidFill>
                            <a:schemeClr val="lt1"/>
                          </a:solidFill>
                          <a:latin typeface="Arial"/>
                          <a:ea typeface="SimHei"/>
                          <a:cs typeface=""/>
                        </a:defRPr>
                      </a:lvl1pPr>
                      <a:lvl2pPr marL="457200" algn="l" defTabSz="914400" rtl="0" eaLnBrk="1" latinLnBrk="0" hangingPunct="1">
                        <a:defRPr sz="1800" b="1" kern="1200">
                          <a:solidFill>
                            <a:schemeClr val="lt1"/>
                          </a:solidFill>
                          <a:latin typeface="Arial"/>
                          <a:ea typeface="SimHei"/>
                          <a:cs typeface=""/>
                        </a:defRPr>
                      </a:lvl2pPr>
                      <a:lvl3pPr marL="914400" algn="l" defTabSz="914400" rtl="0" eaLnBrk="1" latinLnBrk="0" hangingPunct="1">
                        <a:defRPr sz="1800" b="1" kern="1200">
                          <a:solidFill>
                            <a:schemeClr val="lt1"/>
                          </a:solidFill>
                          <a:latin typeface="Arial"/>
                          <a:ea typeface="SimHei"/>
                          <a:cs typeface=""/>
                        </a:defRPr>
                      </a:lvl3pPr>
                      <a:lvl4pPr marL="1371600" algn="l" defTabSz="914400" rtl="0" eaLnBrk="1" latinLnBrk="0" hangingPunct="1">
                        <a:defRPr sz="1800" b="1" kern="1200">
                          <a:solidFill>
                            <a:schemeClr val="lt1"/>
                          </a:solidFill>
                          <a:latin typeface="Arial"/>
                          <a:ea typeface="SimHei"/>
                          <a:cs typeface=""/>
                        </a:defRPr>
                      </a:lvl4pPr>
                      <a:lvl5pPr marL="1828800" algn="l" defTabSz="914400" rtl="0" eaLnBrk="1" latinLnBrk="0" hangingPunct="1">
                        <a:defRPr sz="1800" b="1" kern="1200">
                          <a:solidFill>
                            <a:schemeClr val="lt1"/>
                          </a:solidFill>
                          <a:latin typeface="Arial"/>
                          <a:ea typeface="SimHei"/>
                          <a:cs typeface=""/>
                        </a:defRPr>
                      </a:lvl5pPr>
                      <a:lvl6pPr marL="2286000" algn="l" defTabSz="914400" rtl="0" eaLnBrk="1" latinLnBrk="0" hangingPunct="1">
                        <a:defRPr sz="1800" b="1" kern="1200">
                          <a:solidFill>
                            <a:schemeClr val="lt1"/>
                          </a:solidFill>
                          <a:latin typeface="Arial"/>
                          <a:ea typeface="SimHei"/>
                          <a:cs typeface=""/>
                        </a:defRPr>
                      </a:lvl6pPr>
                      <a:lvl7pPr marL="2743200" algn="l" defTabSz="914400" rtl="0" eaLnBrk="1" latinLnBrk="0" hangingPunct="1">
                        <a:defRPr sz="1800" b="1" kern="1200">
                          <a:solidFill>
                            <a:schemeClr val="lt1"/>
                          </a:solidFill>
                          <a:latin typeface="Arial"/>
                          <a:ea typeface="SimHei"/>
                          <a:cs typeface=""/>
                        </a:defRPr>
                      </a:lvl7pPr>
                      <a:lvl8pPr marL="3200400" algn="l" defTabSz="914400" rtl="0" eaLnBrk="1" latinLnBrk="0" hangingPunct="1">
                        <a:defRPr sz="1800" b="1" kern="1200">
                          <a:solidFill>
                            <a:schemeClr val="lt1"/>
                          </a:solidFill>
                          <a:latin typeface="Arial"/>
                          <a:ea typeface="SimHei"/>
                          <a:cs typeface=""/>
                        </a:defRPr>
                      </a:lvl8pPr>
                      <a:lvl9pPr marL="3657600" algn="l" defTabSz="914400" rtl="0" eaLnBrk="1" latinLnBrk="0" hangingPunct="1">
                        <a:defRPr sz="1800" b="1" kern="1200">
                          <a:solidFill>
                            <a:schemeClr val="lt1"/>
                          </a:solidFill>
                          <a:latin typeface="Arial"/>
                          <a:ea typeface="SimHei"/>
                          <a:cs typeface=""/>
                        </a:defRPr>
                      </a:lvl9pPr>
                    </a:lstStyle>
                    <a:p>
                      <a:pPr algn="ctr"/>
                      <a:r>
                        <a:rPr lang="zh-CN" altLang="en-US" dirty="0" smtClean="0"/>
                        <a:t>二档（</a:t>
                      </a:r>
                      <a:r>
                        <a:rPr lang="en-US" altLang="zh-CN" dirty="0" smtClean="0"/>
                        <a:t>70%</a:t>
                      </a:r>
                      <a:r>
                        <a:rPr lang="zh-CN" altLang="en-US" dirty="0" smtClean="0"/>
                        <a:t>）</a:t>
                      </a:r>
                      <a:endParaRPr lang="zh-CN" alt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433004">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0" algn="l" defTabSz="914400" rtl="0" eaLnBrk="1" latinLnBrk="0" hangingPunct="1">
                        <a:lnSpc>
                          <a:spcPct val="150000"/>
                        </a:lnSpc>
                      </a:pPr>
                      <a:r>
                        <a:rPr lang="zh-CN" altLang="zh-CN" sz="1600" kern="1200" dirty="0" smtClean="0">
                          <a:effectLst/>
                        </a:rPr>
                        <a:t>档案管理体系建立健全，档案实施信息化管理，档案管理制度完整全面，符合国家重大项目档案管理规定要求，各类档案按期归档</a:t>
                      </a:r>
                      <a:endParaRPr lang="zh-CN" altLang="en-US" sz="1600" kern="1200" dirty="0">
                        <a:solidFill>
                          <a:schemeClr val="dk1"/>
                        </a:solidFill>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a:lnSpc>
                          <a:spcPct val="150000"/>
                        </a:lnSpc>
                      </a:pPr>
                      <a:r>
                        <a:rPr lang="zh-CN" altLang="zh-CN" sz="1600" kern="1200" dirty="0" smtClean="0">
                          <a:effectLst/>
                        </a:rPr>
                        <a:t>档案管理体系建立健全，档案实施信息化管理，档案管理制度基本建立，符合国家重大项目档案管理规定要求，各类档案归档较及时</a:t>
                      </a:r>
                      <a:endParaRPr lang="zh-CN" altLang="en-US" sz="1600" kern="1200" dirty="0">
                        <a:solidFill>
                          <a:schemeClr val="dk1"/>
                        </a:solidFill>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22" name="TextBox 3"/>
          <p:cNvSpPr txBox="1">
            <a:spLocks noChangeArrowheads="1"/>
          </p:cNvSpPr>
          <p:nvPr/>
        </p:nvSpPr>
        <p:spPr bwMode="auto">
          <a:xfrm>
            <a:off x="971600" y="692696"/>
            <a:ext cx="590391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110000"/>
              </a:lnSpc>
              <a:spcBef>
                <a:spcPts val="500"/>
              </a:spcBef>
              <a:buFont typeface="Arial" charset="0"/>
              <a:buChar char="•"/>
              <a:defRPr sz="3200">
                <a:solidFill>
                  <a:srgbClr val="3B3837"/>
                </a:solidFill>
                <a:latin typeface="Arial" charset="0"/>
                <a:ea typeface="黑体" pitchFamily="49" charset="-122"/>
              </a:defRPr>
            </a:lvl1pPr>
            <a:lvl2pPr marL="431800" indent="-215900">
              <a:lnSpc>
                <a:spcPct val="110000"/>
              </a:lnSpc>
              <a:spcBef>
                <a:spcPts val="400"/>
              </a:spcBef>
              <a:buFont typeface="Arial" charset="0"/>
              <a:buChar char="–"/>
              <a:defRPr sz="1600">
                <a:solidFill>
                  <a:srgbClr val="3B3837"/>
                </a:solidFill>
                <a:latin typeface="Arial" charset="0"/>
                <a:ea typeface="黑体" pitchFamily="49" charset="-122"/>
              </a:defRPr>
            </a:lvl2pPr>
            <a:lvl3pPr marL="647700" indent="-179388">
              <a:lnSpc>
                <a:spcPct val="110000"/>
              </a:lnSpc>
              <a:spcBef>
                <a:spcPts val="400"/>
              </a:spcBef>
              <a:buFont typeface="Arial" charset="0"/>
              <a:buChar char="•"/>
              <a:defRPr sz="1600">
                <a:solidFill>
                  <a:srgbClr val="3B3837"/>
                </a:solidFill>
                <a:latin typeface="Arial" charset="0"/>
                <a:ea typeface="黑体" pitchFamily="49" charset="-122"/>
              </a:defRPr>
            </a:lvl3pPr>
            <a:lvl4pPr marL="863600" indent="-215900">
              <a:lnSpc>
                <a:spcPct val="110000"/>
              </a:lnSpc>
              <a:spcBef>
                <a:spcPts val="400"/>
              </a:spcBef>
              <a:buFont typeface="Arial" charset="0"/>
              <a:buChar char="–"/>
              <a:defRPr sz="1600">
                <a:solidFill>
                  <a:srgbClr val="3B3837"/>
                </a:solidFill>
                <a:latin typeface="Arial" charset="0"/>
                <a:ea typeface="黑体" pitchFamily="49" charset="-122"/>
              </a:defRPr>
            </a:lvl4pPr>
            <a:lvl5pPr marL="2057400" indent="-228600">
              <a:lnSpc>
                <a:spcPct val="110000"/>
              </a:lnSpc>
              <a:spcBef>
                <a:spcPct val="20000"/>
              </a:spcBef>
              <a:buFont typeface="Arial" charset="0"/>
              <a:buChar char="»"/>
              <a:defRPr sz="1600">
                <a:solidFill>
                  <a:srgbClr val="3B3837"/>
                </a:solidFill>
                <a:latin typeface="Arial" charset="0"/>
                <a:ea typeface="黑体" pitchFamily="49" charset="-122"/>
              </a:defRPr>
            </a:lvl5pPr>
            <a:lvl6pPr marL="25146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6pPr>
            <a:lvl7pPr marL="29718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7pPr>
            <a:lvl8pPr marL="34290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8pPr>
            <a:lvl9pPr marL="38862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9pPr>
          </a:lstStyle>
          <a:p>
            <a:pPr>
              <a:lnSpc>
                <a:spcPct val="100000"/>
              </a:lnSpc>
              <a:spcBef>
                <a:spcPct val="0"/>
              </a:spcBef>
              <a:buFontTx/>
              <a:buNone/>
            </a:pPr>
            <a:r>
              <a:rPr lang="zh-CN" altLang="en-US" sz="2800" b="1" dirty="0" smtClean="0">
                <a:solidFill>
                  <a:schemeClr val="tx1"/>
                </a:solidFill>
                <a:latin typeface="微软雅黑" pitchFamily="34" charset="-122"/>
                <a:ea typeface="微软雅黑" pitchFamily="34" charset="-122"/>
              </a:rPr>
              <a:t>  自我评价</a:t>
            </a:r>
            <a:endParaRPr lang="zh-CN" altLang="en-US" sz="2800" b="1" dirty="0">
              <a:solidFill>
                <a:schemeClr val="tx1"/>
              </a:solidFill>
              <a:latin typeface="微软雅黑" pitchFamily="34" charset="-122"/>
              <a:ea typeface="微软雅黑" pitchFamily="34" charset="-122"/>
            </a:endParaRPr>
          </a:p>
        </p:txBody>
      </p:sp>
      <p:grpSp>
        <p:nvGrpSpPr>
          <p:cNvPr id="23" name="îṥlïḓê"/>
          <p:cNvGrpSpPr/>
          <p:nvPr/>
        </p:nvGrpSpPr>
        <p:grpSpPr>
          <a:xfrm>
            <a:off x="132221" y="692696"/>
            <a:ext cx="839380" cy="792088"/>
            <a:chOff x="1468531" y="1871421"/>
            <a:chExt cx="2080967" cy="1983665"/>
          </a:xfrm>
        </p:grpSpPr>
        <p:sp>
          <p:nvSpPr>
            <p:cNvPr id="24" name="ïŝḻïḓê"/>
            <p:cNvSpPr/>
            <p:nvPr/>
          </p:nvSpPr>
          <p:spPr bwMode="auto">
            <a:xfrm>
              <a:off x="1751720" y="2659689"/>
              <a:ext cx="796931" cy="796931"/>
            </a:xfrm>
            <a:prstGeom prst="ellipse">
              <a:avLst/>
            </a:prstGeom>
            <a:solidFill>
              <a:schemeClr val="accent4">
                <a:lumMod val="60000"/>
                <a:lumOff val="40000"/>
                <a:alpha val="70000"/>
              </a:schemeClr>
            </a:solidFill>
            <a:ln w="19050">
              <a:noFill/>
              <a:round/>
              <a:headEnd/>
              <a:tailEnd/>
            </a:ln>
          </p:spPr>
          <p:txBody>
            <a:bodyPr anchor="ctr"/>
            <a:lstStyle/>
            <a:p>
              <a:pPr algn="ctr"/>
              <a:endParaRPr sz="2000"/>
            </a:p>
          </p:txBody>
        </p:sp>
        <p:sp>
          <p:nvSpPr>
            <p:cNvPr id="25" name="îślîdé"/>
            <p:cNvSpPr/>
            <p:nvPr/>
          </p:nvSpPr>
          <p:spPr bwMode="auto">
            <a:xfrm>
              <a:off x="1847528" y="1880828"/>
              <a:ext cx="966310" cy="966310"/>
            </a:xfrm>
            <a:prstGeom prst="ellipse">
              <a:avLst/>
            </a:prstGeom>
            <a:solidFill>
              <a:schemeClr val="accent2">
                <a:alpha val="70000"/>
              </a:schemeClr>
            </a:solidFill>
            <a:ln w="19050">
              <a:noFill/>
              <a:round/>
              <a:headEnd/>
              <a:tailEnd/>
            </a:ln>
          </p:spPr>
          <p:txBody>
            <a:bodyPr anchor="ctr"/>
            <a:lstStyle/>
            <a:p>
              <a:pPr algn="ctr"/>
              <a:endParaRPr sz="2000"/>
            </a:p>
          </p:txBody>
        </p:sp>
        <p:sp>
          <p:nvSpPr>
            <p:cNvPr id="26" name="ï$ľïḓè"/>
            <p:cNvSpPr/>
            <p:nvPr/>
          </p:nvSpPr>
          <p:spPr bwMode="auto">
            <a:xfrm>
              <a:off x="2219772" y="2167905"/>
              <a:ext cx="1188132" cy="1188132"/>
            </a:xfrm>
            <a:prstGeom prst="ellipse">
              <a:avLst/>
            </a:prstGeom>
            <a:solidFill>
              <a:schemeClr val="accent1">
                <a:lumMod val="100000"/>
              </a:schemeClr>
            </a:solidFill>
            <a:ln w="19050">
              <a:noFill/>
              <a:round/>
              <a:headEnd/>
              <a:tailEnd/>
            </a:ln>
          </p:spPr>
          <p:txBody>
            <a:bodyPr rot="0" spcFirstLastPara="0" vert="horz" wrap="none" lIns="91440" tIns="45720" rIns="91440" bIns="45720" anchor="ctr" anchorCtr="1" forceAA="0" compatLnSpc="1">
              <a:prstTxWarp prst="textNoShape">
                <a:avLst/>
              </a:prstTxWarp>
              <a:noAutofit/>
            </a:bodyPr>
            <a:lstStyle/>
            <a:p>
              <a:pPr algn="ctr"/>
              <a:r>
                <a:rPr lang="en-US" altLang="zh-CN" sz="2000" dirty="0" smtClean="0">
                  <a:solidFill>
                    <a:schemeClr val="bg1">
                      <a:lumMod val="100000"/>
                    </a:schemeClr>
                  </a:solidFill>
                  <a:latin typeface="Impact" panose="020B0806030902050204" pitchFamily="34" charset="0"/>
                </a:rPr>
                <a:t>03</a:t>
              </a:r>
              <a:endParaRPr lang="en-US" altLang="zh-CN" sz="2000" dirty="0">
                <a:solidFill>
                  <a:schemeClr val="bg1">
                    <a:lumMod val="100000"/>
                  </a:schemeClr>
                </a:solidFill>
                <a:latin typeface="Impact" panose="020B0806030902050204" pitchFamily="34" charset="0"/>
              </a:endParaRPr>
            </a:p>
          </p:txBody>
        </p:sp>
        <p:sp>
          <p:nvSpPr>
            <p:cNvPr id="27" name="íṡḻiḑè"/>
            <p:cNvSpPr/>
            <p:nvPr/>
          </p:nvSpPr>
          <p:spPr bwMode="auto">
            <a:xfrm>
              <a:off x="2687824" y="3456620"/>
              <a:ext cx="398466" cy="398466"/>
            </a:xfrm>
            <a:prstGeom prst="ellipse">
              <a:avLst/>
            </a:prstGeom>
            <a:solidFill>
              <a:schemeClr val="accent3">
                <a:alpha val="70000"/>
              </a:schemeClr>
            </a:solidFill>
            <a:ln w="19050">
              <a:noFill/>
              <a:round/>
              <a:headEnd/>
              <a:tailEnd/>
            </a:ln>
          </p:spPr>
          <p:txBody>
            <a:bodyPr anchor="ctr"/>
            <a:lstStyle/>
            <a:p>
              <a:pPr algn="ctr"/>
              <a:endParaRPr sz="2000"/>
            </a:p>
          </p:txBody>
        </p:sp>
        <p:sp>
          <p:nvSpPr>
            <p:cNvPr id="28" name="î$ľïdè"/>
            <p:cNvSpPr/>
            <p:nvPr/>
          </p:nvSpPr>
          <p:spPr bwMode="auto">
            <a:xfrm>
              <a:off x="1468531" y="2518094"/>
              <a:ext cx="283189" cy="283189"/>
            </a:xfrm>
            <a:prstGeom prst="ellipse">
              <a:avLst/>
            </a:prstGeom>
            <a:solidFill>
              <a:schemeClr val="accent4">
                <a:lumMod val="60000"/>
                <a:lumOff val="40000"/>
                <a:alpha val="70000"/>
              </a:schemeClr>
            </a:solidFill>
            <a:ln w="19050">
              <a:noFill/>
              <a:round/>
              <a:headEnd/>
              <a:tailEnd/>
            </a:ln>
          </p:spPr>
          <p:txBody>
            <a:bodyPr anchor="ctr"/>
            <a:lstStyle/>
            <a:p>
              <a:pPr algn="ctr"/>
              <a:endParaRPr sz="2000"/>
            </a:p>
          </p:txBody>
        </p:sp>
        <p:sp>
          <p:nvSpPr>
            <p:cNvPr id="29" name="ïsliḋè"/>
            <p:cNvSpPr/>
            <p:nvPr/>
          </p:nvSpPr>
          <p:spPr bwMode="auto">
            <a:xfrm>
              <a:off x="3266309" y="1871421"/>
              <a:ext cx="283189" cy="283189"/>
            </a:xfrm>
            <a:prstGeom prst="ellipse">
              <a:avLst/>
            </a:prstGeom>
            <a:solidFill>
              <a:schemeClr val="accent3">
                <a:lumMod val="60000"/>
                <a:lumOff val="40000"/>
                <a:alpha val="70000"/>
              </a:schemeClr>
            </a:solidFill>
            <a:ln w="19050">
              <a:noFill/>
              <a:round/>
              <a:headEnd/>
              <a:tailEnd/>
            </a:ln>
          </p:spPr>
          <p:txBody>
            <a:bodyPr anchor="ctr"/>
            <a:lstStyle/>
            <a:p>
              <a:pPr algn="ctr"/>
              <a:endParaRPr sz="2000"/>
            </a:p>
          </p:txBody>
        </p:sp>
      </p:grpSp>
      <p:sp>
        <p:nvSpPr>
          <p:cNvPr id="30" name="Shape 314"/>
          <p:cNvSpPr/>
          <p:nvPr/>
        </p:nvSpPr>
        <p:spPr>
          <a:xfrm flipV="1">
            <a:off x="948556" y="1268760"/>
            <a:ext cx="8159948" cy="14765"/>
          </a:xfrm>
          <a:prstGeom prst="line">
            <a:avLst/>
          </a:prstGeom>
          <a:ln w="3175">
            <a:solidFill>
              <a:schemeClr val="bg1">
                <a:lumMod val="65000"/>
              </a:schemeClr>
            </a:solidFill>
            <a:bevel/>
          </a:ln>
        </p:spPr>
        <p:txBody>
          <a:bodyPr lIns="45719" rIns="45719"/>
          <a:lstStyle/>
          <a:p>
            <a:endParaRPr/>
          </a:p>
        </p:txBody>
      </p:sp>
      <p:sp>
        <p:nvSpPr>
          <p:cNvPr id="16" name="矩形 15"/>
          <p:cNvSpPr/>
          <p:nvPr/>
        </p:nvSpPr>
        <p:spPr>
          <a:xfrm>
            <a:off x="2843808" y="1340768"/>
            <a:ext cx="3528415" cy="432048"/>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w="25400" cap="flat" cmpd="sng" algn="ctr">
            <a:solidFill>
              <a:schemeClr val="tx1">
                <a:lumMod val="20000"/>
                <a:lumOff val="80000"/>
              </a:schemeClr>
            </a:solidFill>
            <a:prstDash val="solid"/>
          </a:ln>
          <a:effectLst/>
        </p:spPr>
        <p:txBody>
          <a:bodyPr rtlCol="0" anchor="ctr"/>
          <a:lstStyle/>
          <a:p>
            <a:pPr algn="ctr" fontAlgn="auto">
              <a:spcBef>
                <a:spcPts val="0"/>
              </a:spcBef>
              <a:spcAft>
                <a:spcPts val="0"/>
              </a:spcAft>
            </a:pPr>
            <a:r>
              <a:rPr lang="en-US" altLang="zh-CN" sz="2400" b="1" kern="0" dirty="0" smtClean="0">
                <a:solidFill>
                  <a:srgbClr val="FFFFFF"/>
                </a:solidFill>
                <a:latin typeface="+mj-ea"/>
                <a:ea typeface="+mj-ea"/>
              </a:rPr>
              <a:t>3.2 </a:t>
            </a:r>
            <a:r>
              <a:rPr lang="zh-CN" altLang="en-US" sz="2400" b="1" kern="0" dirty="0" smtClean="0">
                <a:solidFill>
                  <a:srgbClr val="FFFFFF"/>
                </a:solidFill>
                <a:latin typeface="+mj-ea"/>
                <a:ea typeface="+mj-ea"/>
              </a:rPr>
              <a:t>评价</a:t>
            </a:r>
            <a:r>
              <a:rPr lang="zh-CN" altLang="en-US" sz="2400" b="1" kern="0" dirty="0">
                <a:solidFill>
                  <a:srgbClr val="FFFFFF"/>
                </a:solidFill>
                <a:latin typeface="+mj-ea"/>
                <a:ea typeface="+mj-ea"/>
              </a:rPr>
              <a:t>规则</a:t>
            </a:r>
            <a:endParaRPr lang="zh-CN" altLang="en-US" sz="2400" b="1" kern="0" dirty="0">
              <a:solidFill>
                <a:srgbClr val="FFFFFF"/>
              </a:solidFill>
              <a:latin typeface="+mj-ea"/>
              <a:ea typeface="+mj-ea"/>
            </a:endParaRPr>
          </a:p>
        </p:txBody>
      </p:sp>
      <p:sp>
        <p:nvSpPr>
          <p:cNvPr id="31" name="矩形 30"/>
          <p:cNvSpPr/>
          <p:nvPr/>
        </p:nvSpPr>
        <p:spPr>
          <a:xfrm>
            <a:off x="2915816" y="2420888"/>
            <a:ext cx="3501637" cy="432048"/>
          </a:xfrm>
          <a:prstGeom prst="rect">
            <a:avLst/>
          </a:prstGeom>
          <a:solidFill>
            <a:schemeClr val="bg1"/>
          </a:solidFill>
          <a:ln w="25400" cap="flat" cmpd="sng" algn="ctr">
            <a:solidFill>
              <a:srgbClr val="0069AC">
                <a:shade val="50000"/>
              </a:srgbClr>
            </a:solidFill>
            <a:prstDash val="solid"/>
          </a:ln>
          <a:effectLst/>
        </p:spPr>
        <p:txBody>
          <a:bodyPr rtlCol="0" anchor="ctr"/>
          <a:lstStyle/>
          <a:p>
            <a:pPr lvl="0" algn="ctr" fontAlgn="auto">
              <a:spcBef>
                <a:spcPts val="0"/>
              </a:spcBef>
              <a:spcAft>
                <a:spcPts val="0"/>
              </a:spcAft>
              <a:defRPr/>
            </a:pPr>
            <a:r>
              <a:rPr lang="zh-CN" altLang="zh-CN" kern="0" dirty="0">
                <a:solidFill>
                  <a:srgbClr val="004A86"/>
                </a:solidFill>
                <a:latin typeface="Arial"/>
                <a:ea typeface="SimHei"/>
              </a:rPr>
              <a:t>工程档案管理专项评价方法</a:t>
            </a:r>
            <a:endParaRPr lang="zh-CN" altLang="en-US" kern="0" dirty="0">
              <a:solidFill>
                <a:srgbClr val="004A86"/>
              </a:solidFill>
              <a:latin typeface="Arial"/>
              <a:ea typeface="SimHei"/>
            </a:endParaRPr>
          </a:p>
        </p:txBody>
      </p:sp>
    </p:spTree>
    <p:extLst>
      <p:ext uri="{BB962C8B-B14F-4D97-AF65-F5344CB8AC3E}">
        <p14:creationId xmlns:p14="http://schemas.microsoft.com/office/powerpoint/2010/main" val="374686199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燕尾形 16"/>
          <p:cNvSpPr/>
          <p:nvPr/>
        </p:nvSpPr>
        <p:spPr bwMode="auto">
          <a:xfrm>
            <a:off x="251621" y="835252"/>
            <a:ext cx="215900" cy="269875"/>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zh-CN" altLang="en-US">
              <a:solidFill>
                <a:srgbClr val="004A86"/>
              </a:solidFill>
            </a:endParaRPr>
          </a:p>
        </p:txBody>
      </p:sp>
      <p:sp>
        <p:nvSpPr>
          <p:cNvPr id="21" name="文本框 10"/>
          <p:cNvSpPr txBox="1"/>
          <p:nvPr/>
        </p:nvSpPr>
        <p:spPr>
          <a:xfrm>
            <a:off x="382819" y="1799779"/>
            <a:ext cx="3573090" cy="369332"/>
          </a:xfrm>
          <a:prstGeom prst="rect">
            <a:avLst/>
          </a:prstGeom>
          <a:solidFill>
            <a:schemeClr val="bg1"/>
          </a:solidFill>
          <a:ln w="9525" cap="flat" cmpd="sng" algn="ctr">
            <a:solidFill>
              <a:srgbClr val="0069AC">
                <a:shade val="95000"/>
                <a:satMod val="105000"/>
              </a:srgbClr>
            </a:solidFill>
            <a:prstDash val="solid"/>
          </a:ln>
          <a:effectLst>
            <a:outerShdw blurRad="40000" dist="23000" dir="5400000" rotWithShape="0">
              <a:srgbClr val="000000">
                <a:alpha val="35000"/>
              </a:srgbClr>
            </a:outerShdw>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effectLst/>
                <a:uLnTx/>
                <a:uFillTx/>
                <a:latin typeface="Arial"/>
                <a:ea typeface="SimHei"/>
              </a:rPr>
              <a:t>3.2.2</a:t>
            </a:r>
            <a:r>
              <a:rPr kumimoji="0" lang="zh-CN" altLang="zh-CN" sz="1800" b="1" i="0" u="none" strike="noStrike" kern="0" cap="none" spc="0" normalizeH="0" baseline="0" noProof="0" dirty="0" smtClean="0">
                <a:ln>
                  <a:noFill/>
                </a:ln>
                <a:effectLst/>
                <a:uLnTx/>
                <a:uFillTx/>
                <a:latin typeface="Arial"/>
                <a:ea typeface="SimHei"/>
              </a:rPr>
              <a:t>专项工程质量评价</a:t>
            </a:r>
            <a:endParaRPr kumimoji="0" lang="en-US" altLang="zh-CN" sz="1800" b="1" i="0" u="none" strike="noStrike" kern="0" cap="none" spc="0" normalizeH="0" baseline="0" noProof="0" dirty="0" smtClean="0">
              <a:ln>
                <a:noFill/>
              </a:ln>
              <a:effectLst/>
              <a:uLnTx/>
              <a:uFillTx/>
              <a:latin typeface="Arial"/>
              <a:ea typeface="SimHei"/>
            </a:endParaRPr>
          </a:p>
        </p:txBody>
      </p:sp>
      <p:graphicFrame>
        <p:nvGraphicFramePr>
          <p:cNvPr id="25" name="表格 24"/>
          <p:cNvGraphicFramePr>
            <a:graphicFrameLocks noGrp="1"/>
          </p:cNvGraphicFramePr>
          <p:nvPr>
            <p:extLst>
              <p:ext uri="{D42A27DB-BD31-4B8C-83A1-F6EECF244321}">
                <p14:modId xmlns:p14="http://schemas.microsoft.com/office/powerpoint/2010/main" val="2322742883"/>
              </p:ext>
            </p:extLst>
          </p:nvPr>
        </p:nvGraphicFramePr>
        <p:xfrm>
          <a:off x="132221" y="2708920"/>
          <a:ext cx="8902468" cy="4053840"/>
        </p:xfrm>
        <a:graphic>
          <a:graphicData uri="http://schemas.openxmlformats.org/drawingml/2006/table">
            <a:tbl>
              <a:tblPr firstRow="1" bandRow="1">
                <a:tableStyleId>{1FECB4D8-DB02-4DC6-A0A2-4F2EBAE1DC90}</a:tableStyleId>
              </a:tblPr>
              <a:tblGrid>
                <a:gridCol w="1919499"/>
                <a:gridCol w="3257073"/>
                <a:gridCol w="3725896"/>
              </a:tblGrid>
              <a:tr h="343820">
                <a:tc>
                  <a:txBody>
                    <a:bodyPr/>
                    <a:lstStyle>
                      <a:lvl1pPr marL="0" algn="l" defTabSz="914400" rtl="0" eaLnBrk="1" latinLnBrk="0" hangingPunct="1">
                        <a:defRPr sz="1800" b="1" kern="1200">
                          <a:solidFill>
                            <a:schemeClr val="lt1"/>
                          </a:solidFill>
                          <a:latin typeface="Arial"/>
                          <a:ea typeface="SimHei"/>
                          <a:cs typeface=""/>
                        </a:defRPr>
                      </a:lvl1pPr>
                      <a:lvl2pPr marL="457200" algn="l" defTabSz="914400" rtl="0" eaLnBrk="1" latinLnBrk="0" hangingPunct="1">
                        <a:defRPr sz="1800" b="1" kern="1200">
                          <a:solidFill>
                            <a:schemeClr val="lt1"/>
                          </a:solidFill>
                          <a:latin typeface="Arial"/>
                          <a:ea typeface="SimHei"/>
                          <a:cs typeface=""/>
                        </a:defRPr>
                      </a:lvl2pPr>
                      <a:lvl3pPr marL="914400" algn="l" defTabSz="914400" rtl="0" eaLnBrk="1" latinLnBrk="0" hangingPunct="1">
                        <a:defRPr sz="1800" b="1" kern="1200">
                          <a:solidFill>
                            <a:schemeClr val="lt1"/>
                          </a:solidFill>
                          <a:latin typeface="Arial"/>
                          <a:ea typeface="SimHei"/>
                          <a:cs typeface=""/>
                        </a:defRPr>
                      </a:lvl3pPr>
                      <a:lvl4pPr marL="1371600" algn="l" defTabSz="914400" rtl="0" eaLnBrk="1" latinLnBrk="0" hangingPunct="1">
                        <a:defRPr sz="1800" b="1" kern="1200">
                          <a:solidFill>
                            <a:schemeClr val="lt1"/>
                          </a:solidFill>
                          <a:latin typeface="Arial"/>
                          <a:ea typeface="SimHei"/>
                          <a:cs typeface=""/>
                        </a:defRPr>
                      </a:lvl4pPr>
                      <a:lvl5pPr marL="1828800" algn="l" defTabSz="914400" rtl="0" eaLnBrk="1" latinLnBrk="0" hangingPunct="1">
                        <a:defRPr sz="1800" b="1" kern="1200">
                          <a:solidFill>
                            <a:schemeClr val="lt1"/>
                          </a:solidFill>
                          <a:latin typeface="Arial"/>
                          <a:ea typeface="SimHei"/>
                          <a:cs typeface=""/>
                        </a:defRPr>
                      </a:lvl5pPr>
                      <a:lvl6pPr marL="2286000" algn="l" defTabSz="914400" rtl="0" eaLnBrk="1" latinLnBrk="0" hangingPunct="1">
                        <a:defRPr sz="1800" b="1" kern="1200">
                          <a:solidFill>
                            <a:schemeClr val="lt1"/>
                          </a:solidFill>
                          <a:latin typeface="Arial"/>
                          <a:ea typeface="SimHei"/>
                          <a:cs typeface=""/>
                        </a:defRPr>
                      </a:lvl6pPr>
                      <a:lvl7pPr marL="2743200" algn="l" defTabSz="914400" rtl="0" eaLnBrk="1" latinLnBrk="0" hangingPunct="1">
                        <a:defRPr sz="1800" b="1" kern="1200">
                          <a:solidFill>
                            <a:schemeClr val="lt1"/>
                          </a:solidFill>
                          <a:latin typeface="Arial"/>
                          <a:ea typeface="SimHei"/>
                          <a:cs typeface=""/>
                        </a:defRPr>
                      </a:lvl7pPr>
                      <a:lvl8pPr marL="3200400" algn="l" defTabSz="914400" rtl="0" eaLnBrk="1" latinLnBrk="0" hangingPunct="1">
                        <a:defRPr sz="1800" b="1" kern="1200">
                          <a:solidFill>
                            <a:schemeClr val="lt1"/>
                          </a:solidFill>
                          <a:latin typeface="Arial"/>
                          <a:ea typeface="SimHei"/>
                          <a:cs typeface=""/>
                        </a:defRPr>
                      </a:lvl8pPr>
                      <a:lvl9pPr marL="3657600" algn="l" defTabSz="914400" rtl="0" eaLnBrk="1" latinLnBrk="0" hangingPunct="1">
                        <a:defRPr sz="1800" b="1" kern="1200">
                          <a:solidFill>
                            <a:schemeClr val="lt1"/>
                          </a:solidFill>
                          <a:latin typeface="Arial"/>
                          <a:ea typeface="SimHei"/>
                          <a:cs typeface=""/>
                        </a:defRPr>
                      </a:lvl9pPr>
                    </a:lstStyle>
                    <a:p>
                      <a:pPr algn="ct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b="1" kern="1200">
                          <a:solidFill>
                            <a:schemeClr val="lt1"/>
                          </a:solidFill>
                          <a:latin typeface="Arial"/>
                          <a:ea typeface="SimHei"/>
                          <a:cs typeface=""/>
                        </a:defRPr>
                      </a:lvl1pPr>
                      <a:lvl2pPr marL="457200" algn="l" defTabSz="914400" rtl="0" eaLnBrk="1" latinLnBrk="0" hangingPunct="1">
                        <a:defRPr sz="1800" b="1" kern="1200">
                          <a:solidFill>
                            <a:schemeClr val="lt1"/>
                          </a:solidFill>
                          <a:latin typeface="Arial"/>
                          <a:ea typeface="SimHei"/>
                          <a:cs typeface=""/>
                        </a:defRPr>
                      </a:lvl2pPr>
                      <a:lvl3pPr marL="914400" algn="l" defTabSz="914400" rtl="0" eaLnBrk="1" latinLnBrk="0" hangingPunct="1">
                        <a:defRPr sz="1800" b="1" kern="1200">
                          <a:solidFill>
                            <a:schemeClr val="lt1"/>
                          </a:solidFill>
                          <a:latin typeface="Arial"/>
                          <a:ea typeface="SimHei"/>
                          <a:cs typeface=""/>
                        </a:defRPr>
                      </a:lvl3pPr>
                      <a:lvl4pPr marL="1371600" algn="l" defTabSz="914400" rtl="0" eaLnBrk="1" latinLnBrk="0" hangingPunct="1">
                        <a:defRPr sz="1800" b="1" kern="1200">
                          <a:solidFill>
                            <a:schemeClr val="lt1"/>
                          </a:solidFill>
                          <a:latin typeface="Arial"/>
                          <a:ea typeface="SimHei"/>
                          <a:cs typeface=""/>
                        </a:defRPr>
                      </a:lvl4pPr>
                      <a:lvl5pPr marL="1828800" algn="l" defTabSz="914400" rtl="0" eaLnBrk="1" latinLnBrk="0" hangingPunct="1">
                        <a:defRPr sz="1800" b="1" kern="1200">
                          <a:solidFill>
                            <a:schemeClr val="lt1"/>
                          </a:solidFill>
                          <a:latin typeface="Arial"/>
                          <a:ea typeface="SimHei"/>
                          <a:cs typeface=""/>
                        </a:defRPr>
                      </a:lvl5pPr>
                      <a:lvl6pPr marL="2286000" algn="l" defTabSz="914400" rtl="0" eaLnBrk="1" latinLnBrk="0" hangingPunct="1">
                        <a:defRPr sz="1800" b="1" kern="1200">
                          <a:solidFill>
                            <a:schemeClr val="lt1"/>
                          </a:solidFill>
                          <a:latin typeface="Arial"/>
                          <a:ea typeface="SimHei"/>
                          <a:cs typeface=""/>
                        </a:defRPr>
                      </a:lvl6pPr>
                      <a:lvl7pPr marL="2743200" algn="l" defTabSz="914400" rtl="0" eaLnBrk="1" latinLnBrk="0" hangingPunct="1">
                        <a:defRPr sz="1800" b="1" kern="1200">
                          <a:solidFill>
                            <a:schemeClr val="lt1"/>
                          </a:solidFill>
                          <a:latin typeface="Arial"/>
                          <a:ea typeface="SimHei"/>
                          <a:cs typeface=""/>
                        </a:defRPr>
                      </a:lvl7pPr>
                      <a:lvl8pPr marL="3200400" algn="l" defTabSz="914400" rtl="0" eaLnBrk="1" latinLnBrk="0" hangingPunct="1">
                        <a:defRPr sz="1800" b="1" kern="1200">
                          <a:solidFill>
                            <a:schemeClr val="lt1"/>
                          </a:solidFill>
                          <a:latin typeface="Arial"/>
                          <a:ea typeface="SimHei"/>
                          <a:cs typeface=""/>
                        </a:defRPr>
                      </a:lvl8pPr>
                      <a:lvl9pPr marL="3657600" algn="l" defTabSz="914400" rtl="0" eaLnBrk="1" latinLnBrk="0" hangingPunct="1">
                        <a:defRPr sz="1800" b="1" kern="1200">
                          <a:solidFill>
                            <a:schemeClr val="lt1"/>
                          </a:solidFill>
                          <a:latin typeface="Arial"/>
                          <a:ea typeface="SimHei"/>
                          <a:cs typeface=""/>
                        </a:defRPr>
                      </a:lvl9pPr>
                    </a:lstStyle>
                    <a:p>
                      <a:pPr algn="ctr"/>
                      <a:r>
                        <a:rPr lang="zh-CN" altLang="en-US" dirty="0" smtClean="0"/>
                        <a:t>一档（</a:t>
                      </a:r>
                      <a:r>
                        <a:rPr lang="en-US" altLang="zh-CN" dirty="0" smtClean="0"/>
                        <a:t>100%</a:t>
                      </a:r>
                      <a:r>
                        <a:rPr lang="zh-CN" altLang="en-US" dirty="0" smtClean="0"/>
                        <a:t>）</a:t>
                      </a:r>
                      <a:endParaRPr lang="zh-CN" alt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b="1" kern="1200">
                          <a:solidFill>
                            <a:schemeClr val="lt1"/>
                          </a:solidFill>
                          <a:latin typeface="Arial"/>
                          <a:ea typeface="SimHei"/>
                          <a:cs typeface=""/>
                        </a:defRPr>
                      </a:lvl1pPr>
                      <a:lvl2pPr marL="457200" algn="l" defTabSz="914400" rtl="0" eaLnBrk="1" latinLnBrk="0" hangingPunct="1">
                        <a:defRPr sz="1800" b="1" kern="1200">
                          <a:solidFill>
                            <a:schemeClr val="lt1"/>
                          </a:solidFill>
                          <a:latin typeface="Arial"/>
                          <a:ea typeface="SimHei"/>
                          <a:cs typeface=""/>
                        </a:defRPr>
                      </a:lvl2pPr>
                      <a:lvl3pPr marL="914400" algn="l" defTabSz="914400" rtl="0" eaLnBrk="1" latinLnBrk="0" hangingPunct="1">
                        <a:defRPr sz="1800" b="1" kern="1200">
                          <a:solidFill>
                            <a:schemeClr val="lt1"/>
                          </a:solidFill>
                          <a:latin typeface="Arial"/>
                          <a:ea typeface="SimHei"/>
                          <a:cs typeface=""/>
                        </a:defRPr>
                      </a:lvl3pPr>
                      <a:lvl4pPr marL="1371600" algn="l" defTabSz="914400" rtl="0" eaLnBrk="1" latinLnBrk="0" hangingPunct="1">
                        <a:defRPr sz="1800" b="1" kern="1200">
                          <a:solidFill>
                            <a:schemeClr val="lt1"/>
                          </a:solidFill>
                          <a:latin typeface="Arial"/>
                          <a:ea typeface="SimHei"/>
                          <a:cs typeface=""/>
                        </a:defRPr>
                      </a:lvl4pPr>
                      <a:lvl5pPr marL="1828800" algn="l" defTabSz="914400" rtl="0" eaLnBrk="1" latinLnBrk="0" hangingPunct="1">
                        <a:defRPr sz="1800" b="1" kern="1200">
                          <a:solidFill>
                            <a:schemeClr val="lt1"/>
                          </a:solidFill>
                          <a:latin typeface="Arial"/>
                          <a:ea typeface="SimHei"/>
                          <a:cs typeface=""/>
                        </a:defRPr>
                      </a:lvl5pPr>
                      <a:lvl6pPr marL="2286000" algn="l" defTabSz="914400" rtl="0" eaLnBrk="1" latinLnBrk="0" hangingPunct="1">
                        <a:defRPr sz="1800" b="1" kern="1200">
                          <a:solidFill>
                            <a:schemeClr val="lt1"/>
                          </a:solidFill>
                          <a:latin typeface="Arial"/>
                          <a:ea typeface="SimHei"/>
                          <a:cs typeface=""/>
                        </a:defRPr>
                      </a:lvl6pPr>
                      <a:lvl7pPr marL="2743200" algn="l" defTabSz="914400" rtl="0" eaLnBrk="1" latinLnBrk="0" hangingPunct="1">
                        <a:defRPr sz="1800" b="1" kern="1200">
                          <a:solidFill>
                            <a:schemeClr val="lt1"/>
                          </a:solidFill>
                          <a:latin typeface="Arial"/>
                          <a:ea typeface="SimHei"/>
                          <a:cs typeface=""/>
                        </a:defRPr>
                      </a:lvl7pPr>
                      <a:lvl8pPr marL="3200400" algn="l" defTabSz="914400" rtl="0" eaLnBrk="1" latinLnBrk="0" hangingPunct="1">
                        <a:defRPr sz="1800" b="1" kern="1200">
                          <a:solidFill>
                            <a:schemeClr val="lt1"/>
                          </a:solidFill>
                          <a:latin typeface="Arial"/>
                          <a:ea typeface="SimHei"/>
                          <a:cs typeface=""/>
                        </a:defRPr>
                      </a:lvl8pPr>
                      <a:lvl9pPr marL="3657600" algn="l" defTabSz="914400" rtl="0" eaLnBrk="1" latinLnBrk="0" hangingPunct="1">
                        <a:defRPr sz="1800" b="1" kern="1200">
                          <a:solidFill>
                            <a:schemeClr val="lt1"/>
                          </a:solidFill>
                          <a:latin typeface="Arial"/>
                          <a:ea typeface="SimHei"/>
                          <a:cs typeface=""/>
                        </a:defRPr>
                      </a:lvl9pPr>
                    </a:lstStyle>
                    <a:p>
                      <a:pPr algn="ctr"/>
                      <a:r>
                        <a:rPr lang="zh-CN" altLang="en-US" dirty="0" smtClean="0"/>
                        <a:t>二档（</a:t>
                      </a:r>
                      <a:r>
                        <a:rPr lang="en-US" altLang="zh-CN" dirty="0" smtClean="0"/>
                        <a:t>70%</a:t>
                      </a:r>
                      <a:r>
                        <a:rPr lang="zh-CN" altLang="en-US" dirty="0" smtClean="0"/>
                        <a:t>）</a:t>
                      </a:r>
                      <a:endParaRPr lang="zh-CN" alt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58989">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0" algn="ctr" defTabSz="914400" rtl="0" eaLnBrk="1" latinLnBrk="0" hangingPunct="1"/>
                      <a:r>
                        <a:rPr lang="zh-CN" altLang="zh-CN" sz="1600" kern="1200" dirty="0" smtClean="0">
                          <a:solidFill>
                            <a:srgbClr val="FF0000"/>
                          </a:solidFill>
                          <a:effectLst/>
                          <a:latin typeface="+mn-ea"/>
                          <a:ea typeface="+mn-ea"/>
                        </a:rPr>
                        <a:t>质量保证大纲及项目程序体系</a:t>
                      </a:r>
                      <a:endParaRPr lang="zh-CN" altLang="en-US" sz="1600" kern="1200" dirty="0">
                        <a:solidFill>
                          <a:srgbClr val="FF0000"/>
                        </a:solidFill>
                        <a:effectLst/>
                        <a:latin typeface="+mn-ea"/>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0" algn="l" defTabSz="914400" rtl="0" eaLnBrk="1" latinLnBrk="0" hangingPunct="1"/>
                      <a:r>
                        <a:rPr lang="zh-CN" altLang="zh-CN" sz="1600" kern="1200" dirty="0" smtClean="0">
                          <a:effectLst/>
                          <a:latin typeface="+mn-ea"/>
                          <a:ea typeface="+mn-ea"/>
                        </a:rPr>
                        <a:t>质量保证大纲及项目程序体系完善，发布及时、有效，编审批手续齐全，对工程项目建设情况有良好的指导作用，质量保证体系运行有效，质保监查有效性高的为一档</a:t>
                      </a:r>
                      <a:endParaRPr lang="zh-CN" altLang="en-US" sz="1600" kern="1200" dirty="0">
                        <a:solidFill>
                          <a:schemeClr val="dk1"/>
                        </a:solidFill>
                        <a:effectLst/>
                        <a:latin typeface="+mn-ea"/>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r>
                        <a:rPr lang="zh-CN" altLang="zh-CN" sz="1600" kern="1200" dirty="0" smtClean="0">
                          <a:effectLst/>
                          <a:latin typeface="+mn-ea"/>
                          <a:ea typeface="+mn-ea"/>
                        </a:rPr>
                        <a:t>质量保证大纲及项目程序体系完善，发布较为及时有效，编审批手续齐全，对工程项目建设有较好的指导作用，质量保证体系运行基本有效，质保监查有效性比较高的</a:t>
                      </a:r>
                      <a:endParaRPr lang="zh-CN" altLang="en-US" sz="1600" kern="1200" dirty="0">
                        <a:solidFill>
                          <a:schemeClr val="dk1"/>
                        </a:solidFill>
                        <a:effectLst/>
                        <a:latin typeface="+mn-ea"/>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24225">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0" algn="ctr" defTabSz="914400" rtl="0" eaLnBrk="1" latinLnBrk="0" hangingPunct="1"/>
                      <a:r>
                        <a:rPr lang="zh-CN" altLang="zh-CN" sz="1600" kern="1200" dirty="0" smtClean="0">
                          <a:solidFill>
                            <a:srgbClr val="FF0000"/>
                          </a:solidFill>
                          <a:effectLst/>
                          <a:latin typeface="+mn-ea"/>
                          <a:ea typeface="+mn-ea"/>
                        </a:rPr>
                        <a:t>参建单位组织机构</a:t>
                      </a:r>
                      <a:endParaRPr lang="zh-CN" altLang="en-US" sz="1600" kern="1200" dirty="0">
                        <a:solidFill>
                          <a:srgbClr val="FF0000"/>
                        </a:solidFill>
                        <a:effectLst/>
                        <a:latin typeface="+mn-ea"/>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0" algn="l" defTabSz="914400" rtl="0" eaLnBrk="1" latinLnBrk="0" hangingPunct="1"/>
                      <a:r>
                        <a:rPr lang="zh-CN" altLang="zh-CN" sz="1600" kern="1200" dirty="0" smtClean="0">
                          <a:effectLst/>
                          <a:latin typeface="+mn-ea"/>
                          <a:ea typeface="+mn-ea"/>
                        </a:rPr>
                        <a:t>组织机构健全、各岗位到位及时、人员稳定、人员资格能力满足项目建设需要，组织机构运作有效，人员培训、考核、授权、上岗制度实施情况良好的</a:t>
                      </a:r>
                      <a:endParaRPr lang="zh-CN" altLang="en-US" sz="1600" kern="1200" dirty="0">
                        <a:solidFill>
                          <a:schemeClr val="dk1"/>
                        </a:solidFill>
                        <a:effectLst/>
                        <a:latin typeface="+mn-ea"/>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r>
                        <a:rPr lang="zh-CN" altLang="zh-CN" sz="1600" kern="1200" dirty="0" smtClean="0">
                          <a:effectLst/>
                          <a:latin typeface="+mn-ea"/>
                          <a:ea typeface="+mn-ea"/>
                        </a:rPr>
                        <a:t>参建单位组织机构比较健全、各岗位到位及时、人员基本稳定、人员资格能力基本满足项目建设需要，组织机构运作基本有效，人员培训、考核、授权、上岗制度实施情况较好的</a:t>
                      </a:r>
                      <a:endParaRPr lang="zh-CN" altLang="en-US" sz="1600" kern="1200" dirty="0">
                        <a:solidFill>
                          <a:schemeClr val="dk1"/>
                        </a:solidFill>
                        <a:effectLst/>
                        <a:latin typeface="+mn-ea"/>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01685">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0" algn="ctr" defTabSz="914400" rtl="0" eaLnBrk="1" latinLnBrk="0" hangingPunct="1"/>
                      <a:r>
                        <a:rPr lang="zh-CN" altLang="zh-CN" sz="1600" kern="1200" dirty="0" smtClean="0">
                          <a:solidFill>
                            <a:srgbClr val="FF0000"/>
                          </a:solidFill>
                          <a:effectLst/>
                          <a:latin typeface="+mn-ea"/>
                          <a:ea typeface="+mn-ea"/>
                        </a:rPr>
                        <a:t>不符合项、变更管理、质量事件管理、质量风险预防、经验反馈等</a:t>
                      </a:r>
                      <a:endParaRPr lang="zh-CN" altLang="en-US" sz="1600" kern="1200" dirty="0">
                        <a:solidFill>
                          <a:srgbClr val="FF0000"/>
                        </a:solidFill>
                        <a:effectLst/>
                        <a:latin typeface="+mn-ea"/>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0" algn="l" defTabSz="914400" rtl="0" eaLnBrk="1" latinLnBrk="0" hangingPunct="1"/>
                      <a:r>
                        <a:rPr lang="zh-CN" altLang="zh-CN" sz="1600" kern="1200" dirty="0" smtClean="0">
                          <a:effectLst/>
                          <a:latin typeface="+mn-ea"/>
                          <a:ea typeface="+mn-ea"/>
                        </a:rPr>
                        <a:t>流程完善，执行效果显著的</a:t>
                      </a:r>
                      <a:endParaRPr lang="zh-CN" altLang="en-US" sz="1600" kern="1200" dirty="0">
                        <a:solidFill>
                          <a:schemeClr val="dk1"/>
                        </a:solidFill>
                        <a:effectLst/>
                        <a:latin typeface="+mn-ea"/>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r>
                        <a:rPr lang="zh-CN" altLang="zh-CN" sz="1600" kern="1200" dirty="0" smtClean="0">
                          <a:effectLst/>
                          <a:latin typeface="+mn-ea"/>
                          <a:ea typeface="+mn-ea"/>
                        </a:rPr>
                        <a:t>流程完善，执行效果较好的</a:t>
                      </a:r>
                      <a:endParaRPr lang="zh-CN" altLang="en-US" sz="1600" kern="1200" dirty="0">
                        <a:solidFill>
                          <a:schemeClr val="dk1"/>
                        </a:solidFill>
                        <a:effectLst/>
                        <a:latin typeface="+mn-ea"/>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18" name="TextBox 3"/>
          <p:cNvSpPr txBox="1">
            <a:spLocks noChangeArrowheads="1"/>
          </p:cNvSpPr>
          <p:nvPr/>
        </p:nvSpPr>
        <p:spPr bwMode="auto">
          <a:xfrm>
            <a:off x="971600" y="692696"/>
            <a:ext cx="590391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110000"/>
              </a:lnSpc>
              <a:spcBef>
                <a:spcPts val="500"/>
              </a:spcBef>
              <a:buFont typeface="Arial" charset="0"/>
              <a:buChar char="•"/>
              <a:defRPr sz="3200">
                <a:solidFill>
                  <a:srgbClr val="3B3837"/>
                </a:solidFill>
                <a:latin typeface="Arial" charset="0"/>
                <a:ea typeface="黑体" pitchFamily="49" charset="-122"/>
              </a:defRPr>
            </a:lvl1pPr>
            <a:lvl2pPr marL="431800" indent="-215900">
              <a:lnSpc>
                <a:spcPct val="110000"/>
              </a:lnSpc>
              <a:spcBef>
                <a:spcPts val="400"/>
              </a:spcBef>
              <a:buFont typeface="Arial" charset="0"/>
              <a:buChar char="–"/>
              <a:defRPr sz="1600">
                <a:solidFill>
                  <a:srgbClr val="3B3837"/>
                </a:solidFill>
                <a:latin typeface="Arial" charset="0"/>
                <a:ea typeface="黑体" pitchFamily="49" charset="-122"/>
              </a:defRPr>
            </a:lvl2pPr>
            <a:lvl3pPr marL="647700" indent="-179388">
              <a:lnSpc>
                <a:spcPct val="110000"/>
              </a:lnSpc>
              <a:spcBef>
                <a:spcPts val="400"/>
              </a:spcBef>
              <a:buFont typeface="Arial" charset="0"/>
              <a:buChar char="•"/>
              <a:defRPr sz="1600">
                <a:solidFill>
                  <a:srgbClr val="3B3837"/>
                </a:solidFill>
                <a:latin typeface="Arial" charset="0"/>
                <a:ea typeface="黑体" pitchFamily="49" charset="-122"/>
              </a:defRPr>
            </a:lvl3pPr>
            <a:lvl4pPr marL="863600" indent="-215900">
              <a:lnSpc>
                <a:spcPct val="110000"/>
              </a:lnSpc>
              <a:spcBef>
                <a:spcPts val="400"/>
              </a:spcBef>
              <a:buFont typeface="Arial" charset="0"/>
              <a:buChar char="–"/>
              <a:defRPr sz="1600">
                <a:solidFill>
                  <a:srgbClr val="3B3837"/>
                </a:solidFill>
                <a:latin typeface="Arial" charset="0"/>
                <a:ea typeface="黑体" pitchFamily="49" charset="-122"/>
              </a:defRPr>
            </a:lvl4pPr>
            <a:lvl5pPr marL="2057400" indent="-228600">
              <a:lnSpc>
                <a:spcPct val="110000"/>
              </a:lnSpc>
              <a:spcBef>
                <a:spcPct val="20000"/>
              </a:spcBef>
              <a:buFont typeface="Arial" charset="0"/>
              <a:buChar char="»"/>
              <a:defRPr sz="1600">
                <a:solidFill>
                  <a:srgbClr val="3B3837"/>
                </a:solidFill>
                <a:latin typeface="Arial" charset="0"/>
                <a:ea typeface="黑体" pitchFamily="49" charset="-122"/>
              </a:defRPr>
            </a:lvl5pPr>
            <a:lvl6pPr marL="25146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6pPr>
            <a:lvl7pPr marL="29718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7pPr>
            <a:lvl8pPr marL="34290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8pPr>
            <a:lvl9pPr marL="38862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9pPr>
          </a:lstStyle>
          <a:p>
            <a:pPr>
              <a:lnSpc>
                <a:spcPct val="100000"/>
              </a:lnSpc>
              <a:spcBef>
                <a:spcPct val="0"/>
              </a:spcBef>
              <a:buFontTx/>
              <a:buNone/>
            </a:pPr>
            <a:r>
              <a:rPr lang="zh-CN" altLang="en-US" sz="2800" b="1" dirty="0" smtClean="0">
                <a:solidFill>
                  <a:schemeClr val="tx1"/>
                </a:solidFill>
                <a:latin typeface="微软雅黑" pitchFamily="34" charset="-122"/>
                <a:ea typeface="微软雅黑" pitchFamily="34" charset="-122"/>
              </a:rPr>
              <a:t>  自我评价</a:t>
            </a:r>
            <a:endParaRPr lang="zh-CN" altLang="en-US" sz="2800" b="1" dirty="0">
              <a:solidFill>
                <a:schemeClr val="tx1"/>
              </a:solidFill>
              <a:latin typeface="微软雅黑" pitchFamily="34" charset="-122"/>
              <a:ea typeface="微软雅黑" pitchFamily="34" charset="-122"/>
            </a:endParaRPr>
          </a:p>
        </p:txBody>
      </p:sp>
      <p:grpSp>
        <p:nvGrpSpPr>
          <p:cNvPr id="20" name="îṥlïḓê"/>
          <p:cNvGrpSpPr/>
          <p:nvPr/>
        </p:nvGrpSpPr>
        <p:grpSpPr>
          <a:xfrm>
            <a:off x="132221" y="692696"/>
            <a:ext cx="839380" cy="792088"/>
            <a:chOff x="1468531" y="1871421"/>
            <a:chExt cx="2080967" cy="1983665"/>
          </a:xfrm>
        </p:grpSpPr>
        <p:sp>
          <p:nvSpPr>
            <p:cNvPr id="22" name="ïŝḻïḓê"/>
            <p:cNvSpPr/>
            <p:nvPr/>
          </p:nvSpPr>
          <p:spPr bwMode="auto">
            <a:xfrm>
              <a:off x="1751720" y="2659689"/>
              <a:ext cx="796931" cy="796931"/>
            </a:xfrm>
            <a:prstGeom prst="ellipse">
              <a:avLst/>
            </a:prstGeom>
            <a:solidFill>
              <a:schemeClr val="accent4">
                <a:lumMod val="60000"/>
                <a:lumOff val="40000"/>
                <a:alpha val="70000"/>
              </a:schemeClr>
            </a:solidFill>
            <a:ln w="19050">
              <a:noFill/>
              <a:round/>
              <a:headEnd/>
              <a:tailEnd/>
            </a:ln>
          </p:spPr>
          <p:txBody>
            <a:bodyPr anchor="ctr"/>
            <a:lstStyle/>
            <a:p>
              <a:pPr algn="ctr"/>
              <a:endParaRPr sz="2000"/>
            </a:p>
          </p:txBody>
        </p:sp>
        <p:sp>
          <p:nvSpPr>
            <p:cNvPr id="23" name="îślîdé"/>
            <p:cNvSpPr/>
            <p:nvPr/>
          </p:nvSpPr>
          <p:spPr bwMode="auto">
            <a:xfrm>
              <a:off x="1847528" y="1880828"/>
              <a:ext cx="966310" cy="966310"/>
            </a:xfrm>
            <a:prstGeom prst="ellipse">
              <a:avLst/>
            </a:prstGeom>
            <a:solidFill>
              <a:schemeClr val="accent2">
                <a:alpha val="70000"/>
              </a:schemeClr>
            </a:solidFill>
            <a:ln w="19050">
              <a:noFill/>
              <a:round/>
              <a:headEnd/>
              <a:tailEnd/>
            </a:ln>
          </p:spPr>
          <p:txBody>
            <a:bodyPr anchor="ctr"/>
            <a:lstStyle/>
            <a:p>
              <a:pPr algn="ctr"/>
              <a:endParaRPr sz="2000"/>
            </a:p>
          </p:txBody>
        </p:sp>
        <p:sp>
          <p:nvSpPr>
            <p:cNvPr id="26" name="ï$ľïḓè"/>
            <p:cNvSpPr/>
            <p:nvPr/>
          </p:nvSpPr>
          <p:spPr bwMode="auto">
            <a:xfrm>
              <a:off x="2219772" y="2167905"/>
              <a:ext cx="1188132" cy="1188132"/>
            </a:xfrm>
            <a:prstGeom prst="ellipse">
              <a:avLst/>
            </a:prstGeom>
            <a:solidFill>
              <a:schemeClr val="accent1">
                <a:lumMod val="100000"/>
              </a:schemeClr>
            </a:solidFill>
            <a:ln w="19050">
              <a:noFill/>
              <a:round/>
              <a:headEnd/>
              <a:tailEnd/>
            </a:ln>
          </p:spPr>
          <p:txBody>
            <a:bodyPr rot="0" spcFirstLastPara="0" vert="horz" wrap="none" lIns="91440" tIns="45720" rIns="91440" bIns="45720" anchor="ctr" anchorCtr="1" forceAA="0" compatLnSpc="1">
              <a:prstTxWarp prst="textNoShape">
                <a:avLst/>
              </a:prstTxWarp>
              <a:noAutofit/>
            </a:bodyPr>
            <a:lstStyle/>
            <a:p>
              <a:pPr algn="ctr"/>
              <a:r>
                <a:rPr lang="en-US" altLang="zh-CN" sz="2000" dirty="0" smtClean="0">
                  <a:solidFill>
                    <a:schemeClr val="bg1">
                      <a:lumMod val="100000"/>
                    </a:schemeClr>
                  </a:solidFill>
                  <a:latin typeface="Impact" panose="020B0806030902050204" pitchFamily="34" charset="0"/>
                </a:rPr>
                <a:t>03</a:t>
              </a:r>
              <a:endParaRPr lang="en-US" altLang="zh-CN" sz="2000" dirty="0">
                <a:solidFill>
                  <a:schemeClr val="bg1">
                    <a:lumMod val="100000"/>
                  </a:schemeClr>
                </a:solidFill>
                <a:latin typeface="Impact" panose="020B0806030902050204" pitchFamily="34" charset="0"/>
              </a:endParaRPr>
            </a:p>
          </p:txBody>
        </p:sp>
        <p:sp>
          <p:nvSpPr>
            <p:cNvPr id="27" name="íṡḻiḑè"/>
            <p:cNvSpPr/>
            <p:nvPr/>
          </p:nvSpPr>
          <p:spPr bwMode="auto">
            <a:xfrm>
              <a:off x="2687824" y="3456620"/>
              <a:ext cx="398466" cy="398466"/>
            </a:xfrm>
            <a:prstGeom prst="ellipse">
              <a:avLst/>
            </a:prstGeom>
            <a:solidFill>
              <a:schemeClr val="accent3">
                <a:alpha val="70000"/>
              </a:schemeClr>
            </a:solidFill>
            <a:ln w="19050">
              <a:noFill/>
              <a:round/>
              <a:headEnd/>
              <a:tailEnd/>
            </a:ln>
          </p:spPr>
          <p:txBody>
            <a:bodyPr anchor="ctr"/>
            <a:lstStyle/>
            <a:p>
              <a:pPr algn="ctr"/>
              <a:endParaRPr sz="2000"/>
            </a:p>
          </p:txBody>
        </p:sp>
        <p:sp>
          <p:nvSpPr>
            <p:cNvPr id="28" name="î$ľïdè"/>
            <p:cNvSpPr/>
            <p:nvPr/>
          </p:nvSpPr>
          <p:spPr bwMode="auto">
            <a:xfrm>
              <a:off x="1468531" y="2518094"/>
              <a:ext cx="283189" cy="283189"/>
            </a:xfrm>
            <a:prstGeom prst="ellipse">
              <a:avLst/>
            </a:prstGeom>
            <a:solidFill>
              <a:schemeClr val="accent4">
                <a:lumMod val="60000"/>
                <a:lumOff val="40000"/>
                <a:alpha val="70000"/>
              </a:schemeClr>
            </a:solidFill>
            <a:ln w="19050">
              <a:noFill/>
              <a:round/>
              <a:headEnd/>
              <a:tailEnd/>
            </a:ln>
          </p:spPr>
          <p:txBody>
            <a:bodyPr anchor="ctr"/>
            <a:lstStyle/>
            <a:p>
              <a:pPr algn="ctr"/>
              <a:endParaRPr sz="2000"/>
            </a:p>
          </p:txBody>
        </p:sp>
        <p:sp>
          <p:nvSpPr>
            <p:cNvPr id="29" name="ïsliḋè"/>
            <p:cNvSpPr/>
            <p:nvPr/>
          </p:nvSpPr>
          <p:spPr bwMode="auto">
            <a:xfrm>
              <a:off x="3266309" y="1871421"/>
              <a:ext cx="283189" cy="283189"/>
            </a:xfrm>
            <a:prstGeom prst="ellipse">
              <a:avLst/>
            </a:prstGeom>
            <a:solidFill>
              <a:schemeClr val="accent3">
                <a:lumMod val="60000"/>
                <a:lumOff val="40000"/>
                <a:alpha val="70000"/>
              </a:schemeClr>
            </a:solidFill>
            <a:ln w="19050">
              <a:noFill/>
              <a:round/>
              <a:headEnd/>
              <a:tailEnd/>
            </a:ln>
          </p:spPr>
          <p:txBody>
            <a:bodyPr anchor="ctr"/>
            <a:lstStyle/>
            <a:p>
              <a:pPr algn="ctr"/>
              <a:endParaRPr sz="2000"/>
            </a:p>
          </p:txBody>
        </p:sp>
      </p:grpSp>
      <p:sp>
        <p:nvSpPr>
          <p:cNvPr id="30" name="Shape 314"/>
          <p:cNvSpPr/>
          <p:nvPr/>
        </p:nvSpPr>
        <p:spPr>
          <a:xfrm flipV="1">
            <a:off x="948556" y="1268760"/>
            <a:ext cx="8159948" cy="14765"/>
          </a:xfrm>
          <a:prstGeom prst="line">
            <a:avLst/>
          </a:prstGeom>
          <a:ln w="3175">
            <a:solidFill>
              <a:schemeClr val="bg1">
                <a:lumMod val="65000"/>
              </a:schemeClr>
            </a:solidFill>
            <a:bevel/>
          </a:ln>
        </p:spPr>
        <p:txBody>
          <a:bodyPr lIns="45719" rIns="45719"/>
          <a:lstStyle/>
          <a:p>
            <a:endParaRPr/>
          </a:p>
        </p:txBody>
      </p:sp>
      <p:sp>
        <p:nvSpPr>
          <p:cNvPr id="16" name="矩形 15"/>
          <p:cNvSpPr/>
          <p:nvPr/>
        </p:nvSpPr>
        <p:spPr>
          <a:xfrm>
            <a:off x="2843808" y="1340768"/>
            <a:ext cx="3528415" cy="432048"/>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w="25400" cap="flat" cmpd="sng" algn="ctr">
            <a:solidFill>
              <a:schemeClr val="tx1">
                <a:lumMod val="20000"/>
                <a:lumOff val="80000"/>
              </a:schemeClr>
            </a:solidFill>
            <a:prstDash val="solid"/>
          </a:ln>
          <a:effectLst/>
        </p:spPr>
        <p:txBody>
          <a:bodyPr rtlCol="0" anchor="ctr"/>
          <a:lstStyle/>
          <a:p>
            <a:pPr algn="ctr" fontAlgn="auto">
              <a:spcBef>
                <a:spcPts val="0"/>
              </a:spcBef>
              <a:spcAft>
                <a:spcPts val="0"/>
              </a:spcAft>
            </a:pPr>
            <a:r>
              <a:rPr lang="en-US" altLang="zh-CN" sz="2400" b="1" kern="0" dirty="0" smtClean="0">
                <a:solidFill>
                  <a:srgbClr val="FFFFFF"/>
                </a:solidFill>
                <a:latin typeface="+mj-ea"/>
                <a:ea typeface="+mj-ea"/>
              </a:rPr>
              <a:t>3.2 </a:t>
            </a:r>
            <a:r>
              <a:rPr lang="zh-CN" altLang="en-US" sz="2400" b="1" kern="0" dirty="0" smtClean="0">
                <a:solidFill>
                  <a:srgbClr val="FFFFFF"/>
                </a:solidFill>
                <a:latin typeface="+mj-ea"/>
                <a:ea typeface="+mj-ea"/>
              </a:rPr>
              <a:t>评价</a:t>
            </a:r>
            <a:r>
              <a:rPr lang="zh-CN" altLang="en-US" sz="2400" b="1" kern="0" dirty="0">
                <a:solidFill>
                  <a:srgbClr val="FFFFFF"/>
                </a:solidFill>
                <a:latin typeface="+mj-ea"/>
                <a:ea typeface="+mj-ea"/>
              </a:rPr>
              <a:t>规则</a:t>
            </a:r>
            <a:endParaRPr lang="zh-CN" altLang="en-US" sz="2400" b="1" kern="0" dirty="0">
              <a:solidFill>
                <a:srgbClr val="FFFFFF"/>
              </a:solidFill>
              <a:latin typeface="+mj-ea"/>
              <a:ea typeface="+mj-ea"/>
            </a:endParaRPr>
          </a:p>
        </p:txBody>
      </p:sp>
      <p:sp>
        <p:nvSpPr>
          <p:cNvPr id="31" name="矩形 30"/>
          <p:cNvSpPr/>
          <p:nvPr/>
        </p:nvSpPr>
        <p:spPr>
          <a:xfrm>
            <a:off x="2915816" y="2204864"/>
            <a:ext cx="3501637" cy="432048"/>
          </a:xfrm>
          <a:prstGeom prst="rect">
            <a:avLst/>
          </a:prstGeom>
          <a:solidFill>
            <a:schemeClr val="bg1"/>
          </a:solidFill>
          <a:ln w="25400" cap="flat" cmpd="sng" algn="ctr">
            <a:solidFill>
              <a:srgbClr val="0069AC">
                <a:shade val="50000"/>
              </a:srgbClr>
            </a:solidFill>
            <a:prstDash val="solid"/>
          </a:ln>
          <a:effectLst/>
        </p:spPr>
        <p:txBody>
          <a:bodyPr rtlCol="0" anchor="ctr"/>
          <a:lstStyle/>
          <a:p>
            <a:pPr lvl="0" algn="ctr" fontAlgn="auto">
              <a:spcBef>
                <a:spcPts val="0"/>
              </a:spcBef>
              <a:spcAft>
                <a:spcPts val="0"/>
              </a:spcAft>
              <a:defRPr/>
            </a:pPr>
            <a:r>
              <a:rPr lang="zh-CN" altLang="zh-CN" kern="0" dirty="0">
                <a:solidFill>
                  <a:srgbClr val="004A86"/>
                </a:solidFill>
                <a:latin typeface="Arial"/>
                <a:ea typeface="SimHei"/>
              </a:rPr>
              <a:t>质量保证专项评价方法</a:t>
            </a:r>
            <a:endParaRPr lang="zh-CN" altLang="en-US" kern="0" dirty="0">
              <a:solidFill>
                <a:srgbClr val="004A86"/>
              </a:solidFill>
              <a:latin typeface="Arial"/>
              <a:ea typeface="SimHei"/>
            </a:endParaRPr>
          </a:p>
        </p:txBody>
      </p:sp>
    </p:spTree>
    <p:extLst>
      <p:ext uri="{BB962C8B-B14F-4D97-AF65-F5344CB8AC3E}">
        <p14:creationId xmlns:p14="http://schemas.microsoft.com/office/powerpoint/2010/main" val="207722860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燕尾形 16"/>
          <p:cNvSpPr/>
          <p:nvPr/>
        </p:nvSpPr>
        <p:spPr bwMode="auto">
          <a:xfrm>
            <a:off x="251621" y="835252"/>
            <a:ext cx="215900" cy="269875"/>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zh-CN" altLang="en-US">
              <a:solidFill>
                <a:srgbClr val="004A86"/>
              </a:solidFill>
            </a:endParaRPr>
          </a:p>
        </p:txBody>
      </p:sp>
      <p:sp>
        <p:nvSpPr>
          <p:cNvPr id="21" name="文本框 10"/>
          <p:cNvSpPr txBox="1"/>
          <p:nvPr/>
        </p:nvSpPr>
        <p:spPr>
          <a:xfrm>
            <a:off x="382819" y="1799779"/>
            <a:ext cx="3573090" cy="369332"/>
          </a:xfrm>
          <a:prstGeom prst="rect">
            <a:avLst/>
          </a:prstGeom>
          <a:solidFill>
            <a:schemeClr val="bg1"/>
          </a:solidFill>
          <a:ln w="9525" cap="flat" cmpd="sng" algn="ctr">
            <a:solidFill>
              <a:srgbClr val="0069AC">
                <a:shade val="95000"/>
                <a:satMod val="105000"/>
              </a:srgbClr>
            </a:solidFill>
            <a:prstDash val="solid"/>
          </a:ln>
          <a:effectLst>
            <a:outerShdw blurRad="40000" dist="23000" dir="5400000" rotWithShape="0">
              <a:srgbClr val="000000">
                <a:alpha val="35000"/>
              </a:srgbClr>
            </a:outerShdw>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effectLst/>
                <a:uLnTx/>
                <a:uFillTx/>
                <a:latin typeface="Arial"/>
                <a:ea typeface="SimHei"/>
              </a:rPr>
              <a:t>3.2.2</a:t>
            </a:r>
            <a:r>
              <a:rPr kumimoji="0" lang="zh-CN" altLang="zh-CN" sz="1800" b="1" i="0" u="none" strike="noStrike" kern="0" cap="none" spc="0" normalizeH="0" baseline="0" noProof="0" dirty="0" smtClean="0">
                <a:ln>
                  <a:noFill/>
                </a:ln>
                <a:effectLst/>
                <a:uLnTx/>
                <a:uFillTx/>
                <a:latin typeface="Arial"/>
                <a:ea typeface="SimHei"/>
              </a:rPr>
              <a:t>专项工程质量评价</a:t>
            </a:r>
            <a:endParaRPr kumimoji="0" lang="en-US" altLang="zh-CN" sz="1800" b="1" i="0" u="none" strike="noStrike" kern="0" cap="none" spc="0" normalizeH="0" baseline="0" noProof="0" dirty="0" smtClean="0">
              <a:ln>
                <a:noFill/>
              </a:ln>
              <a:effectLst/>
              <a:uLnTx/>
              <a:uFillTx/>
              <a:latin typeface="Arial"/>
              <a:ea typeface="SimHei"/>
            </a:endParaRPr>
          </a:p>
        </p:txBody>
      </p:sp>
      <p:graphicFrame>
        <p:nvGraphicFramePr>
          <p:cNvPr id="25" name="表格 24"/>
          <p:cNvGraphicFramePr>
            <a:graphicFrameLocks noGrp="1"/>
          </p:cNvGraphicFramePr>
          <p:nvPr>
            <p:extLst>
              <p:ext uri="{D42A27DB-BD31-4B8C-83A1-F6EECF244321}">
                <p14:modId xmlns:p14="http://schemas.microsoft.com/office/powerpoint/2010/main" val="1856000226"/>
              </p:ext>
            </p:extLst>
          </p:nvPr>
        </p:nvGraphicFramePr>
        <p:xfrm>
          <a:off x="179388" y="2636912"/>
          <a:ext cx="8902468" cy="4202938"/>
        </p:xfrm>
        <a:graphic>
          <a:graphicData uri="http://schemas.openxmlformats.org/drawingml/2006/table">
            <a:tbl>
              <a:tblPr firstRow="1" bandRow="1">
                <a:tableStyleId>{1FECB4D8-DB02-4DC6-A0A2-4F2EBAE1DC90}</a:tableStyleId>
              </a:tblPr>
              <a:tblGrid>
                <a:gridCol w="2063316"/>
                <a:gridCol w="3113256"/>
                <a:gridCol w="3725896"/>
              </a:tblGrid>
              <a:tr h="343820">
                <a:tc>
                  <a:txBody>
                    <a:bodyPr/>
                    <a:lstStyle>
                      <a:lvl1pPr marL="0" algn="l" defTabSz="914400" rtl="0" eaLnBrk="1" latinLnBrk="0" hangingPunct="1">
                        <a:defRPr sz="1800" b="1" kern="1200">
                          <a:solidFill>
                            <a:schemeClr val="lt1"/>
                          </a:solidFill>
                          <a:latin typeface="Arial"/>
                          <a:ea typeface="SimHei"/>
                          <a:cs typeface=""/>
                        </a:defRPr>
                      </a:lvl1pPr>
                      <a:lvl2pPr marL="457200" algn="l" defTabSz="914400" rtl="0" eaLnBrk="1" latinLnBrk="0" hangingPunct="1">
                        <a:defRPr sz="1800" b="1" kern="1200">
                          <a:solidFill>
                            <a:schemeClr val="lt1"/>
                          </a:solidFill>
                          <a:latin typeface="Arial"/>
                          <a:ea typeface="SimHei"/>
                          <a:cs typeface=""/>
                        </a:defRPr>
                      </a:lvl2pPr>
                      <a:lvl3pPr marL="914400" algn="l" defTabSz="914400" rtl="0" eaLnBrk="1" latinLnBrk="0" hangingPunct="1">
                        <a:defRPr sz="1800" b="1" kern="1200">
                          <a:solidFill>
                            <a:schemeClr val="lt1"/>
                          </a:solidFill>
                          <a:latin typeface="Arial"/>
                          <a:ea typeface="SimHei"/>
                          <a:cs typeface=""/>
                        </a:defRPr>
                      </a:lvl3pPr>
                      <a:lvl4pPr marL="1371600" algn="l" defTabSz="914400" rtl="0" eaLnBrk="1" latinLnBrk="0" hangingPunct="1">
                        <a:defRPr sz="1800" b="1" kern="1200">
                          <a:solidFill>
                            <a:schemeClr val="lt1"/>
                          </a:solidFill>
                          <a:latin typeface="Arial"/>
                          <a:ea typeface="SimHei"/>
                          <a:cs typeface=""/>
                        </a:defRPr>
                      </a:lvl4pPr>
                      <a:lvl5pPr marL="1828800" algn="l" defTabSz="914400" rtl="0" eaLnBrk="1" latinLnBrk="0" hangingPunct="1">
                        <a:defRPr sz="1800" b="1" kern="1200">
                          <a:solidFill>
                            <a:schemeClr val="lt1"/>
                          </a:solidFill>
                          <a:latin typeface="Arial"/>
                          <a:ea typeface="SimHei"/>
                          <a:cs typeface=""/>
                        </a:defRPr>
                      </a:lvl5pPr>
                      <a:lvl6pPr marL="2286000" algn="l" defTabSz="914400" rtl="0" eaLnBrk="1" latinLnBrk="0" hangingPunct="1">
                        <a:defRPr sz="1800" b="1" kern="1200">
                          <a:solidFill>
                            <a:schemeClr val="lt1"/>
                          </a:solidFill>
                          <a:latin typeface="Arial"/>
                          <a:ea typeface="SimHei"/>
                          <a:cs typeface=""/>
                        </a:defRPr>
                      </a:lvl6pPr>
                      <a:lvl7pPr marL="2743200" algn="l" defTabSz="914400" rtl="0" eaLnBrk="1" latinLnBrk="0" hangingPunct="1">
                        <a:defRPr sz="1800" b="1" kern="1200">
                          <a:solidFill>
                            <a:schemeClr val="lt1"/>
                          </a:solidFill>
                          <a:latin typeface="Arial"/>
                          <a:ea typeface="SimHei"/>
                          <a:cs typeface=""/>
                        </a:defRPr>
                      </a:lvl7pPr>
                      <a:lvl8pPr marL="3200400" algn="l" defTabSz="914400" rtl="0" eaLnBrk="1" latinLnBrk="0" hangingPunct="1">
                        <a:defRPr sz="1800" b="1" kern="1200">
                          <a:solidFill>
                            <a:schemeClr val="lt1"/>
                          </a:solidFill>
                          <a:latin typeface="Arial"/>
                          <a:ea typeface="SimHei"/>
                          <a:cs typeface=""/>
                        </a:defRPr>
                      </a:lvl8pPr>
                      <a:lvl9pPr marL="3657600" algn="l" defTabSz="914400" rtl="0" eaLnBrk="1" latinLnBrk="0" hangingPunct="1">
                        <a:defRPr sz="1800" b="1" kern="1200">
                          <a:solidFill>
                            <a:schemeClr val="lt1"/>
                          </a:solidFill>
                          <a:latin typeface="Arial"/>
                          <a:ea typeface="SimHei"/>
                          <a:cs typeface=""/>
                        </a:defRPr>
                      </a:lvl9pPr>
                    </a:lstStyle>
                    <a:p>
                      <a:pPr algn="ct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b="1" kern="1200">
                          <a:solidFill>
                            <a:schemeClr val="lt1"/>
                          </a:solidFill>
                          <a:latin typeface="Arial"/>
                          <a:ea typeface="SimHei"/>
                          <a:cs typeface=""/>
                        </a:defRPr>
                      </a:lvl1pPr>
                      <a:lvl2pPr marL="457200" algn="l" defTabSz="914400" rtl="0" eaLnBrk="1" latinLnBrk="0" hangingPunct="1">
                        <a:defRPr sz="1800" b="1" kern="1200">
                          <a:solidFill>
                            <a:schemeClr val="lt1"/>
                          </a:solidFill>
                          <a:latin typeface="Arial"/>
                          <a:ea typeface="SimHei"/>
                          <a:cs typeface=""/>
                        </a:defRPr>
                      </a:lvl2pPr>
                      <a:lvl3pPr marL="914400" algn="l" defTabSz="914400" rtl="0" eaLnBrk="1" latinLnBrk="0" hangingPunct="1">
                        <a:defRPr sz="1800" b="1" kern="1200">
                          <a:solidFill>
                            <a:schemeClr val="lt1"/>
                          </a:solidFill>
                          <a:latin typeface="Arial"/>
                          <a:ea typeface="SimHei"/>
                          <a:cs typeface=""/>
                        </a:defRPr>
                      </a:lvl3pPr>
                      <a:lvl4pPr marL="1371600" algn="l" defTabSz="914400" rtl="0" eaLnBrk="1" latinLnBrk="0" hangingPunct="1">
                        <a:defRPr sz="1800" b="1" kern="1200">
                          <a:solidFill>
                            <a:schemeClr val="lt1"/>
                          </a:solidFill>
                          <a:latin typeface="Arial"/>
                          <a:ea typeface="SimHei"/>
                          <a:cs typeface=""/>
                        </a:defRPr>
                      </a:lvl4pPr>
                      <a:lvl5pPr marL="1828800" algn="l" defTabSz="914400" rtl="0" eaLnBrk="1" latinLnBrk="0" hangingPunct="1">
                        <a:defRPr sz="1800" b="1" kern="1200">
                          <a:solidFill>
                            <a:schemeClr val="lt1"/>
                          </a:solidFill>
                          <a:latin typeface="Arial"/>
                          <a:ea typeface="SimHei"/>
                          <a:cs typeface=""/>
                        </a:defRPr>
                      </a:lvl5pPr>
                      <a:lvl6pPr marL="2286000" algn="l" defTabSz="914400" rtl="0" eaLnBrk="1" latinLnBrk="0" hangingPunct="1">
                        <a:defRPr sz="1800" b="1" kern="1200">
                          <a:solidFill>
                            <a:schemeClr val="lt1"/>
                          </a:solidFill>
                          <a:latin typeface="Arial"/>
                          <a:ea typeface="SimHei"/>
                          <a:cs typeface=""/>
                        </a:defRPr>
                      </a:lvl6pPr>
                      <a:lvl7pPr marL="2743200" algn="l" defTabSz="914400" rtl="0" eaLnBrk="1" latinLnBrk="0" hangingPunct="1">
                        <a:defRPr sz="1800" b="1" kern="1200">
                          <a:solidFill>
                            <a:schemeClr val="lt1"/>
                          </a:solidFill>
                          <a:latin typeface="Arial"/>
                          <a:ea typeface="SimHei"/>
                          <a:cs typeface=""/>
                        </a:defRPr>
                      </a:lvl7pPr>
                      <a:lvl8pPr marL="3200400" algn="l" defTabSz="914400" rtl="0" eaLnBrk="1" latinLnBrk="0" hangingPunct="1">
                        <a:defRPr sz="1800" b="1" kern="1200">
                          <a:solidFill>
                            <a:schemeClr val="lt1"/>
                          </a:solidFill>
                          <a:latin typeface="Arial"/>
                          <a:ea typeface="SimHei"/>
                          <a:cs typeface=""/>
                        </a:defRPr>
                      </a:lvl8pPr>
                      <a:lvl9pPr marL="3657600" algn="l" defTabSz="914400" rtl="0" eaLnBrk="1" latinLnBrk="0" hangingPunct="1">
                        <a:defRPr sz="1800" b="1" kern="1200">
                          <a:solidFill>
                            <a:schemeClr val="lt1"/>
                          </a:solidFill>
                          <a:latin typeface="Arial"/>
                          <a:ea typeface="SimHei"/>
                          <a:cs typeface=""/>
                        </a:defRPr>
                      </a:lvl9pPr>
                    </a:lstStyle>
                    <a:p>
                      <a:pPr algn="ctr"/>
                      <a:r>
                        <a:rPr lang="zh-CN" altLang="en-US" dirty="0" smtClean="0"/>
                        <a:t>一档（</a:t>
                      </a:r>
                      <a:r>
                        <a:rPr lang="en-US" altLang="zh-CN" dirty="0" smtClean="0"/>
                        <a:t>100%</a:t>
                      </a:r>
                      <a:r>
                        <a:rPr lang="zh-CN" altLang="en-US" dirty="0" smtClean="0"/>
                        <a:t>）</a:t>
                      </a:r>
                      <a:endParaRPr lang="zh-CN" alt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b="1" kern="1200">
                          <a:solidFill>
                            <a:schemeClr val="lt1"/>
                          </a:solidFill>
                          <a:latin typeface="Arial"/>
                          <a:ea typeface="SimHei"/>
                          <a:cs typeface=""/>
                        </a:defRPr>
                      </a:lvl1pPr>
                      <a:lvl2pPr marL="457200" algn="l" defTabSz="914400" rtl="0" eaLnBrk="1" latinLnBrk="0" hangingPunct="1">
                        <a:defRPr sz="1800" b="1" kern="1200">
                          <a:solidFill>
                            <a:schemeClr val="lt1"/>
                          </a:solidFill>
                          <a:latin typeface="Arial"/>
                          <a:ea typeface="SimHei"/>
                          <a:cs typeface=""/>
                        </a:defRPr>
                      </a:lvl2pPr>
                      <a:lvl3pPr marL="914400" algn="l" defTabSz="914400" rtl="0" eaLnBrk="1" latinLnBrk="0" hangingPunct="1">
                        <a:defRPr sz="1800" b="1" kern="1200">
                          <a:solidFill>
                            <a:schemeClr val="lt1"/>
                          </a:solidFill>
                          <a:latin typeface="Arial"/>
                          <a:ea typeface="SimHei"/>
                          <a:cs typeface=""/>
                        </a:defRPr>
                      </a:lvl3pPr>
                      <a:lvl4pPr marL="1371600" algn="l" defTabSz="914400" rtl="0" eaLnBrk="1" latinLnBrk="0" hangingPunct="1">
                        <a:defRPr sz="1800" b="1" kern="1200">
                          <a:solidFill>
                            <a:schemeClr val="lt1"/>
                          </a:solidFill>
                          <a:latin typeface="Arial"/>
                          <a:ea typeface="SimHei"/>
                          <a:cs typeface=""/>
                        </a:defRPr>
                      </a:lvl4pPr>
                      <a:lvl5pPr marL="1828800" algn="l" defTabSz="914400" rtl="0" eaLnBrk="1" latinLnBrk="0" hangingPunct="1">
                        <a:defRPr sz="1800" b="1" kern="1200">
                          <a:solidFill>
                            <a:schemeClr val="lt1"/>
                          </a:solidFill>
                          <a:latin typeface="Arial"/>
                          <a:ea typeface="SimHei"/>
                          <a:cs typeface=""/>
                        </a:defRPr>
                      </a:lvl5pPr>
                      <a:lvl6pPr marL="2286000" algn="l" defTabSz="914400" rtl="0" eaLnBrk="1" latinLnBrk="0" hangingPunct="1">
                        <a:defRPr sz="1800" b="1" kern="1200">
                          <a:solidFill>
                            <a:schemeClr val="lt1"/>
                          </a:solidFill>
                          <a:latin typeface="Arial"/>
                          <a:ea typeface="SimHei"/>
                          <a:cs typeface=""/>
                        </a:defRPr>
                      </a:lvl6pPr>
                      <a:lvl7pPr marL="2743200" algn="l" defTabSz="914400" rtl="0" eaLnBrk="1" latinLnBrk="0" hangingPunct="1">
                        <a:defRPr sz="1800" b="1" kern="1200">
                          <a:solidFill>
                            <a:schemeClr val="lt1"/>
                          </a:solidFill>
                          <a:latin typeface="Arial"/>
                          <a:ea typeface="SimHei"/>
                          <a:cs typeface=""/>
                        </a:defRPr>
                      </a:lvl7pPr>
                      <a:lvl8pPr marL="3200400" algn="l" defTabSz="914400" rtl="0" eaLnBrk="1" latinLnBrk="0" hangingPunct="1">
                        <a:defRPr sz="1800" b="1" kern="1200">
                          <a:solidFill>
                            <a:schemeClr val="lt1"/>
                          </a:solidFill>
                          <a:latin typeface="Arial"/>
                          <a:ea typeface="SimHei"/>
                          <a:cs typeface=""/>
                        </a:defRPr>
                      </a:lvl8pPr>
                      <a:lvl9pPr marL="3657600" algn="l" defTabSz="914400" rtl="0" eaLnBrk="1" latinLnBrk="0" hangingPunct="1">
                        <a:defRPr sz="1800" b="1" kern="1200">
                          <a:solidFill>
                            <a:schemeClr val="lt1"/>
                          </a:solidFill>
                          <a:latin typeface="Arial"/>
                          <a:ea typeface="SimHei"/>
                          <a:cs typeface=""/>
                        </a:defRPr>
                      </a:lvl9pPr>
                    </a:lstStyle>
                    <a:p>
                      <a:pPr algn="ctr"/>
                      <a:r>
                        <a:rPr lang="zh-CN" altLang="en-US" dirty="0" smtClean="0"/>
                        <a:t>二档（</a:t>
                      </a:r>
                      <a:r>
                        <a:rPr lang="en-US" altLang="zh-CN" dirty="0" smtClean="0"/>
                        <a:t>70%</a:t>
                      </a:r>
                      <a:r>
                        <a:rPr lang="zh-CN" altLang="en-US" dirty="0" smtClean="0"/>
                        <a:t>）</a:t>
                      </a:r>
                      <a:endParaRPr lang="zh-CN" alt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01685">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0" algn="l" defTabSz="914400" rtl="0" eaLnBrk="1" latinLnBrk="0" hangingPunct="1">
                        <a:lnSpc>
                          <a:spcPct val="150000"/>
                        </a:lnSpc>
                      </a:pPr>
                      <a:r>
                        <a:rPr lang="zh-CN" altLang="zh-CN" sz="1600" kern="1200" dirty="0" smtClean="0">
                          <a:solidFill>
                            <a:srgbClr val="FF0000"/>
                          </a:solidFill>
                          <a:effectLst/>
                        </a:rPr>
                        <a:t>施工组织设计、施工方案、施工措施、工法、操作规程、作业指导书等</a:t>
                      </a:r>
                      <a:endParaRPr lang="zh-CN" altLang="en-US" sz="1600" kern="1200" dirty="0">
                        <a:solidFill>
                          <a:srgbClr val="FF0000"/>
                        </a:solidFill>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0" algn="l" defTabSz="914400" rtl="0" eaLnBrk="1" latinLnBrk="0" hangingPunct="1">
                        <a:lnSpc>
                          <a:spcPct val="150000"/>
                        </a:lnSpc>
                      </a:pPr>
                      <a:r>
                        <a:rPr lang="zh-CN" altLang="zh-CN" sz="1600" kern="1200" dirty="0" smtClean="0">
                          <a:effectLst/>
                        </a:rPr>
                        <a:t>编审批手续齐全，归档完整，针对性和可操作性强，材料、设备的进场验收和抽样检验等制度完善，认真落实，效果显著的</a:t>
                      </a:r>
                      <a:endParaRPr lang="zh-CN" altLang="en-US" sz="1600" kern="1200" dirty="0">
                        <a:solidFill>
                          <a:schemeClr val="dk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0" algn="l" defTabSz="914400" rtl="0" eaLnBrk="1" latinLnBrk="0" hangingPunct="1">
                        <a:lnSpc>
                          <a:spcPct val="150000"/>
                        </a:lnSpc>
                      </a:pPr>
                      <a:r>
                        <a:rPr lang="zh-CN" altLang="zh-CN" sz="1600" kern="1200" dirty="0" smtClean="0">
                          <a:effectLst/>
                        </a:rPr>
                        <a:t>制度、文件编审批手续齐全，归档完整，针对性和可操作性较强，并基本落实，效果较好的</a:t>
                      </a:r>
                      <a:endParaRPr lang="zh-CN" altLang="en-US" sz="1600" kern="1200" dirty="0">
                        <a:solidFill>
                          <a:schemeClr val="dk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29775">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0" algn="l" defTabSz="914400" rtl="0" eaLnBrk="1" latinLnBrk="0" hangingPunct="1">
                        <a:lnSpc>
                          <a:spcPct val="150000"/>
                        </a:lnSpc>
                      </a:pPr>
                      <a:r>
                        <a:rPr lang="zh-CN" altLang="zh-CN" sz="1600" kern="1200" dirty="0" smtClean="0">
                          <a:solidFill>
                            <a:srgbClr val="FF0000"/>
                          </a:solidFill>
                          <a:effectLst/>
                        </a:rPr>
                        <a:t>质量责任管理制度健全、各岗位质量职责</a:t>
                      </a:r>
                      <a:endParaRPr lang="zh-CN" altLang="en-US" sz="1600" kern="1200" dirty="0">
                        <a:solidFill>
                          <a:srgbClr val="FF0000"/>
                        </a:solidFill>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0" algn="l" defTabSz="914400" rtl="0" eaLnBrk="1" latinLnBrk="0" hangingPunct="1">
                        <a:lnSpc>
                          <a:spcPct val="150000"/>
                        </a:lnSpc>
                      </a:pPr>
                      <a:r>
                        <a:rPr lang="zh-CN" altLang="zh-CN" sz="1600" kern="1200" dirty="0" smtClean="0">
                          <a:effectLst/>
                        </a:rPr>
                        <a:t>职责明确且具体、执行有效，质量目标明确、分解到位、考核清晰，实施效果显著的</a:t>
                      </a:r>
                      <a:endParaRPr lang="zh-CN" altLang="en-US" sz="1600" kern="1200" dirty="0">
                        <a:solidFill>
                          <a:schemeClr val="dk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0" algn="l" defTabSz="914400" rtl="0" eaLnBrk="1" latinLnBrk="0" hangingPunct="1">
                        <a:lnSpc>
                          <a:spcPct val="150000"/>
                        </a:lnSpc>
                      </a:pPr>
                      <a:r>
                        <a:rPr lang="zh-CN" altLang="zh-CN" sz="1600" kern="1200" dirty="0" smtClean="0">
                          <a:effectLst/>
                        </a:rPr>
                        <a:t>质量责任制度健全，各岗位质量职责基本明确、能基本落实，质量目标比较明确，管理实施效果较好的</a:t>
                      </a:r>
                      <a:endParaRPr lang="zh-CN" altLang="en-US" sz="1600" kern="1200" dirty="0">
                        <a:solidFill>
                          <a:schemeClr val="dk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13564">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0" algn="l" defTabSz="914400" rtl="0" eaLnBrk="1" latinLnBrk="0" hangingPunct="1">
                        <a:lnSpc>
                          <a:spcPct val="150000"/>
                        </a:lnSpc>
                      </a:pPr>
                      <a:r>
                        <a:rPr lang="zh-CN" altLang="zh-CN" sz="1600" kern="1200" dirty="0" smtClean="0">
                          <a:solidFill>
                            <a:srgbClr val="FF0000"/>
                          </a:solidFill>
                          <a:effectLst/>
                        </a:rPr>
                        <a:t>法律法规标准规范清单</a:t>
                      </a:r>
                      <a:endParaRPr lang="zh-CN" altLang="en-US" sz="1600" kern="1200" dirty="0">
                        <a:solidFill>
                          <a:srgbClr val="FF0000"/>
                        </a:solidFill>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0" algn="l" defTabSz="914400" rtl="0" eaLnBrk="1" latinLnBrk="0" hangingPunct="1">
                        <a:lnSpc>
                          <a:spcPct val="150000"/>
                        </a:lnSpc>
                      </a:pPr>
                      <a:r>
                        <a:rPr lang="zh-CN" altLang="zh-CN" sz="1600" kern="1200" dirty="0" smtClean="0">
                          <a:effectLst/>
                        </a:rPr>
                        <a:t>清单完整，及时更新，所使用工程质量验收规范及施工工艺标准均与工程实际相符且具时效性的</a:t>
                      </a:r>
                      <a:endParaRPr lang="zh-CN" altLang="en-US" sz="1600" kern="1200" dirty="0">
                        <a:solidFill>
                          <a:schemeClr val="dk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a:lnSpc>
                          <a:spcPct val="150000"/>
                        </a:lnSpc>
                      </a:pPr>
                      <a:r>
                        <a:rPr lang="zh-CN" altLang="zh-CN" sz="1600" kern="1200" dirty="0" smtClean="0">
                          <a:effectLst/>
                        </a:rPr>
                        <a:t>清单完整，更新比较及时，所使用工程质量验收规范及施工工艺标准与工程实际相符且时效性较好的</a:t>
                      </a:r>
                      <a:endParaRPr lang="zh-CN" altLang="en-US" sz="1600" kern="1200" dirty="0">
                        <a:solidFill>
                          <a:schemeClr val="dk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18" name="TextBox 3"/>
          <p:cNvSpPr txBox="1">
            <a:spLocks noChangeArrowheads="1"/>
          </p:cNvSpPr>
          <p:nvPr/>
        </p:nvSpPr>
        <p:spPr bwMode="auto">
          <a:xfrm>
            <a:off x="971600" y="692696"/>
            <a:ext cx="590391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110000"/>
              </a:lnSpc>
              <a:spcBef>
                <a:spcPts val="500"/>
              </a:spcBef>
              <a:buFont typeface="Arial" charset="0"/>
              <a:buChar char="•"/>
              <a:defRPr sz="3200">
                <a:solidFill>
                  <a:srgbClr val="3B3837"/>
                </a:solidFill>
                <a:latin typeface="Arial" charset="0"/>
                <a:ea typeface="黑体" pitchFamily="49" charset="-122"/>
              </a:defRPr>
            </a:lvl1pPr>
            <a:lvl2pPr marL="431800" indent="-215900">
              <a:lnSpc>
                <a:spcPct val="110000"/>
              </a:lnSpc>
              <a:spcBef>
                <a:spcPts val="400"/>
              </a:spcBef>
              <a:buFont typeface="Arial" charset="0"/>
              <a:buChar char="–"/>
              <a:defRPr sz="1600">
                <a:solidFill>
                  <a:srgbClr val="3B3837"/>
                </a:solidFill>
                <a:latin typeface="Arial" charset="0"/>
                <a:ea typeface="黑体" pitchFamily="49" charset="-122"/>
              </a:defRPr>
            </a:lvl2pPr>
            <a:lvl3pPr marL="647700" indent="-179388">
              <a:lnSpc>
                <a:spcPct val="110000"/>
              </a:lnSpc>
              <a:spcBef>
                <a:spcPts val="400"/>
              </a:spcBef>
              <a:buFont typeface="Arial" charset="0"/>
              <a:buChar char="•"/>
              <a:defRPr sz="1600">
                <a:solidFill>
                  <a:srgbClr val="3B3837"/>
                </a:solidFill>
                <a:latin typeface="Arial" charset="0"/>
                <a:ea typeface="黑体" pitchFamily="49" charset="-122"/>
              </a:defRPr>
            </a:lvl3pPr>
            <a:lvl4pPr marL="863600" indent="-215900">
              <a:lnSpc>
                <a:spcPct val="110000"/>
              </a:lnSpc>
              <a:spcBef>
                <a:spcPts val="400"/>
              </a:spcBef>
              <a:buFont typeface="Arial" charset="0"/>
              <a:buChar char="–"/>
              <a:defRPr sz="1600">
                <a:solidFill>
                  <a:srgbClr val="3B3837"/>
                </a:solidFill>
                <a:latin typeface="Arial" charset="0"/>
                <a:ea typeface="黑体" pitchFamily="49" charset="-122"/>
              </a:defRPr>
            </a:lvl4pPr>
            <a:lvl5pPr marL="2057400" indent="-228600">
              <a:lnSpc>
                <a:spcPct val="110000"/>
              </a:lnSpc>
              <a:spcBef>
                <a:spcPct val="20000"/>
              </a:spcBef>
              <a:buFont typeface="Arial" charset="0"/>
              <a:buChar char="»"/>
              <a:defRPr sz="1600">
                <a:solidFill>
                  <a:srgbClr val="3B3837"/>
                </a:solidFill>
                <a:latin typeface="Arial" charset="0"/>
                <a:ea typeface="黑体" pitchFamily="49" charset="-122"/>
              </a:defRPr>
            </a:lvl5pPr>
            <a:lvl6pPr marL="25146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6pPr>
            <a:lvl7pPr marL="29718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7pPr>
            <a:lvl8pPr marL="34290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8pPr>
            <a:lvl9pPr marL="38862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9pPr>
          </a:lstStyle>
          <a:p>
            <a:pPr>
              <a:lnSpc>
                <a:spcPct val="100000"/>
              </a:lnSpc>
              <a:spcBef>
                <a:spcPct val="0"/>
              </a:spcBef>
              <a:buFontTx/>
              <a:buNone/>
            </a:pPr>
            <a:r>
              <a:rPr lang="zh-CN" altLang="en-US" sz="2800" b="1" dirty="0" smtClean="0">
                <a:solidFill>
                  <a:schemeClr val="tx1"/>
                </a:solidFill>
                <a:latin typeface="微软雅黑" pitchFamily="34" charset="-122"/>
                <a:ea typeface="微软雅黑" pitchFamily="34" charset="-122"/>
              </a:rPr>
              <a:t>  自我评价</a:t>
            </a:r>
            <a:endParaRPr lang="zh-CN" altLang="en-US" sz="2800" b="1" dirty="0">
              <a:solidFill>
                <a:schemeClr val="tx1"/>
              </a:solidFill>
              <a:latin typeface="微软雅黑" pitchFamily="34" charset="-122"/>
              <a:ea typeface="微软雅黑" pitchFamily="34" charset="-122"/>
            </a:endParaRPr>
          </a:p>
        </p:txBody>
      </p:sp>
      <p:grpSp>
        <p:nvGrpSpPr>
          <p:cNvPr id="20" name="îṥlïḓê"/>
          <p:cNvGrpSpPr/>
          <p:nvPr/>
        </p:nvGrpSpPr>
        <p:grpSpPr>
          <a:xfrm>
            <a:off x="132221" y="692696"/>
            <a:ext cx="839380" cy="792088"/>
            <a:chOff x="1468531" y="1871421"/>
            <a:chExt cx="2080967" cy="1983665"/>
          </a:xfrm>
        </p:grpSpPr>
        <p:sp>
          <p:nvSpPr>
            <p:cNvPr id="22" name="ïŝḻïḓê"/>
            <p:cNvSpPr/>
            <p:nvPr/>
          </p:nvSpPr>
          <p:spPr bwMode="auto">
            <a:xfrm>
              <a:off x="1751720" y="2659689"/>
              <a:ext cx="796931" cy="796931"/>
            </a:xfrm>
            <a:prstGeom prst="ellipse">
              <a:avLst/>
            </a:prstGeom>
            <a:solidFill>
              <a:schemeClr val="accent4">
                <a:lumMod val="60000"/>
                <a:lumOff val="40000"/>
                <a:alpha val="70000"/>
              </a:schemeClr>
            </a:solidFill>
            <a:ln w="19050">
              <a:noFill/>
              <a:round/>
              <a:headEnd/>
              <a:tailEnd/>
            </a:ln>
          </p:spPr>
          <p:txBody>
            <a:bodyPr anchor="ctr"/>
            <a:lstStyle/>
            <a:p>
              <a:pPr algn="ctr"/>
              <a:endParaRPr sz="2000"/>
            </a:p>
          </p:txBody>
        </p:sp>
        <p:sp>
          <p:nvSpPr>
            <p:cNvPr id="23" name="îślîdé"/>
            <p:cNvSpPr/>
            <p:nvPr/>
          </p:nvSpPr>
          <p:spPr bwMode="auto">
            <a:xfrm>
              <a:off x="1847528" y="1880828"/>
              <a:ext cx="966310" cy="966310"/>
            </a:xfrm>
            <a:prstGeom prst="ellipse">
              <a:avLst/>
            </a:prstGeom>
            <a:solidFill>
              <a:schemeClr val="accent2">
                <a:alpha val="70000"/>
              </a:schemeClr>
            </a:solidFill>
            <a:ln w="19050">
              <a:noFill/>
              <a:round/>
              <a:headEnd/>
              <a:tailEnd/>
            </a:ln>
          </p:spPr>
          <p:txBody>
            <a:bodyPr anchor="ctr"/>
            <a:lstStyle/>
            <a:p>
              <a:pPr algn="ctr"/>
              <a:endParaRPr sz="2000"/>
            </a:p>
          </p:txBody>
        </p:sp>
        <p:sp>
          <p:nvSpPr>
            <p:cNvPr id="26" name="ï$ľïḓè"/>
            <p:cNvSpPr/>
            <p:nvPr/>
          </p:nvSpPr>
          <p:spPr bwMode="auto">
            <a:xfrm>
              <a:off x="2219772" y="2167905"/>
              <a:ext cx="1188132" cy="1188132"/>
            </a:xfrm>
            <a:prstGeom prst="ellipse">
              <a:avLst/>
            </a:prstGeom>
            <a:solidFill>
              <a:schemeClr val="accent1">
                <a:lumMod val="100000"/>
              </a:schemeClr>
            </a:solidFill>
            <a:ln w="19050">
              <a:noFill/>
              <a:round/>
              <a:headEnd/>
              <a:tailEnd/>
            </a:ln>
          </p:spPr>
          <p:txBody>
            <a:bodyPr rot="0" spcFirstLastPara="0" vert="horz" wrap="none" lIns="91440" tIns="45720" rIns="91440" bIns="45720" anchor="ctr" anchorCtr="1" forceAA="0" compatLnSpc="1">
              <a:prstTxWarp prst="textNoShape">
                <a:avLst/>
              </a:prstTxWarp>
              <a:noAutofit/>
            </a:bodyPr>
            <a:lstStyle/>
            <a:p>
              <a:pPr algn="ctr"/>
              <a:r>
                <a:rPr lang="en-US" altLang="zh-CN" sz="2000" dirty="0" smtClean="0">
                  <a:solidFill>
                    <a:schemeClr val="bg1">
                      <a:lumMod val="100000"/>
                    </a:schemeClr>
                  </a:solidFill>
                  <a:latin typeface="Impact" panose="020B0806030902050204" pitchFamily="34" charset="0"/>
                </a:rPr>
                <a:t>03</a:t>
              </a:r>
              <a:endParaRPr lang="en-US" altLang="zh-CN" sz="2000" dirty="0">
                <a:solidFill>
                  <a:schemeClr val="bg1">
                    <a:lumMod val="100000"/>
                  </a:schemeClr>
                </a:solidFill>
                <a:latin typeface="Impact" panose="020B0806030902050204" pitchFamily="34" charset="0"/>
              </a:endParaRPr>
            </a:p>
          </p:txBody>
        </p:sp>
        <p:sp>
          <p:nvSpPr>
            <p:cNvPr id="27" name="íṡḻiḑè"/>
            <p:cNvSpPr/>
            <p:nvPr/>
          </p:nvSpPr>
          <p:spPr bwMode="auto">
            <a:xfrm>
              <a:off x="2687824" y="3456620"/>
              <a:ext cx="398466" cy="398466"/>
            </a:xfrm>
            <a:prstGeom prst="ellipse">
              <a:avLst/>
            </a:prstGeom>
            <a:solidFill>
              <a:schemeClr val="accent3">
                <a:alpha val="70000"/>
              </a:schemeClr>
            </a:solidFill>
            <a:ln w="19050">
              <a:noFill/>
              <a:round/>
              <a:headEnd/>
              <a:tailEnd/>
            </a:ln>
          </p:spPr>
          <p:txBody>
            <a:bodyPr anchor="ctr"/>
            <a:lstStyle/>
            <a:p>
              <a:pPr algn="ctr"/>
              <a:endParaRPr sz="2000"/>
            </a:p>
          </p:txBody>
        </p:sp>
        <p:sp>
          <p:nvSpPr>
            <p:cNvPr id="28" name="î$ľïdè"/>
            <p:cNvSpPr/>
            <p:nvPr/>
          </p:nvSpPr>
          <p:spPr bwMode="auto">
            <a:xfrm>
              <a:off x="1468531" y="2518094"/>
              <a:ext cx="283189" cy="283189"/>
            </a:xfrm>
            <a:prstGeom prst="ellipse">
              <a:avLst/>
            </a:prstGeom>
            <a:solidFill>
              <a:schemeClr val="accent4">
                <a:lumMod val="60000"/>
                <a:lumOff val="40000"/>
                <a:alpha val="70000"/>
              </a:schemeClr>
            </a:solidFill>
            <a:ln w="19050">
              <a:noFill/>
              <a:round/>
              <a:headEnd/>
              <a:tailEnd/>
            </a:ln>
          </p:spPr>
          <p:txBody>
            <a:bodyPr anchor="ctr"/>
            <a:lstStyle/>
            <a:p>
              <a:pPr algn="ctr"/>
              <a:endParaRPr sz="2000"/>
            </a:p>
          </p:txBody>
        </p:sp>
        <p:sp>
          <p:nvSpPr>
            <p:cNvPr id="29" name="ïsliḋè"/>
            <p:cNvSpPr/>
            <p:nvPr/>
          </p:nvSpPr>
          <p:spPr bwMode="auto">
            <a:xfrm>
              <a:off x="3266309" y="1871421"/>
              <a:ext cx="283189" cy="283189"/>
            </a:xfrm>
            <a:prstGeom prst="ellipse">
              <a:avLst/>
            </a:prstGeom>
            <a:solidFill>
              <a:schemeClr val="accent3">
                <a:lumMod val="60000"/>
                <a:lumOff val="40000"/>
                <a:alpha val="70000"/>
              </a:schemeClr>
            </a:solidFill>
            <a:ln w="19050">
              <a:noFill/>
              <a:round/>
              <a:headEnd/>
              <a:tailEnd/>
            </a:ln>
          </p:spPr>
          <p:txBody>
            <a:bodyPr anchor="ctr"/>
            <a:lstStyle/>
            <a:p>
              <a:pPr algn="ctr"/>
              <a:endParaRPr sz="2000"/>
            </a:p>
          </p:txBody>
        </p:sp>
      </p:grpSp>
      <p:sp>
        <p:nvSpPr>
          <p:cNvPr id="30" name="Shape 314"/>
          <p:cNvSpPr/>
          <p:nvPr/>
        </p:nvSpPr>
        <p:spPr>
          <a:xfrm flipV="1">
            <a:off x="948556" y="1268760"/>
            <a:ext cx="8159948" cy="14765"/>
          </a:xfrm>
          <a:prstGeom prst="line">
            <a:avLst/>
          </a:prstGeom>
          <a:ln w="3175">
            <a:solidFill>
              <a:schemeClr val="bg1">
                <a:lumMod val="65000"/>
              </a:schemeClr>
            </a:solidFill>
            <a:bevel/>
          </a:ln>
        </p:spPr>
        <p:txBody>
          <a:bodyPr lIns="45719" rIns="45719"/>
          <a:lstStyle/>
          <a:p>
            <a:endParaRPr/>
          </a:p>
        </p:txBody>
      </p:sp>
      <p:sp>
        <p:nvSpPr>
          <p:cNvPr id="16" name="矩形 15"/>
          <p:cNvSpPr/>
          <p:nvPr/>
        </p:nvSpPr>
        <p:spPr>
          <a:xfrm>
            <a:off x="2843808" y="1340768"/>
            <a:ext cx="3528415" cy="432048"/>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w="25400" cap="flat" cmpd="sng" algn="ctr">
            <a:solidFill>
              <a:schemeClr val="tx1">
                <a:lumMod val="20000"/>
                <a:lumOff val="80000"/>
              </a:schemeClr>
            </a:solidFill>
            <a:prstDash val="solid"/>
          </a:ln>
          <a:effectLst/>
        </p:spPr>
        <p:txBody>
          <a:bodyPr rtlCol="0" anchor="ctr"/>
          <a:lstStyle/>
          <a:p>
            <a:pPr algn="ctr" fontAlgn="auto">
              <a:spcBef>
                <a:spcPts val="0"/>
              </a:spcBef>
              <a:spcAft>
                <a:spcPts val="0"/>
              </a:spcAft>
            </a:pPr>
            <a:r>
              <a:rPr lang="en-US" altLang="zh-CN" sz="2400" b="1" kern="0" dirty="0" smtClean="0">
                <a:solidFill>
                  <a:srgbClr val="FFFFFF"/>
                </a:solidFill>
                <a:latin typeface="+mj-ea"/>
                <a:ea typeface="+mj-ea"/>
              </a:rPr>
              <a:t>3.2 </a:t>
            </a:r>
            <a:r>
              <a:rPr lang="zh-CN" altLang="en-US" sz="2400" b="1" kern="0" dirty="0" smtClean="0">
                <a:solidFill>
                  <a:srgbClr val="FFFFFF"/>
                </a:solidFill>
                <a:latin typeface="+mj-ea"/>
                <a:ea typeface="+mj-ea"/>
              </a:rPr>
              <a:t>评价</a:t>
            </a:r>
            <a:r>
              <a:rPr lang="zh-CN" altLang="en-US" sz="2400" b="1" kern="0" dirty="0">
                <a:solidFill>
                  <a:srgbClr val="FFFFFF"/>
                </a:solidFill>
                <a:latin typeface="+mj-ea"/>
                <a:ea typeface="+mj-ea"/>
              </a:rPr>
              <a:t>规则</a:t>
            </a:r>
            <a:endParaRPr lang="zh-CN" altLang="en-US" sz="2400" b="1" kern="0" dirty="0">
              <a:solidFill>
                <a:srgbClr val="FFFFFF"/>
              </a:solidFill>
              <a:latin typeface="+mj-ea"/>
              <a:ea typeface="+mj-ea"/>
            </a:endParaRPr>
          </a:p>
        </p:txBody>
      </p:sp>
      <p:sp>
        <p:nvSpPr>
          <p:cNvPr id="31" name="矩形 30"/>
          <p:cNvSpPr/>
          <p:nvPr/>
        </p:nvSpPr>
        <p:spPr>
          <a:xfrm>
            <a:off x="2915816" y="2204864"/>
            <a:ext cx="3501637" cy="432048"/>
          </a:xfrm>
          <a:prstGeom prst="rect">
            <a:avLst/>
          </a:prstGeom>
          <a:solidFill>
            <a:schemeClr val="bg1"/>
          </a:solidFill>
          <a:ln w="25400" cap="flat" cmpd="sng" algn="ctr">
            <a:solidFill>
              <a:srgbClr val="0069AC">
                <a:shade val="50000"/>
              </a:srgbClr>
            </a:solidFill>
            <a:prstDash val="solid"/>
          </a:ln>
          <a:effectLst/>
        </p:spPr>
        <p:txBody>
          <a:bodyPr rtlCol="0" anchor="ctr"/>
          <a:lstStyle/>
          <a:p>
            <a:pPr lvl="0" algn="ctr" fontAlgn="auto">
              <a:spcBef>
                <a:spcPts val="0"/>
              </a:spcBef>
              <a:spcAft>
                <a:spcPts val="0"/>
              </a:spcAft>
              <a:defRPr/>
            </a:pPr>
            <a:r>
              <a:rPr lang="zh-CN" altLang="zh-CN" kern="0" dirty="0">
                <a:solidFill>
                  <a:srgbClr val="004A86"/>
                </a:solidFill>
                <a:latin typeface="Arial"/>
                <a:ea typeface="SimHei"/>
              </a:rPr>
              <a:t>质量保证专项评价方法</a:t>
            </a:r>
            <a:endParaRPr lang="zh-CN" altLang="en-US" kern="0" dirty="0">
              <a:solidFill>
                <a:srgbClr val="004A86"/>
              </a:solidFill>
              <a:latin typeface="Arial"/>
              <a:ea typeface="SimHei"/>
            </a:endParaRPr>
          </a:p>
        </p:txBody>
      </p:sp>
    </p:spTree>
    <p:extLst>
      <p:ext uri="{BB962C8B-B14F-4D97-AF65-F5344CB8AC3E}">
        <p14:creationId xmlns:p14="http://schemas.microsoft.com/office/powerpoint/2010/main" val="120446436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燕尾形 16"/>
          <p:cNvSpPr/>
          <p:nvPr/>
        </p:nvSpPr>
        <p:spPr bwMode="auto">
          <a:xfrm>
            <a:off x="251621" y="835252"/>
            <a:ext cx="215900" cy="269875"/>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zh-CN" altLang="en-US">
              <a:solidFill>
                <a:srgbClr val="004A86"/>
              </a:solidFill>
            </a:endParaRPr>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62687" y="2818120"/>
            <a:ext cx="2517775" cy="325775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pic>
        <p:nvPicPr>
          <p:cNvPr id="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32040" y="2818121"/>
            <a:ext cx="2592288" cy="325775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
        <p:nvSpPr>
          <p:cNvPr id="2" name="TextBox 1"/>
          <p:cNvSpPr txBox="1"/>
          <p:nvPr/>
        </p:nvSpPr>
        <p:spPr>
          <a:xfrm>
            <a:off x="557213" y="1979548"/>
            <a:ext cx="8155309" cy="369332"/>
          </a:xfrm>
          <a:prstGeom prst="rect">
            <a:avLst/>
          </a:prstGeom>
          <a:noFill/>
        </p:spPr>
        <p:txBody>
          <a:bodyPr wrap="square" rtlCol="0">
            <a:spAutoFit/>
          </a:bodyPr>
          <a:lstStyle/>
          <a:p>
            <a:r>
              <a:rPr lang="zh-CN" altLang="en-US" dirty="0" smtClean="0">
                <a:latin typeface="微软雅黑" panose="020B0503020204020204" pitchFamily="34" charset="-122"/>
                <a:ea typeface="微软雅黑" panose="020B0503020204020204" pitchFamily="34" charset="-122"/>
              </a:rPr>
              <a:t>通过自评价，规范现场工程管理，提出改进或提升要求，提高核电工程质量。</a:t>
            </a:r>
            <a:endParaRPr lang="zh-CN" altLang="en-US" dirty="0">
              <a:latin typeface="微软雅黑" panose="020B0503020204020204" pitchFamily="34" charset="-122"/>
              <a:ea typeface="微软雅黑" panose="020B0503020204020204" pitchFamily="34" charset="-122"/>
            </a:endParaRPr>
          </a:p>
        </p:txBody>
      </p:sp>
      <p:sp>
        <p:nvSpPr>
          <p:cNvPr id="20" name="TextBox 3"/>
          <p:cNvSpPr txBox="1">
            <a:spLocks noChangeArrowheads="1"/>
          </p:cNvSpPr>
          <p:nvPr/>
        </p:nvSpPr>
        <p:spPr bwMode="auto">
          <a:xfrm>
            <a:off x="971600" y="692696"/>
            <a:ext cx="590391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110000"/>
              </a:lnSpc>
              <a:spcBef>
                <a:spcPts val="500"/>
              </a:spcBef>
              <a:buFont typeface="Arial" charset="0"/>
              <a:buChar char="•"/>
              <a:defRPr sz="3200">
                <a:solidFill>
                  <a:srgbClr val="3B3837"/>
                </a:solidFill>
                <a:latin typeface="Arial" charset="0"/>
                <a:ea typeface="黑体" pitchFamily="49" charset="-122"/>
              </a:defRPr>
            </a:lvl1pPr>
            <a:lvl2pPr marL="431800" indent="-215900">
              <a:lnSpc>
                <a:spcPct val="110000"/>
              </a:lnSpc>
              <a:spcBef>
                <a:spcPts val="400"/>
              </a:spcBef>
              <a:buFont typeface="Arial" charset="0"/>
              <a:buChar char="–"/>
              <a:defRPr sz="1600">
                <a:solidFill>
                  <a:srgbClr val="3B3837"/>
                </a:solidFill>
                <a:latin typeface="Arial" charset="0"/>
                <a:ea typeface="黑体" pitchFamily="49" charset="-122"/>
              </a:defRPr>
            </a:lvl2pPr>
            <a:lvl3pPr marL="647700" indent="-179388">
              <a:lnSpc>
                <a:spcPct val="110000"/>
              </a:lnSpc>
              <a:spcBef>
                <a:spcPts val="400"/>
              </a:spcBef>
              <a:buFont typeface="Arial" charset="0"/>
              <a:buChar char="•"/>
              <a:defRPr sz="1600">
                <a:solidFill>
                  <a:srgbClr val="3B3837"/>
                </a:solidFill>
                <a:latin typeface="Arial" charset="0"/>
                <a:ea typeface="黑体" pitchFamily="49" charset="-122"/>
              </a:defRPr>
            </a:lvl3pPr>
            <a:lvl4pPr marL="863600" indent="-215900">
              <a:lnSpc>
                <a:spcPct val="110000"/>
              </a:lnSpc>
              <a:spcBef>
                <a:spcPts val="400"/>
              </a:spcBef>
              <a:buFont typeface="Arial" charset="0"/>
              <a:buChar char="–"/>
              <a:defRPr sz="1600">
                <a:solidFill>
                  <a:srgbClr val="3B3837"/>
                </a:solidFill>
                <a:latin typeface="Arial" charset="0"/>
                <a:ea typeface="黑体" pitchFamily="49" charset="-122"/>
              </a:defRPr>
            </a:lvl4pPr>
            <a:lvl5pPr marL="2057400" indent="-228600">
              <a:lnSpc>
                <a:spcPct val="110000"/>
              </a:lnSpc>
              <a:spcBef>
                <a:spcPct val="20000"/>
              </a:spcBef>
              <a:buFont typeface="Arial" charset="0"/>
              <a:buChar char="»"/>
              <a:defRPr sz="1600">
                <a:solidFill>
                  <a:srgbClr val="3B3837"/>
                </a:solidFill>
                <a:latin typeface="Arial" charset="0"/>
                <a:ea typeface="黑体" pitchFamily="49" charset="-122"/>
              </a:defRPr>
            </a:lvl5pPr>
            <a:lvl6pPr marL="25146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6pPr>
            <a:lvl7pPr marL="29718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7pPr>
            <a:lvl8pPr marL="34290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8pPr>
            <a:lvl9pPr marL="38862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9pPr>
          </a:lstStyle>
          <a:p>
            <a:pPr>
              <a:lnSpc>
                <a:spcPct val="100000"/>
              </a:lnSpc>
              <a:spcBef>
                <a:spcPct val="0"/>
              </a:spcBef>
              <a:buFontTx/>
              <a:buNone/>
            </a:pPr>
            <a:r>
              <a:rPr lang="zh-CN" altLang="en-US" sz="2800" b="1" dirty="0" smtClean="0">
                <a:solidFill>
                  <a:schemeClr val="tx1"/>
                </a:solidFill>
                <a:latin typeface="微软雅黑" pitchFamily="34" charset="-122"/>
                <a:ea typeface="微软雅黑" pitchFamily="34" charset="-122"/>
              </a:rPr>
              <a:t>  自我评价</a:t>
            </a:r>
            <a:endParaRPr lang="zh-CN" altLang="en-US" sz="2800" b="1" dirty="0">
              <a:solidFill>
                <a:schemeClr val="tx1"/>
              </a:solidFill>
              <a:latin typeface="微软雅黑" pitchFamily="34" charset="-122"/>
              <a:ea typeface="微软雅黑" pitchFamily="34" charset="-122"/>
            </a:endParaRPr>
          </a:p>
        </p:txBody>
      </p:sp>
      <p:grpSp>
        <p:nvGrpSpPr>
          <p:cNvPr id="21" name="îṥlïḓê"/>
          <p:cNvGrpSpPr/>
          <p:nvPr/>
        </p:nvGrpSpPr>
        <p:grpSpPr>
          <a:xfrm>
            <a:off x="132221" y="692696"/>
            <a:ext cx="839380" cy="792088"/>
            <a:chOff x="1468531" y="1871421"/>
            <a:chExt cx="2080967" cy="1983665"/>
          </a:xfrm>
        </p:grpSpPr>
        <p:sp>
          <p:nvSpPr>
            <p:cNvPr id="22" name="ïŝḻïḓê"/>
            <p:cNvSpPr/>
            <p:nvPr/>
          </p:nvSpPr>
          <p:spPr bwMode="auto">
            <a:xfrm>
              <a:off x="1751720" y="2659689"/>
              <a:ext cx="796931" cy="796931"/>
            </a:xfrm>
            <a:prstGeom prst="ellipse">
              <a:avLst/>
            </a:prstGeom>
            <a:solidFill>
              <a:schemeClr val="accent4">
                <a:lumMod val="60000"/>
                <a:lumOff val="40000"/>
                <a:alpha val="70000"/>
              </a:schemeClr>
            </a:solidFill>
            <a:ln w="19050">
              <a:noFill/>
              <a:round/>
              <a:headEnd/>
              <a:tailEnd/>
            </a:ln>
          </p:spPr>
          <p:txBody>
            <a:bodyPr anchor="ctr"/>
            <a:lstStyle/>
            <a:p>
              <a:pPr algn="ctr"/>
              <a:endParaRPr sz="2000"/>
            </a:p>
          </p:txBody>
        </p:sp>
        <p:sp>
          <p:nvSpPr>
            <p:cNvPr id="23" name="îślîdé"/>
            <p:cNvSpPr/>
            <p:nvPr/>
          </p:nvSpPr>
          <p:spPr bwMode="auto">
            <a:xfrm>
              <a:off x="1847528" y="1880828"/>
              <a:ext cx="966310" cy="966310"/>
            </a:xfrm>
            <a:prstGeom prst="ellipse">
              <a:avLst/>
            </a:prstGeom>
            <a:solidFill>
              <a:schemeClr val="accent2">
                <a:alpha val="70000"/>
              </a:schemeClr>
            </a:solidFill>
            <a:ln w="19050">
              <a:noFill/>
              <a:round/>
              <a:headEnd/>
              <a:tailEnd/>
            </a:ln>
          </p:spPr>
          <p:txBody>
            <a:bodyPr anchor="ctr"/>
            <a:lstStyle/>
            <a:p>
              <a:pPr algn="ctr"/>
              <a:endParaRPr sz="2000"/>
            </a:p>
          </p:txBody>
        </p:sp>
        <p:sp>
          <p:nvSpPr>
            <p:cNvPr id="24" name="ï$ľïḓè"/>
            <p:cNvSpPr/>
            <p:nvPr/>
          </p:nvSpPr>
          <p:spPr bwMode="auto">
            <a:xfrm>
              <a:off x="2219772" y="2167905"/>
              <a:ext cx="1188132" cy="1188132"/>
            </a:xfrm>
            <a:prstGeom prst="ellipse">
              <a:avLst/>
            </a:prstGeom>
            <a:solidFill>
              <a:schemeClr val="accent1">
                <a:lumMod val="100000"/>
              </a:schemeClr>
            </a:solidFill>
            <a:ln w="19050">
              <a:noFill/>
              <a:round/>
              <a:headEnd/>
              <a:tailEnd/>
            </a:ln>
          </p:spPr>
          <p:txBody>
            <a:bodyPr rot="0" spcFirstLastPara="0" vert="horz" wrap="none" lIns="91440" tIns="45720" rIns="91440" bIns="45720" anchor="ctr" anchorCtr="1" forceAA="0" compatLnSpc="1">
              <a:prstTxWarp prst="textNoShape">
                <a:avLst/>
              </a:prstTxWarp>
              <a:noAutofit/>
            </a:bodyPr>
            <a:lstStyle/>
            <a:p>
              <a:pPr algn="ctr"/>
              <a:r>
                <a:rPr lang="en-US" altLang="zh-CN" sz="2000" dirty="0" smtClean="0">
                  <a:solidFill>
                    <a:schemeClr val="bg1">
                      <a:lumMod val="100000"/>
                    </a:schemeClr>
                  </a:solidFill>
                  <a:latin typeface="Impact" panose="020B0806030902050204" pitchFamily="34" charset="0"/>
                </a:rPr>
                <a:t>03</a:t>
              </a:r>
              <a:endParaRPr lang="en-US" altLang="zh-CN" sz="2000" dirty="0">
                <a:solidFill>
                  <a:schemeClr val="bg1">
                    <a:lumMod val="100000"/>
                  </a:schemeClr>
                </a:solidFill>
                <a:latin typeface="Impact" panose="020B0806030902050204" pitchFamily="34" charset="0"/>
              </a:endParaRPr>
            </a:p>
          </p:txBody>
        </p:sp>
        <p:sp>
          <p:nvSpPr>
            <p:cNvPr id="25" name="íṡḻiḑè"/>
            <p:cNvSpPr/>
            <p:nvPr/>
          </p:nvSpPr>
          <p:spPr bwMode="auto">
            <a:xfrm>
              <a:off x="2687824" y="3456620"/>
              <a:ext cx="398466" cy="398466"/>
            </a:xfrm>
            <a:prstGeom prst="ellipse">
              <a:avLst/>
            </a:prstGeom>
            <a:solidFill>
              <a:schemeClr val="accent3">
                <a:alpha val="70000"/>
              </a:schemeClr>
            </a:solidFill>
            <a:ln w="19050">
              <a:noFill/>
              <a:round/>
              <a:headEnd/>
              <a:tailEnd/>
            </a:ln>
          </p:spPr>
          <p:txBody>
            <a:bodyPr anchor="ctr"/>
            <a:lstStyle/>
            <a:p>
              <a:pPr algn="ctr"/>
              <a:endParaRPr sz="2000"/>
            </a:p>
          </p:txBody>
        </p:sp>
        <p:sp>
          <p:nvSpPr>
            <p:cNvPr id="26" name="î$ľïdè"/>
            <p:cNvSpPr/>
            <p:nvPr/>
          </p:nvSpPr>
          <p:spPr bwMode="auto">
            <a:xfrm>
              <a:off x="1468531" y="2518094"/>
              <a:ext cx="283189" cy="283189"/>
            </a:xfrm>
            <a:prstGeom prst="ellipse">
              <a:avLst/>
            </a:prstGeom>
            <a:solidFill>
              <a:schemeClr val="accent4">
                <a:lumMod val="60000"/>
                <a:lumOff val="40000"/>
                <a:alpha val="70000"/>
              </a:schemeClr>
            </a:solidFill>
            <a:ln w="19050">
              <a:noFill/>
              <a:round/>
              <a:headEnd/>
              <a:tailEnd/>
            </a:ln>
          </p:spPr>
          <p:txBody>
            <a:bodyPr anchor="ctr"/>
            <a:lstStyle/>
            <a:p>
              <a:pPr algn="ctr"/>
              <a:endParaRPr sz="2000"/>
            </a:p>
          </p:txBody>
        </p:sp>
        <p:sp>
          <p:nvSpPr>
            <p:cNvPr id="27" name="ïsliḋè"/>
            <p:cNvSpPr/>
            <p:nvPr/>
          </p:nvSpPr>
          <p:spPr bwMode="auto">
            <a:xfrm>
              <a:off x="3266309" y="1871421"/>
              <a:ext cx="283189" cy="283189"/>
            </a:xfrm>
            <a:prstGeom prst="ellipse">
              <a:avLst/>
            </a:prstGeom>
            <a:solidFill>
              <a:schemeClr val="accent3">
                <a:lumMod val="60000"/>
                <a:lumOff val="40000"/>
                <a:alpha val="70000"/>
              </a:schemeClr>
            </a:solidFill>
            <a:ln w="19050">
              <a:noFill/>
              <a:round/>
              <a:headEnd/>
              <a:tailEnd/>
            </a:ln>
          </p:spPr>
          <p:txBody>
            <a:bodyPr anchor="ctr"/>
            <a:lstStyle/>
            <a:p>
              <a:pPr algn="ctr"/>
              <a:endParaRPr sz="2000"/>
            </a:p>
          </p:txBody>
        </p:sp>
      </p:grpSp>
      <p:sp>
        <p:nvSpPr>
          <p:cNvPr id="28" name="Shape 314"/>
          <p:cNvSpPr/>
          <p:nvPr/>
        </p:nvSpPr>
        <p:spPr>
          <a:xfrm flipV="1">
            <a:off x="948556" y="1268760"/>
            <a:ext cx="8159948" cy="14765"/>
          </a:xfrm>
          <a:prstGeom prst="line">
            <a:avLst/>
          </a:prstGeom>
          <a:ln w="3175">
            <a:solidFill>
              <a:schemeClr val="bg1">
                <a:lumMod val="65000"/>
              </a:schemeClr>
            </a:solidFill>
            <a:bevel/>
          </a:ln>
        </p:spPr>
        <p:txBody>
          <a:bodyPr lIns="45719" rIns="45719"/>
          <a:lstStyle/>
          <a:p>
            <a:endParaRPr/>
          </a:p>
        </p:txBody>
      </p:sp>
      <p:sp>
        <p:nvSpPr>
          <p:cNvPr id="16" name="矩形 15"/>
          <p:cNvSpPr/>
          <p:nvPr/>
        </p:nvSpPr>
        <p:spPr>
          <a:xfrm>
            <a:off x="2843808" y="1340768"/>
            <a:ext cx="3528415" cy="432048"/>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w="25400" cap="flat" cmpd="sng" algn="ctr">
            <a:solidFill>
              <a:schemeClr val="tx1">
                <a:lumMod val="20000"/>
                <a:lumOff val="80000"/>
              </a:schemeClr>
            </a:solidFill>
            <a:prstDash val="solid"/>
          </a:ln>
          <a:effectLst/>
        </p:spPr>
        <p:txBody>
          <a:bodyPr rtlCol="0" anchor="ctr"/>
          <a:lstStyle/>
          <a:p>
            <a:pPr algn="ctr" fontAlgn="auto">
              <a:spcBef>
                <a:spcPts val="0"/>
              </a:spcBef>
              <a:spcAft>
                <a:spcPts val="0"/>
              </a:spcAft>
            </a:pPr>
            <a:r>
              <a:rPr lang="en-US" altLang="zh-CN" sz="2400" b="1" kern="0" dirty="0" smtClean="0">
                <a:solidFill>
                  <a:srgbClr val="FFFFFF"/>
                </a:solidFill>
                <a:latin typeface="+mj-ea"/>
                <a:ea typeface="+mj-ea"/>
              </a:rPr>
              <a:t>3.3 </a:t>
            </a:r>
            <a:r>
              <a:rPr lang="zh-CN" altLang="en-US" sz="2400" b="1" kern="0" dirty="0" smtClean="0">
                <a:solidFill>
                  <a:srgbClr val="FFFFFF"/>
                </a:solidFill>
                <a:latin typeface="+mj-ea"/>
                <a:ea typeface="+mj-ea"/>
              </a:rPr>
              <a:t>输出</a:t>
            </a:r>
            <a:endParaRPr lang="zh-CN" altLang="en-US" sz="2400" b="1" kern="0" dirty="0">
              <a:solidFill>
                <a:srgbClr val="FFFFFF"/>
              </a:solidFill>
              <a:latin typeface="+mj-ea"/>
              <a:ea typeface="+mj-ea"/>
            </a:endParaRPr>
          </a:p>
        </p:txBody>
      </p:sp>
    </p:spTree>
    <p:extLst>
      <p:ext uri="{BB962C8B-B14F-4D97-AF65-F5344CB8AC3E}">
        <p14:creationId xmlns:p14="http://schemas.microsoft.com/office/powerpoint/2010/main" val="400422603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ctrTitle"/>
          </p:nvPr>
        </p:nvSpPr>
        <p:spPr>
          <a:xfrm>
            <a:off x="1135459" y="2678807"/>
            <a:ext cx="6892925" cy="1038225"/>
          </a:xfrm>
        </p:spPr>
        <p:txBody>
          <a:bodyPr vert="horz" wrap="square" lIns="0" tIns="45720" rIns="108000" bIns="45720" anchor="t"/>
          <a:lstStyle/>
          <a:p>
            <a:pPr algn="ctr" eaLnBrk="1" hangingPunct="1">
              <a:buClrTx/>
              <a:buSzTx/>
              <a:buFontTx/>
            </a:pPr>
            <a:r>
              <a:rPr lang="zh-CN" altLang="en-US" dirty="0"/>
              <a:t>谢谢</a:t>
            </a:r>
            <a:r>
              <a:rPr lang="en-US" altLang="zh-CN" dirty="0"/>
              <a:t> </a:t>
            </a:r>
            <a:r>
              <a:rPr lang="zh-CN" altLang="en-US" dirty="0"/>
              <a:t>！</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Slide Number Placeholder 3"/>
          <p:cNvSpPr txBox="1">
            <a:spLocks noGrp="1"/>
          </p:cNvSpPr>
          <p:nvPr>
            <p:ph type="sldNum" sz="quarter" idx="4"/>
          </p:nvPr>
        </p:nvSpPr>
        <p:spPr>
          <a:noFill/>
          <a:ln>
            <a:noFill/>
          </a:ln>
        </p:spPr>
        <p:txBody>
          <a:bodyPr anchor="ct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zh-CN" altLang="en-US" sz="600" dirty="0">
                <a:solidFill>
                  <a:srgbClr val="A6A6A6"/>
                </a:solidFill>
                <a:ea typeface="黑体" panose="02010609060101010101" pitchFamily="2" charset="-122"/>
              </a:rPr>
              <a:t>4</a:t>
            </a:fld>
            <a:endParaRPr lang="zh-CN" altLang="en-US" sz="600" dirty="0">
              <a:solidFill>
                <a:srgbClr val="A6A6A6"/>
              </a:solidFill>
              <a:ea typeface="黑体" panose="02010609060101010101" pitchFamily="2" charset="-122"/>
            </a:endParaRPr>
          </a:p>
        </p:txBody>
      </p:sp>
      <p:grpSp>
        <p:nvGrpSpPr>
          <p:cNvPr id="7" name="îṥlïḓê"/>
          <p:cNvGrpSpPr/>
          <p:nvPr/>
        </p:nvGrpSpPr>
        <p:grpSpPr>
          <a:xfrm>
            <a:off x="3203848" y="1556792"/>
            <a:ext cx="2502278" cy="2232248"/>
            <a:chOff x="1468531" y="1871421"/>
            <a:chExt cx="2080967" cy="1983665"/>
          </a:xfrm>
        </p:grpSpPr>
        <p:sp>
          <p:nvSpPr>
            <p:cNvPr id="8" name="ïŝḻïḓê"/>
            <p:cNvSpPr/>
            <p:nvPr/>
          </p:nvSpPr>
          <p:spPr bwMode="auto">
            <a:xfrm>
              <a:off x="1751720" y="2659689"/>
              <a:ext cx="796931" cy="796931"/>
            </a:xfrm>
            <a:prstGeom prst="ellipse">
              <a:avLst/>
            </a:prstGeom>
            <a:solidFill>
              <a:schemeClr val="accent4">
                <a:lumMod val="60000"/>
                <a:lumOff val="40000"/>
                <a:alpha val="70000"/>
              </a:schemeClr>
            </a:solidFill>
            <a:ln w="19050">
              <a:noFill/>
              <a:round/>
              <a:headEnd/>
              <a:tailEnd/>
            </a:ln>
          </p:spPr>
          <p:txBody>
            <a:bodyPr anchor="ctr"/>
            <a:lstStyle/>
            <a:p>
              <a:pPr algn="ctr"/>
              <a:endParaRPr sz="6000"/>
            </a:p>
          </p:txBody>
        </p:sp>
        <p:sp>
          <p:nvSpPr>
            <p:cNvPr id="9" name="îślîdé"/>
            <p:cNvSpPr/>
            <p:nvPr/>
          </p:nvSpPr>
          <p:spPr bwMode="auto">
            <a:xfrm>
              <a:off x="1847528" y="1880828"/>
              <a:ext cx="966310" cy="966310"/>
            </a:xfrm>
            <a:prstGeom prst="ellipse">
              <a:avLst/>
            </a:prstGeom>
            <a:solidFill>
              <a:schemeClr val="accent2">
                <a:alpha val="70000"/>
              </a:schemeClr>
            </a:solidFill>
            <a:ln w="19050">
              <a:noFill/>
              <a:round/>
              <a:headEnd/>
              <a:tailEnd/>
            </a:ln>
          </p:spPr>
          <p:txBody>
            <a:bodyPr anchor="ctr"/>
            <a:lstStyle/>
            <a:p>
              <a:pPr algn="ctr"/>
              <a:endParaRPr sz="6000"/>
            </a:p>
          </p:txBody>
        </p:sp>
        <p:sp>
          <p:nvSpPr>
            <p:cNvPr id="10" name="ï$ľïḓè"/>
            <p:cNvSpPr/>
            <p:nvPr/>
          </p:nvSpPr>
          <p:spPr bwMode="auto">
            <a:xfrm>
              <a:off x="2219772" y="2167905"/>
              <a:ext cx="1188132" cy="1188132"/>
            </a:xfrm>
            <a:prstGeom prst="ellipse">
              <a:avLst/>
            </a:prstGeom>
            <a:solidFill>
              <a:srgbClr val="C00000"/>
            </a:solidFill>
            <a:ln w="19050">
              <a:noFill/>
              <a:round/>
              <a:headEnd/>
              <a:tailEnd/>
            </a:ln>
          </p:spPr>
          <p:txBody>
            <a:bodyPr rot="0" spcFirstLastPara="0" vert="horz" wrap="none" lIns="91440" tIns="45720" rIns="91440" bIns="45720" anchor="ctr" anchorCtr="1" forceAA="0" compatLnSpc="1">
              <a:prstTxWarp prst="textNoShape">
                <a:avLst/>
              </a:prstTxWarp>
              <a:noAutofit/>
            </a:bodyPr>
            <a:lstStyle/>
            <a:p>
              <a:pPr algn="ctr"/>
              <a:r>
                <a:rPr lang="en-US" altLang="zh-CN" sz="6000" dirty="0" smtClean="0">
                  <a:solidFill>
                    <a:schemeClr val="bg1">
                      <a:lumMod val="100000"/>
                    </a:schemeClr>
                  </a:solidFill>
                  <a:latin typeface="Impact" panose="020B0806030902050204" pitchFamily="34" charset="0"/>
                </a:rPr>
                <a:t>01</a:t>
              </a:r>
              <a:endParaRPr lang="en-US" altLang="zh-CN" sz="6000" dirty="0">
                <a:solidFill>
                  <a:schemeClr val="bg1">
                    <a:lumMod val="100000"/>
                  </a:schemeClr>
                </a:solidFill>
                <a:latin typeface="Impact" panose="020B0806030902050204" pitchFamily="34" charset="0"/>
              </a:endParaRPr>
            </a:p>
          </p:txBody>
        </p:sp>
        <p:sp>
          <p:nvSpPr>
            <p:cNvPr id="11" name="íṡḻiḑè"/>
            <p:cNvSpPr/>
            <p:nvPr/>
          </p:nvSpPr>
          <p:spPr bwMode="auto">
            <a:xfrm>
              <a:off x="2687824" y="3456620"/>
              <a:ext cx="398466" cy="398466"/>
            </a:xfrm>
            <a:prstGeom prst="ellipse">
              <a:avLst/>
            </a:prstGeom>
            <a:solidFill>
              <a:schemeClr val="accent3">
                <a:alpha val="70000"/>
              </a:schemeClr>
            </a:solidFill>
            <a:ln w="19050">
              <a:noFill/>
              <a:round/>
              <a:headEnd/>
              <a:tailEnd/>
            </a:ln>
          </p:spPr>
          <p:txBody>
            <a:bodyPr anchor="ctr"/>
            <a:lstStyle/>
            <a:p>
              <a:pPr algn="ctr"/>
              <a:endParaRPr sz="6000"/>
            </a:p>
          </p:txBody>
        </p:sp>
        <p:sp>
          <p:nvSpPr>
            <p:cNvPr id="12" name="î$ľïdè"/>
            <p:cNvSpPr/>
            <p:nvPr/>
          </p:nvSpPr>
          <p:spPr bwMode="auto">
            <a:xfrm>
              <a:off x="1468531" y="2518094"/>
              <a:ext cx="283189" cy="283189"/>
            </a:xfrm>
            <a:prstGeom prst="ellipse">
              <a:avLst/>
            </a:prstGeom>
            <a:solidFill>
              <a:schemeClr val="accent4">
                <a:lumMod val="60000"/>
                <a:lumOff val="40000"/>
                <a:alpha val="70000"/>
              </a:schemeClr>
            </a:solidFill>
            <a:ln w="19050">
              <a:noFill/>
              <a:round/>
              <a:headEnd/>
              <a:tailEnd/>
            </a:ln>
          </p:spPr>
          <p:txBody>
            <a:bodyPr anchor="ctr"/>
            <a:lstStyle/>
            <a:p>
              <a:pPr algn="ctr"/>
              <a:endParaRPr sz="6000"/>
            </a:p>
          </p:txBody>
        </p:sp>
        <p:sp>
          <p:nvSpPr>
            <p:cNvPr id="13" name="ïsliḋè"/>
            <p:cNvSpPr/>
            <p:nvPr/>
          </p:nvSpPr>
          <p:spPr bwMode="auto">
            <a:xfrm>
              <a:off x="3266309" y="1871421"/>
              <a:ext cx="283189" cy="283189"/>
            </a:xfrm>
            <a:prstGeom prst="ellipse">
              <a:avLst/>
            </a:prstGeom>
            <a:solidFill>
              <a:schemeClr val="accent3">
                <a:lumMod val="60000"/>
                <a:lumOff val="40000"/>
                <a:alpha val="70000"/>
              </a:schemeClr>
            </a:solidFill>
            <a:ln w="19050">
              <a:noFill/>
              <a:round/>
              <a:headEnd/>
              <a:tailEnd/>
            </a:ln>
          </p:spPr>
          <p:txBody>
            <a:bodyPr anchor="ctr"/>
            <a:lstStyle/>
            <a:p>
              <a:pPr algn="ctr"/>
              <a:endParaRPr sz="6000"/>
            </a:p>
          </p:txBody>
        </p:sp>
      </p:grpSp>
      <p:sp>
        <p:nvSpPr>
          <p:cNvPr id="14" name="文本占位符 9"/>
          <p:cNvSpPr txBox="1">
            <a:spLocks/>
          </p:cNvSpPr>
          <p:nvPr/>
        </p:nvSpPr>
        <p:spPr bwMode="auto">
          <a:xfrm>
            <a:off x="-13716" y="3992358"/>
            <a:ext cx="9157716" cy="13660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108000" bIns="45720" numCol="1" anchor="ctr" anchorCtr="0" compatLnSpc="1">
            <a:prstTxWarp prst="textNoShape">
              <a:avLst/>
            </a:prstTxWarp>
            <a:noAutofit/>
          </a:bodyPr>
          <a:lstStyle>
            <a:lvl1pPr marL="0" indent="0" algn="l" rtl="0" eaLnBrk="0" fontAlgn="base" hangingPunct="0">
              <a:lnSpc>
                <a:spcPct val="110000"/>
              </a:lnSpc>
              <a:spcBef>
                <a:spcPts val="500"/>
              </a:spcBef>
              <a:spcAft>
                <a:spcPct val="0"/>
              </a:spcAft>
              <a:buFontTx/>
              <a:buNone/>
              <a:defRPr sz="1600" kern="1200" baseline="0">
                <a:solidFill>
                  <a:schemeClr val="bg1">
                    <a:lumMod val="50000"/>
                  </a:schemeClr>
                </a:solidFill>
                <a:latin typeface="+mn-lt"/>
                <a:ea typeface="黑体" pitchFamily="49" charset="-122"/>
                <a:cs typeface="+mn-cs"/>
              </a:defRPr>
            </a:lvl1pPr>
            <a:lvl2pPr marL="431800" indent="-215900" algn="l" rtl="0" eaLnBrk="0" fontAlgn="base" hangingPunct="0">
              <a:lnSpc>
                <a:spcPct val="110000"/>
              </a:lnSpc>
              <a:spcBef>
                <a:spcPts val="400"/>
              </a:spcBef>
              <a:spcAft>
                <a:spcPct val="0"/>
              </a:spcAft>
              <a:buFont typeface="Arial" pitchFamily="34" charset="0"/>
              <a:buChar char="–"/>
              <a:defRPr sz="1600" kern="1200">
                <a:solidFill>
                  <a:schemeClr val="tx2"/>
                </a:solidFill>
                <a:latin typeface="+mn-lt"/>
                <a:ea typeface="黑体" pitchFamily="49" charset="-122"/>
                <a:cs typeface="+mn-cs"/>
              </a:defRPr>
            </a:lvl2pPr>
            <a:lvl3pPr marL="647700" indent="-179388" algn="l" rtl="0" eaLnBrk="0" fontAlgn="base" hangingPunct="0">
              <a:lnSpc>
                <a:spcPct val="110000"/>
              </a:lnSpc>
              <a:spcBef>
                <a:spcPts val="400"/>
              </a:spcBef>
              <a:spcAft>
                <a:spcPct val="0"/>
              </a:spcAft>
              <a:buFont typeface="Arial" pitchFamily="34" charset="0"/>
              <a:buChar char="•"/>
              <a:defRPr sz="1600" kern="1200">
                <a:solidFill>
                  <a:schemeClr val="tx2"/>
                </a:solidFill>
                <a:latin typeface="+mn-lt"/>
                <a:ea typeface="黑体" pitchFamily="49" charset="-122"/>
                <a:cs typeface="+mn-cs"/>
              </a:defRPr>
            </a:lvl3pPr>
            <a:lvl4pPr marL="863600" indent="-215900" algn="l" rtl="0" eaLnBrk="0" fontAlgn="base" hangingPunct="0">
              <a:lnSpc>
                <a:spcPct val="110000"/>
              </a:lnSpc>
              <a:spcBef>
                <a:spcPts val="400"/>
              </a:spcBef>
              <a:spcAft>
                <a:spcPct val="0"/>
              </a:spcAft>
              <a:buFont typeface="Arial" pitchFamily="34" charset="0"/>
              <a:buChar char="–"/>
              <a:defRPr sz="1600" kern="1200">
                <a:solidFill>
                  <a:schemeClr val="tx2"/>
                </a:solidFill>
                <a:latin typeface="+mn-lt"/>
                <a:ea typeface="黑体" pitchFamily="49" charset="-122"/>
                <a:cs typeface="+mn-cs"/>
              </a:defRPr>
            </a:lvl4pPr>
            <a:lvl5pPr marL="2057400" indent="-228600" algn="l" rtl="0" eaLnBrk="0" fontAlgn="base" hangingPunct="0">
              <a:lnSpc>
                <a:spcPct val="110000"/>
              </a:lnSpc>
              <a:spcBef>
                <a:spcPct val="20000"/>
              </a:spcBef>
              <a:spcAft>
                <a:spcPct val="0"/>
              </a:spcAft>
              <a:buFont typeface="Arial" pitchFamily="34" charset="0"/>
              <a:buChar char="»"/>
              <a:defRPr sz="1600" kern="1200">
                <a:solidFill>
                  <a:srgbClr val="3B3837"/>
                </a:solidFill>
                <a:latin typeface="+mn-lt"/>
                <a:ea typeface="黑体" pitchFamily="49"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lnSpc>
                <a:spcPct val="150000"/>
              </a:lnSpc>
              <a:defRPr/>
            </a:pPr>
            <a:r>
              <a:rPr lang="zh-CN" altLang="en-US" sz="7200" dirty="0" smtClean="0">
                <a:solidFill>
                  <a:schemeClr val="accent6"/>
                </a:solidFill>
                <a:latin typeface="方正兰亭大黑_GBK" panose="02000000000000000000" pitchFamily="2" charset="-122"/>
                <a:ea typeface="方正兰亭大黑_GBK" panose="02000000000000000000" pitchFamily="2" charset="-122"/>
              </a:rPr>
              <a:t>评价组织</a:t>
            </a:r>
            <a:endParaRPr lang="zh-CN" altLang="en-US" sz="7200" dirty="0">
              <a:solidFill>
                <a:schemeClr val="accent6"/>
              </a:solidFill>
              <a:latin typeface="方正兰亭大黑_GBK" panose="02000000000000000000" pitchFamily="2" charset="-122"/>
              <a:ea typeface="方正兰亭大黑_GBK" panose="02000000000000000000" pitchFamily="2" charset="-122"/>
            </a:endParaRPr>
          </a:p>
        </p:txBody>
      </p:sp>
    </p:spTree>
    <p:extLst>
      <p:ext uri="{BB962C8B-B14F-4D97-AF65-F5344CB8AC3E}">
        <p14:creationId xmlns:p14="http://schemas.microsoft.com/office/powerpoint/2010/main" val="18210844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Slide Number Placeholder 3"/>
          <p:cNvSpPr txBox="1">
            <a:spLocks noGrp="1"/>
          </p:cNvSpPr>
          <p:nvPr>
            <p:ph type="sldNum" sz="quarter" idx="4"/>
          </p:nvPr>
        </p:nvSpPr>
        <p:spPr>
          <a:noFill/>
          <a:ln>
            <a:noFill/>
          </a:ln>
        </p:spPr>
        <p:txBody>
          <a:bodyPr anchor="ct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zh-CN" altLang="en-US" sz="600" dirty="0">
                <a:solidFill>
                  <a:srgbClr val="A6A6A6"/>
                </a:solidFill>
                <a:ea typeface="黑体" panose="02010609060101010101" pitchFamily="2" charset="-122"/>
              </a:rPr>
              <a:t>5</a:t>
            </a:fld>
            <a:endParaRPr lang="zh-CN" altLang="en-US" sz="600" dirty="0">
              <a:solidFill>
                <a:srgbClr val="A6A6A6"/>
              </a:solidFill>
              <a:ea typeface="黑体" panose="02010609060101010101" pitchFamily="2" charset="-122"/>
            </a:endParaRPr>
          </a:p>
        </p:txBody>
      </p:sp>
      <p:sp>
        <p:nvSpPr>
          <p:cNvPr id="16" name="TextBox 3"/>
          <p:cNvSpPr txBox="1">
            <a:spLocks noChangeArrowheads="1"/>
          </p:cNvSpPr>
          <p:nvPr/>
        </p:nvSpPr>
        <p:spPr bwMode="auto">
          <a:xfrm>
            <a:off x="971600" y="692696"/>
            <a:ext cx="590391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110000"/>
              </a:lnSpc>
              <a:spcBef>
                <a:spcPts val="500"/>
              </a:spcBef>
              <a:buFont typeface="Arial" charset="0"/>
              <a:buChar char="•"/>
              <a:defRPr sz="3200">
                <a:solidFill>
                  <a:srgbClr val="3B3837"/>
                </a:solidFill>
                <a:latin typeface="Arial" charset="0"/>
                <a:ea typeface="黑体" pitchFamily="49" charset="-122"/>
              </a:defRPr>
            </a:lvl1pPr>
            <a:lvl2pPr marL="431800" indent="-215900">
              <a:lnSpc>
                <a:spcPct val="110000"/>
              </a:lnSpc>
              <a:spcBef>
                <a:spcPts val="400"/>
              </a:spcBef>
              <a:buFont typeface="Arial" charset="0"/>
              <a:buChar char="–"/>
              <a:defRPr sz="1600">
                <a:solidFill>
                  <a:srgbClr val="3B3837"/>
                </a:solidFill>
                <a:latin typeface="Arial" charset="0"/>
                <a:ea typeface="黑体" pitchFamily="49" charset="-122"/>
              </a:defRPr>
            </a:lvl2pPr>
            <a:lvl3pPr marL="647700" indent="-179388">
              <a:lnSpc>
                <a:spcPct val="110000"/>
              </a:lnSpc>
              <a:spcBef>
                <a:spcPts val="400"/>
              </a:spcBef>
              <a:buFont typeface="Arial" charset="0"/>
              <a:buChar char="•"/>
              <a:defRPr sz="1600">
                <a:solidFill>
                  <a:srgbClr val="3B3837"/>
                </a:solidFill>
                <a:latin typeface="Arial" charset="0"/>
                <a:ea typeface="黑体" pitchFamily="49" charset="-122"/>
              </a:defRPr>
            </a:lvl3pPr>
            <a:lvl4pPr marL="863600" indent="-215900">
              <a:lnSpc>
                <a:spcPct val="110000"/>
              </a:lnSpc>
              <a:spcBef>
                <a:spcPts val="400"/>
              </a:spcBef>
              <a:buFont typeface="Arial" charset="0"/>
              <a:buChar char="–"/>
              <a:defRPr sz="1600">
                <a:solidFill>
                  <a:srgbClr val="3B3837"/>
                </a:solidFill>
                <a:latin typeface="Arial" charset="0"/>
                <a:ea typeface="黑体" pitchFamily="49" charset="-122"/>
              </a:defRPr>
            </a:lvl4pPr>
            <a:lvl5pPr marL="2057400" indent="-228600">
              <a:lnSpc>
                <a:spcPct val="110000"/>
              </a:lnSpc>
              <a:spcBef>
                <a:spcPct val="20000"/>
              </a:spcBef>
              <a:buFont typeface="Arial" charset="0"/>
              <a:buChar char="»"/>
              <a:defRPr sz="1600">
                <a:solidFill>
                  <a:srgbClr val="3B3837"/>
                </a:solidFill>
                <a:latin typeface="Arial" charset="0"/>
                <a:ea typeface="黑体" pitchFamily="49" charset="-122"/>
              </a:defRPr>
            </a:lvl5pPr>
            <a:lvl6pPr marL="25146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6pPr>
            <a:lvl7pPr marL="29718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7pPr>
            <a:lvl8pPr marL="34290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8pPr>
            <a:lvl9pPr marL="38862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9pPr>
          </a:lstStyle>
          <a:p>
            <a:pPr>
              <a:lnSpc>
                <a:spcPct val="100000"/>
              </a:lnSpc>
              <a:spcBef>
                <a:spcPct val="0"/>
              </a:spcBef>
              <a:buFontTx/>
              <a:buNone/>
            </a:pPr>
            <a:r>
              <a:rPr lang="zh-CN" altLang="en-US" sz="2800" b="1" dirty="0" smtClean="0">
                <a:solidFill>
                  <a:schemeClr val="tx1"/>
                </a:solidFill>
                <a:latin typeface="微软雅黑" pitchFamily="34" charset="-122"/>
                <a:ea typeface="微软雅黑" pitchFamily="34" charset="-122"/>
              </a:rPr>
              <a:t>  评价组织</a:t>
            </a:r>
            <a:endParaRPr lang="zh-CN" altLang="en-US" sz="2800" b="1" dirty="0">
              <a:solidFill>
                <a:schemeClr val="tx1"/>
              </a:solidFill>
              <a:latin typeface="微软雅黑" pitchFamily="34" charset="-122"/>
              <a:ea typeface="微软雅黑" pitchFamily="34" charset="-122"/>
            </a:endParaRPr>
          </a:p>
        </p:txBody>
      </p:sp>
      <p:graphicFrame>
        <p:nvGraphicFramePr>
          <p:cNvPr id="18" name="表格 17"/>
          <p:cNvGraphicFramePr>
            <a:graphicFrameLocks noGrp="1"/>
          </p:cNvGraphicFramePr>
          <p:nvPr>
            <p:extLst>
              <p:ext uri="{D42A27DB-BD31-4B8C-83A1-F6EECF244321}">
                <p14:modId xmlns:p14="http://schemas.microsoft.com/office/powerpoint/2010/main" val="3127633767"/>
              </p:ext>
            </p:extLst>
          </p:nvPr>
        </p:nvGraphicFramePr>
        <p:xfrm>
          <a:off x="557212" y="1412776"/>
          <a:ext cx="8119243" cy="1554480"/>
        </p:xfrm>
        <a:graphic>
          <a:graphicData uri="http://schemas.openxmlformats.org/drawingml/2006/table">
            <a:tbl>
              <a:tblPr firstRow="1" bandRow="1"/>
              <a:tblGrid>
                <a:gridCol w="8119243"/>
              </a:tblGrid>
              <a:tr h="290878">
                <a:tc>
                  <a:txBody>
                    <a:bodyPr/>
                    <a:lstStyle>
                      <a:lvl1pPr marL="0" algn="l" defTabSz="914400" rtl="0" eaLnBrk="1" latinLnBrk="0" hangingPunct="1">
                        <a:defRPr sz="1800" b="1" kern="1200">
                          <a:solidFill>
                            <a:schemeClr val="lt1"/>
                          </a:solidFill>
                          <a:latin typeface="Arial"/>
                          <a:ea typeface="SimHei"/>
                          <a:cs typeface=""/>
                        </a:defRPr>
                      </a:lvl1pPr>
                      <a:lvl2pPr marL="457200" algn="l" defTabSz="914400" rtl="0" eaLnBrk="1" latinLnBrk="0" hangingPunct="1">
                        <a:defRPr sz="1800" b="1" kern="1200">
                          <a:solidFill>
                            <a:schemeClr val="lt1"/>
                          </a:solidFill>
                          <a:latin typeface="Arial"/>
                          <a:ea typeface="SimHei"/>
                          <a:cs typeface=""/>
                        </a:defRPr>
                      </a:lvl2pPr>
                      <a:lvl3pPr marL="914400" algn="l" defTabSz="914400" rtl="0" eaLnBrk="1" latinLnBrk="0" hangingPunct="1">
                        <a:defRPr sz="1800" b="1" kern="1200">
                          <a:solidFill>
                            <a:schemeClr val="lt1"/>
                          </a:solidFill>
                          <a:latin typeface="Arial"/>
                          <a:ea typeface="SimHei"/>
                          <a:cs typeface=""/>
                        </a:defRPr>
                      </a:lvl3pPr>
                      <a:lvl4pPr marL="1371600" algn="l" defTabSz="914400" rtl="0" eaLnBrk="1" latinLnBrk="0" hangingPunct="1">
                        <a:defRPr sz="1800" b="1" kern="1200">
                          <a:solidFill>
                            <a:schemeClr val="lt1"/>
                          </a:solidFill>
                          <a:latin typeface="Arial"/>
                          <a:ea typeface="SimHei"/>
                          <a:cs typeface=""/>
                        </a:defRPr>
                      </a:lvl4pPr>
                      <a:lvl5pPr marL="1828800" algn="l" defTabSz="914400" rtl="0" eaLnBrk="1" latinLnBrk="0" hangingPunct="1">
                        <a:defRPr sz="1800" b="1" kern="1200">
                          <a:solidFill>
                            <a:schemeClr val="lt1"/>
                          </a:solidFill>
                          <a:latin typeface="Arial"/>
                          <a:ea typeface="SimHei"/>
                          <a:cs typeface=""/>
                        </a:defRPr>
                      </a:lvl5pPr>
                      <a:lvl6pPr marL="2286000" algn="l" defTabSz="914400" rtl="0" eaLnBrk="1" latinLnBrk="0" hangingPunct="1">
                        <a:defRPr sz="1800" b="1" kern="1200">
                          <a:solidFill>
                            <a:schemeClr val="lt1"/>
                          </a:solidFill>
                          <a:latin typeface="Arial"/>
                          <a:ea typeface="SimHei"/>
                          <a:cs typeface=""/>
                        </a:defRPr>
                      </a:lvl6pPr>
                      <a:lvl7pPr marL="2743200" algn="l" defTabSz="914400" rtl="0" eaLnBrk="1" latinLnBrk="0" hangingPunct="1">
                        <a:defRPr sz="1800" b="1" kern="1200">
                          <a:solidFill>
                            <a:schemeClr val="lt1"/>
                          </a:solidFill>
                          <a:latin typeface="Arial"/>
                          <a:ea typeface="SimHei"/>
                          <a:cs typeface=""/>
                        </a:defRPr>
                      </a:lvl7pPr>
                      <a:lvl8pPr marL="3200400" algn="l" defTabSz="914400" rtl="0" eaLnBrk="1" latinLnBrk="0" hangingPunct="1">
                        <a:defRPr sz="1800" b="1" kern="1200">
                          <a:solidFill>
                            <a:schemeClr val="lt1"/>
                          </a:solidFill>
                          <a:latin typeface="Arial"/>
                          <a:ea typeface="SimHei"/>
                          <a:cs typeface=""/>
                        </a:defRPr>
                      </a:lvl8pPr>
                      <a:lvl9pPr marL="3657600" algn="l" defTabSz="914400" rtl="0" eaLnBrk="1" latinLnBrk="0" hangingPunct="1">
                        <a:defRPr sz="1800" b="1" kern="1200">
                          <a:solidFill>
                            <a:schemeClr val="lt1"/>
                          </a:solidFill>
                          <a:latin typeface="Arial"/>
                          <a:ea typeface="SimHei"/>
                          <a:cs typeface=""/>
                        </a:defRPr>
                      </a:lvl9pPr>
                    </a:lstStyle>
                    <a:p>
                      <a:r>
                        <a:rPr lang="zh-CN" altLang="en-US" sz="2000" dirty="0" smtClean="0"/>
                        <a:t>自评价</a:t>
                      </a:r>
                      <a:r>
                        <a:rPr lang="en-US" altLang="zh-CN" sz="2000" b="1" kern="1200" dirty="0" smtClean="0">
                          <a:solidFill>
                            <a:srgbClr val="FF0000"/>
                          </a:solidFill>
                          <a:latin typeface="Arial"/>
                          <a:ea typeface="SimHei"/>
                          <a:cs typeface=""/>
                        </a:rPr>
                        <a:t>——</a:t>
                      </a:r>
                      <a:r>
                        <a:rPr lang="zh-CN" altLang="en-US" sz="2000" b="1" kern="1200" dirty="0" smtClean="0">
                          <a:solidFill>
                            <a:srgbClr val="FF0000"/>
                          </a:solidFill>
                          <a:latin typeface="Arial"/>
                          <a:ea typeface="SimHei"/>
                          <a:cs typeface=""/>
                        </a:rPr>
                        <a:t>红沿</a:t>
                      </a:r>
                      <a:r>
                        <a:rPr lang="zh-CN" altLang="en-US" sz="2000" dirty="0" smtClean="0">
                          <a:solidFill>
                            <a:srgbClr val="FF0000"/>
                          </a:solidFill>
                        </a:rPr>
                        <a:t>河</a:t>
                      </a:r>
                      <a:endParaRPr lang="zh-CN" altLang="en-US" sz="2000" dirty="0">
                        <a:solidFill>
                          <a:srgbClr val="FF0000"/>
                        </a:solidFill>
                      </a:endParaRPr>
                    </a:p>
                  </a:txBody>
                  <a:tcP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69AC"/>
                    </a:solidFill>
                  </a:tcPr>
                </a:tc>
              </a:tr>
              <a:tr h="717234">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a:lnSpc>
                          <a:spcPts val="2800"/>
                        </a:lnSpc>
                      </a:pPr>
                      <a:r>
                        <a:rPr lang="zh-CN" altLang="en-US" dirty="0" smtClean="0"/>
                        <a:t>        红沿河核电业主于</a:t>
                      </a:r>
                      <a:r>
                        <a:rPr lang="en-US" altLang="zh-CN" dirty="0" smtClean="0"/>
                        <a:t>2018</a:t>
                      </a:r>
                      <a:r>
                        <a:rPr lang="zh-CN" altLang="en-US" dirty="0" smtClean="0"/>
                        <a:t>年</a:t>
                      </a:r>
                      <a:r>
                        <a:rPr lang="en-US" altLang="zh-CN" dirty="0" smtClean="0"/>
                        <a:t>11</a:t>
                      </a:r>
                      <a:r>
                        <a:rPr lang="zh-CN" altLang="en-US" dirty="0" smtClean="0"/>
                        <a:t>月</a:t>
                      </a:r>
                      <a:r>
                        <a:rPr lang="en-US" altLang="zh-CN" dirty="0" smtClean="0"/>
                        <a:t>18</a:t>
                      </a:r>
                      <a:r>
                        <a:rPr lang="zh-CN" altLang="en-US" dirty="0" smtClean="0"/>
                        <a:t>日</a:t>
                      </a:r>
                      <a:r>
                        <a:rPr lang="en-US" altLang="zh-CN" dirty="0" smtClean="0"/>
                        <a:t>—11</a:t>
                      </a:r>
                      <a:r>
                        <a:rPr lang="zh-CN" altLang="en-US" dirty="0" smtClean="0"/>
                        <a:t>月</a:t>
                      </a:r>
                      <a:r>
                        <a:rPr lang="en-US" altLang="zh-CN" dirty="0" smtClean="0"/>
                        <a:t>23</a:t>
                      </a:r>
                      <a:r>
                        <a:rPr lang="zh-CN" altLang="en-US" dirty="0" smtClean="0"/>
                        <a:t>日组织进行了红沿河核电</a:t>
                      </a:r>
                      <a:r>
                        <a:rPr lang="en-US" altLang="zh-CN" dirty="0" smtClean="0"/>
                        <a:t>3#</a:t>
                      </a:r>
                      <a:r>
                        <a:rPr lang="zh-CN" altLang="en-US" dirty="0" smtClean="0"/>
                        <a:t>、</a:t>
                      </a:r>
                      <a:r>
                        <a:rPr lang="en-US" altLang="zh-CN" dirty="0" smtClean="0"/>
                        <a:t>4#</a:t>
                      </a:r>
                      <a:r>
                        <a:rPr lang="zh-CN" altLang="en-US" dirty="0" smtClean="0"/>
                        <a:t>机组施工质量自评价活动，工程公司项目管理、土建、安装、焊接、调试、质保共计</a:t>
                      </a:r>
                      <a:r>
                        <a:rPr lang="en-US" altLang="zh-CN" dirty="0" smtClean="0"/>
                        <a:t>9</a:t>
                      </a:r>
                      <a:r>
                        <a:rPr lang="zh-CN" altLang="en-US" dirty="0" smtClean="0"/>
                        <a:t>人参加。</a:t>
                      </a:r>
                      <a:endParaRPr lang="zh-CN" altLang="en-US" dirty="0"/>
                    </a:p>
                  </a:txBody>
                  <a:tcP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69AC">
                        <a:tint val="40000"/>
                      </a:srgbClr>
                    </a:solidFill>
                  </a:tcPr>
                </a:tc>
              </a:tr>
            </a:tbl>
          </a:graphicData>
        </a:graphic>
      </p:graphicFrame>
      <p:pic>
        <p:nvPicPr>
          <p:cNvPr id="1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3106045"/>
            <a:ext cx="2880242" cy="349130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
        <p:nvSpPr>
          <p:cNvPr id="20" name="矩形 19"/>
          <p:cNvSpPr/>
          <p:nvPr/>
        </p:nvSpPr>
        <p:spPr>
          <a:xfrm>
            <a:off x="4139952" y="3284984"/>
            <a:ext cx="4320480" cy="302325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25000"/>
              </a:lnSpc>
            </a:pPr>
            <a:r>
              <a:rPr lang="en-US" altLang="zh-CN" dirty="0" smtClean="0">
                <a:solidFill>
                  <a:schemeClr val="tx1"/>
                </a:solidFill>
              </a:rPr>
              <a:t>        </a:t>
            </a:r>
            <a:r>
              <a:rPr lang="zh-CN" altLang="zh-CN" dirty="0" smtClean="0">
                <a:solidFill>
                  <a:schemeClr val="tx1"/>
                </a:solidFill>
              </a:rPr>
              <a:t>中国</a:t>
            </a:r>
            <a:r>
              <a:rPr lang="zh-CN" altLang="zh-CN" dirty="0">
                <a:solidFill>
                  <a:schemeClr val="tx1"/>
                </a:solidFill>
              </a:rPr>
              <a:t>施工企业管理协会于近日发布了《关于公布</a:t>
            </a:r>
            <a:r>
              <a:rPr lang="en-US" altLang="zh-CN" dirty="0">
                <a:solidFill>
                  <a:schemeClr val="tx1"/>
                </a:solidFill>
              </a:rPr>
              <a:t>2018-2019</a:t>
            </a:r>
            <a:r>
              <a:rPr lang="zh-CN" altLang="zh-CN" dirty="0">
                <a:solidFill>
                  <a:schemeClr val="tx1"/>
                </a:solidFill>
              </a:rPr>
              <a:t>年度第二批国家优质工程奖入选工程名单的通知》，红沿河核电</a:t>
            </a:r>
            <a:r>
              <a:rPr lang="en-US" altLang="zh-CN" dirty="0">
                <a:solidFill>
                  <a:schemeClr val="tx1"/>
                </a:solidFill>
              </a:rPr>
              <a:t>3</a:t>
            </a:r>
            <a:r>
              <a:rPr lang="zh-CN" altLang="zh-CN" dirty="0">
                <a:solidFill>
                  <a:schemeClr val="tx1"/>
                </a:solidFill>
              </a:rPr>
              <a:t>、</a:t>
            </a:r>
            <a:r>
              <a:rPr lang="en-US" altLang="zh-CN" dirty="0">
                <a:solidFill>
                  <a:schemeClr val="tx1"/>
                </a:solidFill>
              </a:rPr>
              <a:t>4</a:t>
            </a:r>
            <a:r>
              <a:rPr lang="zh-CN" altLang="zh-CN" dirty="0">
                <a:solidFill>
                  <a:schemeClr val="tx1"/>
                </a:solidFill>
              </a:rPr>
              <a:t>号机组获得</a:t>
            </a:r>
            <a:r>
              <a:rPr lang="en-US" altLang="zh-CN" dirty="0">
                <a:solidFill>
                  <a:schemeClr val="tx1"/>
                </a:solidFill>
              </a:rPr>
              <a:t>2018-2019</a:t>
            </a:r>
            <a:r>
              <a:rPr lang="zh-CN" altLang="zh-CN" dirty="0">
                <a:solidFill>
                  <a:schemeClr val="tx1"/>
                </a:solidFill>
              </a:rPr>
              <a:t>年度国家优质工程奖</a:t>
            </a:r>
            <a:r>
              <a:rPr lang="zh-CN" altLang="zh-CN" dirty="0" smtClean="0">
                <a:solidFill>
                  <a:schemeClr val="tx1"/>
                </a:solidFill>
              </a:rPr>
              <a:t>。</a:t>
            </a:r>
            <a:endParaRPr lang="en-US" altLang="zh-CN" dirty="0" smtClean="0">
              <a:solidFill>
                <a:schemeClr val="tx1"/>
              </a:solidFill>
            </a:endParaRPr>
          </a:p>
          <a:p>
            <a:pPr>
              <a:lnSpc>
                <a:spcPct val="125000"/>
              </a:lnSpc>
            </a:pPr>
            <a:r>
              <a:rPr lang="en-US" altLang="zh-CN" dirty="0">
                <a:solidFill>
                  <a:schemeClr val="tx1"/>
                </a:solidFill>
              </a:rPr>
              <a:t> </a:t>
            </a:r>
            <a:r>
              <a:rPr lang="en-US" altLang="zh-CN" dirty="0" smtClean="0">
                <a:solidFill>
                  <a:schemeClr val="tx1"/>
                </a:solidFill>
              </a:rPr>
              <a:t>       </a:t>
            </a:r>
            <a:r>
              <a:rPr lang="zh-CN" altLang="zh-CN" dirty="0" smtClean="0">
                <a:solidFill>
                  <a:schemeClr val="tx1"/>
                </a:solidFill>
              </a:rPr>
              <a:t>这</a:t>
            </a:r>
            <a:r>
              <a:rPr lang="zh-CN" altLang="zh-CN" dirty="0">
                <a:solidFill>
                  <a:schemeClr val="tx1"/>
                </a:solidFill>
              </a:rPr>
              <a:t>是我国核电项目首次获得国家优质工程奖</a:t>
            </a:r>
            <a:r>
              <a:rPr lang="zh-CN" altLang="zh-CN" sz="2400" dirty="0">
                <a:solidFill>
                  <a:schemeClr val="tx1"/>
                </a:solidFill>
              </a:rPr>
              <a:t>。</a:t>
            </a:r>
          </a:p>
        </p:txBody>
      </p:sp>
      <p:grpSp>
        <p:nvGrpSpPr>
          <p:cNvPr id="21" name="îṥlïḓê"/>
          <p:cNvGrpSpPr/>
          <p:nvPr/>
        </p:nvGrpSpPr>
        <p:grpSpPr>
          <a:xfrm>
            <a:off x="132221" y="692696"/>
            <a:ext cx="839380" cy="792088"/>
            <a:chOff x="1468531" y="1871421"/>
            <a:chExt cx="2080967" cy="1983665"/>
          </a:xfrm>
        </p:grpSpPr>
        <p:sp>
          <p:nvSpPr>
            <p:cNvPr id="22" name="ïŝḻïḓê"/>
            <p:cNvSpPr/>
            <p:nvPr/>
          </p:nvSpPr>
          <p:spPr bwMode="auto">
            <a:xfrm>
              <a:off x="1751720" y="2659689"/>
              <a:ext cx="796931" cy="796931"/>
            </a:xfrm>
            <a:prstGeom prst="ellipse">
              <a:avLst/>
            </a:prstGeom>
            <a:solidFill>
              <a:schemeClr val="accent4">
                <a:lumMod val="60000"/>
                <a:lumOff val="40000"/>
                <a:alpha val="70000"/>
              </a:schemeClr>
            </a:solidFill>
            <a:ln w="19050">
              <a:noFill/>
              <a:round/>
              <a:headEnd/>
              <a:tailEnd/>
            </a:ln>
          </p:spPr>
          <p:txBody>
            <a:bodyPr anchor="ctr"/>
            <a:lstStyle/>
            <a:p>
              <a:pPr algn="ctr"/>
              <a:endParaRPr sz="2000"/>
            </a:p>
          </p:txBody>
        </p:sp>
        <p:sp>
          <p:nvSpPr>
            <p:cNvPr id="23" name="îślîdé"/>
            <p:cNvSpPr/>
            <p:nvPr/>
          </p:nvSpPr>
          <p:spPr bwMode="auto">
            <a:xfrm>
              <a:off x="1847528" y="1880828"/>
              <a:ext cx="966310" cy="966310"/>
            </a:xfrm>
            <a:prstGeom prst="ellipse">
              <a:avLst/>
            </a:prstGeom>
            <a:solidFill>
              <a:schemeClr val="accent2">
                <a:alpha val="70000"/>
              </a:schemeClr>
            </a:solidFill>
            <a:ln w="19050">
              <a:noFill/>
              <a:round/>
              <a:headEnd/>
              <a:tailEnd/>
            </a:ln>
          </p:spPr>
          <p:txBody>
            <a:bodyPr anchor="ctr"/>
            <a:lstStyle/>
            <a:p>
              <a:pPr algn="ctr"/>
              <a:endParaRPr sz="2000"/>
            </a:p>
          </p:txBody>
        </p:sp>
        <p:sp>
          <p:nvSpPr>
            <p:cNvPr id="24" name="ï$ľïḓè"/>
            <p:cNvSpPr/>
            <p:nvPr/>
          </p:nvSpPr>
          <p:spPr bwMode="auto">
            <a:xfrm>
              <a:off x="2219772" y="2167905"/>
              <a:ext cx="1188132" cy="1188132"/>
            </a:xfrm>
            <a:prstGeom prst="ellipse">
              <a:avLst/>
            </a:prstGeom>
            <a:solidFill>
              <a:schemeClr val="accent1">
                <a:lumMod val="100000"/>
              </a:schemeClr>
            </a:solidFill>
            <a:ln w="19050">
              <a:noFill/>
              <a:round/>
              <a:headEnd/>
              <a:tailEnd/>
            </a:ln>
          </p:spPr>
          <p:txBody>
            <a:bodyPr rot="0" spcFirstLastPara="0" vert="horz" wrap="none" lIns="91440" tIns="45720" rIns="91440" bIns="45720" anchor="ctr" anchorCtr="1" forceAA="0" compatLnSpc="1">
              <a:prstTxWarp prst="textNoShape">
                <a:avLst/>
              </a:prstTxWarp>
              <a:noAutofit/>
            </a:bodyPr>
            <a:lstStyle/>
            <a:p>
              <a:pPr algn="ctr"/>
              <a:r>
                <a:rPr lang="en-US" altLang="zh-CN" sz="2000" dirty="0" smtClean="0">
                  <a:solidFill>
                    <a:schemeClr val="bg1">
                      <a:lumMod val="100000"/>
                    </a:schemeClr>
                  </a:solidFill>
                  <a:latin typeface="Impact" panose="020B0806030902050204" pitchFamily="34" charset="0"/>
                </a:rPr>
                <a:t>01</a:t>
              </a:r>
              <a:endParaRPr lang="en-US" altLang="zh-CN" sz="2000" dirty="0">
                <a:solidFill>
                  <a:schemeClr val="bg1">
                    <a:lumMod val="100000"/>
                  </a:schemeClr>
                </a:solidFill>
                <a:latin typeface="Impact" panose="020B0806030902050204" pitchFamily="34" charset="0"/>
              </a:endParaRPr>
            </a:p>
          </p:txBody>
        </p:sp>
        <p:sp>
          <p:nvSpPr>
            <p:cNvPr id="25" name="íṡḻiḑè"/>
            <p:cNvSpPr/>
            <p:nvPr/>
          </p:nvSpPr>
          <p:spPr bwMode="auto">
            <a:xfrm>
              <a:off x="2687824" y="3456620"/>
              <a:ext cx="398466" cy="398466"/>
            </a:xfrm>
            <a:prstGeom prst="ellipse">
              <a:avLst/>
            </a:prstGeom>
            <a:solidFill>
              <a:schemeClr val="accent3">
                <a:alpha val="70000"/>
              </a:schemeClr>
            </a:solidFill>
            <a:ln w="19050">
              <a:noFill/>
              <a:round/>
              <a:headEnd/>
              <a:tailEnd/>
            </a:ln>
          </p:spPr>
          <p:txBody>
            <a:bodyPr anchor="ctr"/>
            <a:lstStyle/>
            <a:p>
              <a:pPr algn="ctr"/>
              <a:endParaRPr sz="2000"/>
            </a:p>
          </p:txBody>
        </p:sp>
        <p:sp>
          <p:nvSpPr>
            <p:cNvPr id="26" name="î$ľïdè"/>
            <p:cNvSpPr/>
            <p:nvPr/>
          </p:nvSpPr>
          <p:spPr bwMode="auto">
            <a:xfrm>
              <a:off x="1468531" y="2518094"/>
              <a:ext cx="283189" cy="283189"/>
            </a:xfrm>
            <a:prstGeom prst="ellipse">
              <a:avLst/>
            </a:prstGeom>
            <a:solidFill>
              <a:schemeClr val="accent4">
                <a:lumMod val="60000"/>
                <a:lumOff val="40000"/>
                <a:alpha val="70000"/>
              </a:schemeClr>
            </a:solidFill>
            <a:ln w="19050">
              <a:noFill/>
              <a:round/>
              <a:headEnd/>
              <a:tailEnd/>
            </a:ln>
          </p:spPr>
          <p:txBody>
            <a:bodyPr anchor="ctr"/>
            <a:lstStyle/>
            <a:p>
              <a:pPr algn="ctr"/>
              <a:endParaRPr sz="2000"/>
            </a:p>
          </p:txBody>
        </p:sp>
        <p:sp>
          <p:nvSpPr>
            <p:cNvPr id="27" name="ïsliḋè"/>
            <p:cNvSpPr/>
            <p:nvPr/>
          </p:nvSpPr>
          <p:spPr bwMode="auto">
            <a:xfrm>
              <a:off x="3266309" y="1871421"/>
              <a:ext cx="283189" cy="283189"/>
            </a:xfrm>
            <a:prstGeom prst="ellipse">
              <a:avLst/>
            </a:prstGeom>
            <a:solidFill>
              <a:schemeClr val="accent3">
                <a:lumMod val="60000"/>
                <a:lumOff val="40000"/>
                <a:alpha val="70000"/>
              </a:schemeClr>
            </a:solidFill>
            <a:ln w="19050">
              <a:noFill/>
              <a:round/>
              <a:headEnd/>
              <a:tailEnd/>
            </a:ln>
          </p:spPr>
          <p:txBody>
            <a:bodyPr anchor="ctr"/>
            <a:lstStyle/>
            <a:p>
              <a:pPr algn="ctr"/>
              <a:endParaRPr sz="2000"/>
            </a:p>
          </p:txBody>
        </p:sp>
      </p:grpSp>
      <p:sp>
        <p:nvSpPr>
          <p:cNvPr id="28" name="Shape 314"/>
          <p:cNvSpPr/>
          <p:nvPr/>
        </p:nvSpPr>
        <p:spPr>
          <a:xfrm flipV="1">
            <a:off x="948556" y="1268760"/>
            <a:ext cx="8159948" cy="14765"/>
          </a:xfrm>
          <a:prstGeom prst="line">
            <a:avLst/>
          </a:prstGeom>
          <a:ln w="3175">
            <a:solidFill>
              <a:schemeClr val="bg1">
                <a:lumMod val="65000"/>
              </a:schemeClr>
            </a:solidFill>
            <a:bevel/>
          </a:ln>
        </p:spPr>
        <p:txBody>
          <a:bodyPr lIns="45719" rIns="45719"/>
          <a:lstStyle/>
          <a:p>
            <a:endParaRPr/>
          </a:p>
        </p:txBody>
      </p:sp>
    </p:spTree>
    <p:extLst>
      <p:ext uri="{BB962C8B-B14F-4D97-AF65-F5344CB8AC3E}">
        <p14:creationId xmlns:p14="http://schemas.microsoft.com/office/powerpoint/2010/main" val="91058533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Slide Number Placeholder 3"/>
          <p:cNvSpPr txBox="1">
            <a:spLocks noGrp="1"/>
          </p:cNvSpPr>
          <p:nvPr>
            <p:ph type="sldNum" sz="quarter" idx="4"/>
          </p:nvPr>
        </p:nvSpPr>
        <p:spPr>
          <a:noFill/>
          <a:ln>
            <a:noFill/>
          </a:ln>
        </p:spPr>
        <p:txBody>
          <a:bodyPr anchor="ct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zh-CN" altLang="en-US" sz="600" dirty="0">
                <a:solidFill>
                  <a:srgbClr val="A6A6A6"/>
                </a:solidFill>
                <a:ea typeface="黑体" panose="02010609060101010101" pitchFamily="2" charset="-122"/>
              </a:rPr>
              <a:t>6</a:t>
            </a:fld>
            <a:endParaRPr lang="zh-CN" altLang="en-US" sz="600" dirty="0">
              <a:solidFill>
                <a:srgbClr val="A6A6A6"/>
              </a:solidFill>
              <a:ea typeface="黑体" panose="02010609060101010101" pitchFamily="2" charset="-122"/>
            </a:endParaRPr>
          </a:p>
        </p:txBody>
      </p:sp>
      <p:sp>
        <p:nvSpPr>
          <p:cNvPr id="17" name="燕尾形 16"/>
          <p:cNvSpPr/>
          <p:nvPr/>
        </p:nvSpPr>
        <p:spPr bwMode="auto">
          <a:xfrm>
            <a:off x="251621" y="835252"/>
            <a:ext cx="215900" cy="269875"/>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zh-CN" altLang="en-US">
              <a:solidFill>
                <a:srgbClr val="004A86"/>
              </a:solidFill>
            </a:endParaRPr>
          </a:p>
        </p:txBody>
      </p:sp>
      <p:graphicFrame>
        <p:nvGraphicFramePr>
          <p:cNvPr id="18" name="表格 17"/>
          <p:cNvGraphicFramePr>
            <a:graphicFrameLocks noGrp="1"/>
          </p:cNvGraphicFramePr>
          <p:nvPr>
            <p:extLst>
              <p:ext uri="{D42A27DB-BD31-4B8C-83A1-F6EECF244321}">
                <p14:modId xmlns:p14="http://schemas.microsoft.com/office/powerpoint/2010/main" val="3883059818"/>
              </p:ext>
            </p:extLst>
          </p:nvPr>
        </p:nvGraphicFramePr>
        <p:xfrm>
          <a:off x="581306" y="1412776"/>
          <a:ext cx="8023142" cy="1554480"/>
        </p:xfrm>
        <a:graphic>
          <a:graphicData uri="http://schemas.openxmlformats.org/drawingml/2006/table">
            <a:tbl>
              <a:tblPr firstRow="1" bandRow="1"/>
              <a:tblGrid>
                <a:gridCol w="8023142"/>
              </a:tblGrid>
              <a:tr h="311655">
                <a:tc>
                  <a:txBody>
                    <a:bodyPr/>
                    <a:lstStyle>
                      <a:lvl1pPr marL="0" algn="l" defTabSz="914400" rtl="0" eaLnBrk="1" latinLnBrk="0" hangingPunct="1">
                        <a:defRPr sz="1800" b="1" kern="1200">
                          <a:solidFill>
                            <a:schemeClr val="lt1"/>
                          </a:solidFill>
                          <a:latin typeface="Arial"/>
                          <a:ea typeface="SimHei"/>
                          <a:cs typeface=""/>
                        </a:defRPr>
                      </a:lvl1pPr>
                      <a:lvl2pPr marL="457200" algn="l" defTabSz="914400" rtl="0" eaLnBrk="1" latinLnBrk="0" hangingPunct="1">
                        <a:defRPr sz="1800" b="1" kern="1200">
                          <a:solidFill>
                            <a:schemeClr val="lt1"/>
                          </a:solidFill>
                          <a:latin typeface="Arial"/>
                          <a:ea typeface="SimHei"/>
                          <a:cs typeface=""/>
                        </a:defRPr>
                      </a:lvl2pPr>
                      <a:lvl3pPr marL="914400" algn="l" defTabSz="914400" rtl="0" eaLnBrk="1" latinLnBrk="0" hangingPunct="1">
                        <a:defRPr sz="1800" b="1" kern="1200">
                          <a:solidFill>
                            <a:schemeClr val="lt1"/>
                          </a:solidFill>
                          <a:latin typeface="Arial"/>
                          <a:ea typeface="SimHei"/>
                          <a:cs typeface=""/>
                        </a:defRPr>
                      </a:lvl3pPr>
                      <a:lvl4pPr marL="1371600" algn="l" defTabSz="914400" rtl="0" eaLnBrk="1" latinLnBrk="0" hangingPunct="1">
                        <a:defRPr sz="1800" b="1" kern="1200">
                          <a:solidFill>
                            <a:schemeClr val="lt1"/>
                          </a:solidFill>
                          <a:latin typeface="Arial"/>
                          <a:ea typeface="SimHei"/>
                          <a:cs typeface=""/>
                        </a:defRPr>
                      </a:lvl4pPr>
                      <a:lvl5pPr marL="1828800" algn="l" defTabSz="914400" rtl="0" eaLnBrk="1" latinLnBrk="0" hangingPunct="1">
                        <a:defRPr sz="1800" b="1" kern="1200">
                          <a:solidFill>
                            <a:schemeClr val="lt1"/>
                          </a:solidFill>
                          <a:latin typeface="Arial"/>
                          <a:ea typeface="SimHei"/>
                          <a:cs typeface=""/>
                        </a:defRPr>
                      </a:lvl5pPr>
                      <a:lvl6pPr marL="2286000" algn="l" defTabSz="914400" rtl="0" eaLnBrk="1" latinLnBrk="0" hangingPunct="1">
                        <a:defRPr sz="1800" b="1" kern="1200">
                          <a:solidFill>
                            <a:schemeClr val="lt1"/>
                          </a:solidFill>
                          <a:latin typeface="Arial"/>
                          <a:ea typeface="SimHei"/>
                          <a:cs typeface=""/>
                        </a:defRPr>
                      </a:lvl6pPr>
                      <a:lvl7pPr marL="2743200" algn="l" defTabSz="914400" rtl="0" eaLnBrk="1" latinLnBrk="0" hangingPunct="1">
                        <a:defRPr sz="1800" b="1" kern="1200">
                          <a:solidFill>
                            <a:schemeClr val="lt1"/>
                          </a:solidFill>
                          <a:latin typeface="Arial"/>
                          <a:ea typeface="SimHei"/>
                          <a:cs typeface=""/>
                        </a:defRPr>
                      </a:lvl7pPr>
                      <a:lvl8pPr marL="3200400" algn="l" defTabSz="914400" rtl="0" eaLnBrk="1" latinLnBrk="0" hangingPunct="1">
                        <a:defRPr sz="1800" b="1" kern="1200">
                          <a:solidFill>
                            <a:schemeClr val="lt1"/>
                          </a:solidFill>
                          <a:latin typeface="Arial"/>
                          <a:ea typeface="SimHei"/>
                          <a:cs typeface=""/>
                        </a:defRPr>
                      </a:lvl8pPr>
                      <a:lvl9pPr marL="3657600" algn="l" defTabSz="914400" rtl="0" eaLnBrk="1" latinLnBrk="0" hangingPunct="1">
                        <a:defRPr sz="1800" b="1" kern="1200">
                          <a:solidFill>
                            <a:schemeClr val="lt1"/>
                          </a:solidFill>
                          <a:latin typeface="Arial"/>
                          <a:ea typeface="SimHei"/>
                          <a:cs typeface=""/>
                        </a:defRPr>
                      </a:lvl9pPr>
                    </a:lstStyle>
                    <a:p>
                      <a:r>
                        <a:rPr lang="zh-CN" altLang="en-US" sz="2000" b="1" kern="1200" dirty="0" smtClean="0">
                          <a:solidFill>
                            <a:schemeClr val="lt1"/>
                          </a:solidFill>
                          <a:latin typeface="Arial"/>
                          <a:ea typeface="SimHei"/>
                          <a:cs typeface=""/>
                        </a:rPr>
                        <a:t>自评价</a:t>
                      </a:r>
                      <a:r>
                        <a:rPr lang="en-US" altLang="zh-CN" sz="2000" b="1" kern="1200" dirty="0" smtClean="0">
                          <a:solidFill>
                            <a:srgbClr val="FF0000"/>
                          </a:solidFill>
                          <a:latin typeface="Arial"/>
                          <a:ea typeface="SimHei"/>
                          <a:cs typeface=""/>
                        </a:rPr>
                        <a:t>——</a:t>
                      </a:r>
                      <a:r>
                        <a:rPr lang="zh-CN" altLang="en-US" sz="2000" b="1" kern="1200" dirty="0" smtClean="0">
                          <a:solidFill>
                            <a:srgbClr val="FF0000"/>
                          </a:solidFill>
                          <a:latin typeface="Arial"/>
                          <a:ea typeface="SimHei"/>
                          <a:cs typeface=""/>
                        </a:rPr>
                        <a:t>阳江</a:t>
                      </a:r>
                      <a:endParaRPr lang="zh-CN" altLang="en-US" sz="2000" b="1" kern="1200" dirty="0">
                        <a:solidFill>
                          <a:srgbClr val="FF0000"/>
                        </a:solidFill>
                        <a:latin typeface="Arial"/>
                        <a:ea typeface="SimHei"/>
                        <a:cs typeface=""/>
                      </a:endParaRPr>
                    </a:p>
                  </a:txBody>
                  <a:tcP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69AC"/>
                    </a:solidFill>
                  </a:tcPr>
                </a:tc>
              </a:tr>
              <a:tr h="768465">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0" algn="l" defTabSz="914400" rtl="0" eaLnBrk="1" latinLnBrk="0" hangingPunct="1">
                        <a:lnSpc>
                          <a:spcPts val="2800"/>
                        </a:lnSpc>
                      </a:pPr>
                      <a:r>
                        <a:rPr lang="zh-CN" altLang="en-US" sz="1800" kern="1200" dirty="0" smtClean="0">
                          <a:solidFill>
                            <a:schemeClr val="dk1"/>
                          </a:solidFill>
                          <a:latin typeface="Arial"/>
                          <a:ea typeface="SimHei"/>
                          <a:cs typeface=""/>
                        </a:rPr>
                        <a:t>        阳江核电业主于</a:t>
                      </a:r>
                      <a:r>
                        <a:rPr lang="en-US" altLang="zh-CN" sz="1800" kern="1200" dirty="0" smtClean="0">
                          <a:solidFill>
                            <a:schemeClr val="dk1"/>
                          </a:solidFill>
                          <a:latin typeface="Arial"/>
                          <a:ea typeface="SimHei"/>
                          <a:cs typeface=""/>
                        </a:rPr>
                        <a:t>2018</a:t>
                      </a:r>
                      <a:r>
                        <a:rPr lang="zh-CN" altLang="en-US" sz="1800" kern="1200" dirty="0" smtClean="0">
                          <a:solidFill>
                            <a:schemeClr val="dk1"/>
                          </a:solidFill>
                          <a:latin typeface="Arial"/>
                          <a:ea typeface="SimHei"/>
                          <a:cs typeface=""/>
                        </a:rPr>
                        <a:t>年</a:t>
                      </a:r>
                      <a:r>
                        <a:rPr lang="en-US" altLang="zh-CN" sz="1800" kern="1200" dirty="0" smtClean="0">
                          <a:solidFill>
                            <a:schemeClr val="dk1"/>
                          </a:solidFill>
                          <a:latin typeface="Arial"/>
                          <a:ea typeface="SimHei"/>
                          <a:cs typeface=""/>
                        </a:rPr>
                        <a:t>11</a:t>
                      </a:r>
                      <a:r>
                        <a:rPr lang="zh-CN" altLang="en-US" sz="1800" kern="1200" dirty="0" smtClean="0">
                          <a:solidFill>
                            <a:schemeClr val="dk1"/>
                          </a:solidFill>
                          <a:latin typeface="Arial"/>
                          <a:ea typeface="SimHei"/>
                          <a:cs typeface=""/>
                        </a:rPr>
                        <a:t>月</a:t>
                      </a:r>
                      <a:r>
                        <a:rPr lang="en-US" altLang="zh-CN" sz="1800" kern="1200" dirty="0" smtClean="0">
                          <a:solidFill>
                            <a:schemeClr val="dk1"/>
                          </a:solidFill>
                          <a:latin typeface="Arial"/>
                          <a:ea typeface="SimHei"/>
                          <a:cs typeface=""/>
                        </a:rPr>
                        <a:t>26</a:t>
                      </a:r>
                      <a:r>
                        <a:rPr lang="zh-CN" altLang="en-US" sz="1800" kern="1200" dirty="0" smtClean="0">
                          <a:solidFill>
                            <a:schemeClr val="dk1"/>
                          </a:solidFill>
                          <a:latin typeface="Arial"/>
                          <a:ea typeface="SimHei"/>
                          <a:cs typeface=""/>
                        </a:rPr>
                        <a:t>日</a:t>
                      </a:r>
                      <a:r>
                        <a:rPr lang="en-US" altLang="zh-CN" sz="1800" kern="1200" dirty="0" smtClean="0">
                          <a:solidFill>
                            <a:schemeClr val="dk1"/>
                          </a:solidFill>
                          <a:latin typeface="Arial"/>
                          <a:ea typeface="SimHei"/>
                          <a:cs typeface=""/>
                        </a:rPr>
                        <a:t>—11</a:t>
                      </a:r>
                      <a:r>
                        <a:rPr lang="zh-CN" altLang="en-US" sz="1800" kern="1200" dirty="0" smtClean="0">
                          <a:solidFill>
                            <a:schemeClr val="dk1"/>
                          </a:solidFill>
                          <a:latin typeface="Arial"/>
                          <a:ea typeface="SimHei"/>
                          <a:cs typeface=""/>
                        </a:rPr>
                        <a:t>月</a:t>
                      </a:r>
                      <a:r>
                        <a:rPr lang="en-US" altLang="zh-CN" sz="1800" kern="1200" dirty="0" smtClean="0">
                          <a:solidFill>
                            <a:schemeClr val="dk1"/>
                          </a:solidFill>
                          <a:latin typeface="Arial"/>
                          <a:ea typeface="SimHei"/>
                          <a:cs typeface=""/>
                        </a:rPr>
                        <a:t>30</a:t>
                      </a:r>
                      <a:r>
                        <a:rPr lang="zh-CN" altLang="en-US" sz="1800" kern="1200" dirty="0" smtClean="0">
                          <a:solidFill>
                            <a:schemeClr val="dk1"/>
                          </a:solidFill>
                          <a:latin typeface="Arial"/>
                          <a:ea typeface="SimHei"/>
                          <a:cs typeface=""/>
                        </a:rPr>
                        <a:t>日组织进行了红沿河核电</a:t>
                      </a:r>
                      <a:r>
                        <a:rPr lang="en-US" altLang="zh-CN" sz="1800" kern="1200" dirty="0" smtClean="0">
                          <a:solidFill>
                            <a:schemeClr val="dk1"/>
                          </a:solidFill>
                          <a:latin typeface="Arial"/>
                          <a:ea typeface="SimHei"/>
                          <a:cs typeface=""/>
                        </a:rPr>
                        <a:t>3#</a:t>
                      </a:r>
                      <a:r>
                        <a:rPr lang="zh-CN" altLang="en-US" sz="1800" kern="1200" dirty="0" smtClean="0">
                          <a:solidFill>
                            <a:schemeClr val="dk1"/>
                          </a:solidFill>
                          <a:latin typeface="Arial"/>
                          <a:ea typeface="SimHei"/>
                          <a:cs typeface=""/>
                        </a:rPr>
                        <a:t>、</a:t>
                      </a:r>
                      <a:r>
                        <a:rPr lang="en-US" altLang="zh-CN" sz="1800" kern="1200" dirty="0" smtClean="0">
                          <a:solidFill>
                            <a:schemeClr val="dk1"/>
                          </a:solidFill>
                          <a:latin typeface="Arial"/>
                          <a:ea typeface="SimHei"/>
                          <a:cs typeface=""/>
                        </a:rPr>
                        <a:t>4#</a:t>
                      </a:r>
                      <a:r>
                        <a:rPr lang="zh-CN" altLang="en-US" sz="1800" kern="1200" dirty="0" smtClean="0">
                          <a:solidFill>
                            <a:schemeClr val="dk1"/>
                          </a:solidFill>
                          <a:latin typeface="Arial"/>
                          <a:ea typeface="SimHei"/>
                          <a:cs typeface=""/>
                        </a:rPr>
                        <a:t>机组施工质量自评价活动，工程公司项目管理、土建、安装、焊接、调试、质保共计</a:t>
                      </a:r>
                      <a:r>
                        <a:rPr lang="en-US" altLang="zh-CN" sz="1800" kern="1200" dirty="0" smtClean="0">
                          <a:solidFill>
                            <a:schemeClr val="dk1"/>
                          </a:solidFill>
                          <a:latin typeface="Arial"/>
                          <a:ea typeface="SimHei"/>
                          <a:cs typeface=""/>
                        </a:rPr>
                        <a:t>9</a:t>
                      </a:r>
                      <a:r>
                        <a:rPr lang="zh-CN" altLang="en-US" sz="1800" kern="1200" dirty="0" smtClean="0">
                          <a:solidFill>
                            <a:schemeClr val="dk1"/>
                          </a:solidFill>
                          <a:latin typeface="Arial"/>
                          <a:ea typeface="SimHei"/>
                          <a:cs typeface=""/>
                        </a:rPr>
                        <a:t>人参加。</a:t>
                      </a:r>
                      <a:endParaRPr lang="zh-CN" altLang="en-US" sz="1800" kern="1200" dirty="0">
                        <a:solidFill>
                          <a:schemeClr val="dk1"/>
                        </a:solidFill>
                        <a:latin typeface="Arial"/>
                        <a:ea typeface="SimHei"/>
                        <a:cs typeface=""/>
                      </a:endParaRPr>
                    </a:p>
                  </a:txBody>
                  <a:tcP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69AC">
                        <a:tint val="40000"/>
                      </a:srgbClr>
                    </a:solidFill>
                  </a:tcPr>
                </a:tc>
              </a:tr>
            </a:tbl>
          </a:graphicData>
        </a:graphic>
      </p:graphicFrame>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87824" y="2974923"/>
            <a:ext cx="3061780" cy="383845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TextBox 3"/>
          <p:cNvSpPr txBox="1">
            <a:spLocks noChangeArrowheads="1"/>
          </p:cNvSpPr>
          <p:nvPr/>
        </p:nvSpPr>
        <p:spPr bwMode="auto">
          <a:xfrm>
            <a:off x="971600" y="692696"/>
            <a:ext cx="590391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110000"/>
              </a:lnSpc>
              <a:spcBef>
                <a:spcPts val="500"/>
              </a:spcBef>
              <a:buFont typeface="Arial" charset="0"/>
              <a:buChar char="•"/>
              <a:defRPr sz="3200">
                <a:solidFill>
                  <a:srgbClr val="3B3837"/>
                </a:solidFill>
                <a:latin typeface="Arial" charset="0"/>
                <a:ea typeface="黑体" pitchFamily="49" charset="-122"/>
              </a:defRPr>
            </a:lvl1pPr>
            <a:lvl2pPr marL="431800" indent="-215900">
              <a:lnSpc>
                <a:spcPct val="110000"/>
              </a:lnSpc>
              <a:spcBef>
                <a:spcPts val="400"/>
              </a:spcBef>
              <a:buFont typeface="Arial" charset="0"/>
              <a:buChar char="–"/>
              <a:defRPr sz="1600">
                <a:solidFill>
                  <a:srgbClr val="3B3837"/>
                </a:solidFill>
                <a:latin typeface="Arial" charset="0"/>
                <a:ea typeface="黑体" pitchFamily="49" charset="-122"/>
              </a:defRPr>
            </a:lvl2pPr>
            <a:lvl3pPr marL="647700" indent="-179388">
              <a:lnSpc>
                <a:spcPct val="110000"/>
              </a:lnSpc>
              <a:spcBef>
                <a:spcPts val="400"/>
              </a:spcBef>
              <a:buFont typeface="Arial" charset="0"/>
              <a:buChar char="•"/>
              <a:defRPr sz="1600">
                <a:solidFill>
                  <a:srgbClr val="3B3837"/>
                </a:solidFill>
                <a:latin typeface="Arial" charset="0"/>
                <a:ea typeface="黑体" pitchFamily="49" charset="-122"/>
              </a:defRPr>
            </a:lvl3pPr>
            <a:lvl4pPr marL="863600" indent="-215900">
              <a:lnSpc>
                <a:spcPct val="110000"/>
              </a:lnSpc>
              <a:spcBef>
                <a:spcPts val="400"/>
              </a:spcBef>
              <a:buFont typeface="Arial" charset="0"/>
              <a:buChar char="–"/>
              <a:defRPr sz="1600">
                <a:solidFill>
                  <a:srgbClr val="3B3837"/>
                </a:solidFill>
                <a:latin typeface="Arial" charset="0"/>
                <a:ea typeface="黑体" pitchFamily="49" charset="-122"/>
              </a:defRPr>
            </a:lvl4pPr>
            <a:lvl5pPr marL="2057400" indent="-228600">
              <a:lnSpc>
                <a:spcPct val="110000"/>
              </a:lnSpc>
              <a:spcBef>
                <a:spcPct val="20000"/>
              </a:spcBef>
              <a:buFont typeface="Arial" charset="0"/>
              <a:buChar char="»"/>
              <a:defRPr sz="1600">
                <a:solidFill>
                  <a:srgbClr val="3B3837"/>
                </a:solidFill>
                <a:latin typeface="Arial" charset="0"/>
                <a:ea typeface="黑体" pitchFamily="49" charset="-122"/>
              </a:defRPr>
            </a:lvl5pPr>
            <a:lvl6pPr marL="25146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6pPr>
            <a:lvl7pPr marL="29718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7pPr>
            <a:lvl8pPr marL="34290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8pPr>
            <a:lvl9pPr marL="38862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9pPr>
          </a:lstStyle>
          <a:p>
            <a:pPr>
              <a:lnSpc>
                <a:spcPct val="100000"/>
              </a:lnSpc>
              <a:spcBef>
                <a:spcPct val="0"/>
              </a:spcBef>
              <a:buFontTx/>
              <a:buNone/>
            </a:pPr>
            <a:r>
              <a:rPr lang="zh-CN" altLang="en-US" sz="2800" b="1" dirty="0" smtClean="0">
                <a:solidFill>
                  <a:schemeClr val="tx1"/>
                </a:solidFill>
                <a:latin typeface="微软雅黑" pitchFamily="34" charset="-122"/>
                <a:ea typeface="微软雅黑" pitchFamily="34" charset="-122"/>
              </a:rPr>
              <a:t>  评价组织</a:t>
            </a:r>
            <a:endParaRPr lang="zh-CN" altLang="en-US" sz="2800" b="1" dirty="0">
              <a:solidFill>
                <a:schemeClr val="tx1"/>
              </a:solidFill>
              <a:latin typeface="微软雅黑" pitchFamily="34" charset="-122"/>
              <a:ea typeface="微软雅黑" pitchFamily="34" charset="-122"/>
            </a:endParaRPr>
          </a:p>
        </p:txBody>
      </p:sp>
      <p:grpSp>
        <p:nvGrpSpPr>
          <p:cNvPr id="20" name="îṥlïḓê"/>
          <p:cNvGrpSpPr/>
          <p:nvPr/>
        </p:nvGrpSpPr>
        <p:grpSpPr>
          <a:xfrm>
            <a:off x="132221" y="692696"/>
            <a:ext cx="839380" cy="792088"/>
            <a:chOff x="1468531" y="1871421"/>
            <a:chExt cx="2080967" cy="1983665"/>
          </a:xfrm>
        </p:grpSpPr>
        <p:sp>
          <p:nvSpPr>
            <p:cNvPr id="21" name="ïŝḻïḓê"/>
            <p:cNvSpPr/>
            <p:nvPr/>
          </p:nvSpPr>
          <p:spPr bwMode="auto">
            <a:xfrm>
              <a:off x="1751720" y="2659689"/>
              <a:ext cx="796931" cy="796931"/>
            </a:xfrm>
            <a:prstGeom prst="ellipse">
              <a:avLst/>
            </a:prstGeom>
            <a:solidFill>
              <a:schemeClr val="accent4">
                <a:lumMod val="60000"/>
                <a:lumOff val="40000"/>
                <a:alpha val="70000"/>
              </a:schemeClr>
            </a:solidFill>
            <a:ln w="19050">
              <a:noFill/>
              <a:round/>
              <a:headEnd/>
              <a:tailEnd/>
            </a:ln>
          </p:spPr>
          <p:txBody>
            <a:bodyPr anchor="ctr"/>
            <a:lstStyle/>
            <a:p>
              <a:pPr algn="ctr"/>
              <a:endParaRPr sz="2000"/>
            </a:p>
          </p:txBody>
        </p:sp>
        <p:sp>
          <p:nvSpPr>
            <p:cNvPr id="22" name="îślîdé"/>
            <p:cNvSpPr/>
            <p:nvPr/>
          </p:nvSpPr>
          <p:spPr bwMode="auto">
            <a:xfrm>
              <a:off x="1847528" y="1880828"/>
              <a:ext cx="966310" cy="966310"/>
            </a:xfrm>
            <a:prstGeom prst="ellipse">
              <a:avLst/>
            </a:prstGeom>
            <a:solidFill>
              <a:schemeClr val="accent2">
                <a:alpha val="70000"/>
              </a:schemeClr>
            </a:solidFill>
            <a:ln w="19050">
              <a:noFill/>
              <a:round/>
              <a:headEnd/>
              <a:tailEnd/>
            </a:ln>
          </p:spPr>
          <p:txBody>
            <a:bodyPr anchor="ctr"/>
            <a:lstStyle/>
            <a:p>
              <a:pPr algn="ctr"/>
              <a:endParaRPr sz="2000"/>
            </a:p>
          </p:txBody>
        </p:sp>
        <p:sp>
          <p:nvSpPr>
            <p:cNvPr id="23" name="ï$ľïḓè"/>
            <p:cNvSpPr/>
            <p:nvPr/>
          </p:nvSpPr>
          <p:spPr bwMode="auto">
            <a:xfrm>
              <a:off x="2219772" y="2167905"/>
              <a:ext cx="1188132" cy="1188132"/>
            </a:xfrm>
            <a:prstGeom prst="ellipse">
              <a:avLst/>
            </a:prstGeom>
            <a:solidFill>
              <a:schemeClr val="accent1">
                <a:lumMod val="100000"/>
              </a:schemeClr>
            </a:solidFill>
            <a:ln w="19050">
              <a:noFill/>
              <a:round/>
              <a:headEnd/>
              <a:tailEnd/>
            </a:ln>
          </p:spPr>
          <p:txBody>
            <a:bodyPr rot="0" spcFirstLastPara="0" vert="horz" wrap="none" lIns="91440" tIns="45720" rIns="91440" bIns="45720" anchor="ctr" anchorCtr="1" forceAA="0" compatLnSpc="1">
              <a:prstTxWarp prst="textNoShape">
                <a:avLst/>
              </a:prstTxWarp>
              <a:noAutofit/>
            </a:bodyPr>
            <a:lstStyle/>
            <a:p>
              <a:pPr algn="ctr"/>
              <a:r>
                <a:rPr lang="en-US" altLang="zh-CN" sz="2000" dirty="0" smtClean="0">
                  <a:solidFill>
                    <a:schemeClr val="bg1">
                      <a:lumMod val="100000"/>
                    </a:schemeClr>
                  </a:solidFill>
                  <a:latin typeface="Impact" panose="020B0806030902050204" pitchFamily="34" charset="0"/>
                </a:rPr>
                <a:t>01</a:t>
              </a:r>
              <a:endParaRPr lang="en-US" altLang="zh-CN" sz="2000" dirty="0">
                <a:solidFill>
                  <a:schemeClr val="bg1">
                    <a:lumMod val="100000"/>
                  </a:schemeClr>
                </a:solidFill>
                <a:latin typeface="Impact" panose="020B0806030902050204" pitchFamily="34" charset="0"/>
              </a:endParaRPr>
            </a:p>
          </p:txBody>
        </p:sp>
        <p:sp>
          <p:nvSpPr>
            <p:cNvPr id="24" name="íṡḻiḑè"/>
            <p:cNvSpPr/>
            <p:nvPr/>
          </p:nvSpPr>
          <p:spPr bwMode="auto">
            <a:xfrm>
              <a:off x="2687824" y="3456620"/>
              <a:ext cx="398466" cy="398466"/>
            </a:xfrm>
            <a:prstGeom prst="ellipse">
              <a:avLst/>
            </a:prstGeom>
            <a:solidFill>
              <a:schemeClr val="accent3">
                <a:alpha val="70000"/>
              </a:schemeClr>
            </a:solidFill>
            <a:ln w="19050">
              <a:noFill/>
              <a:round/>
              <a:headEnd/>
              <a:tailEnd/>
            </a:ln>
          </p:spPr>
          <p:txBody>
            <a:bodyPr anchor="ctr"/>
            <a:lstStyle/>
            <a:p>
              <a:pPr algn="ctr"/>
              <a:endParaRPr sz="2000"/>
            </a:p>
          </p:txBody>
        </p:sp>
        <p:sp>
          <p:nvSpPr>
            <p:cNvPr id="25" name="î$ľïdè"/>
            <p:cNvSpPr/>
            <p:nvPr/>
          </p:nvSpPr>
          <p:spPr bwMode="auto">
            <a:xfrm>
              <a:off x="1468531" y="2518094"/>
              <a:ext cx="283189" cy="283189"/>
            </a:xfrm>
            <a:prstGeom prst="ellipse">
              <a:avLst/>
            </a:prstGeom>
            <a:solidFill>
              <a:schemeClr val="accent4">
                <a:lumMod val="60000"/>
                <a:lumOff val="40000"/>
                <a:alpha val="70000"/>
              </a:schemeClr>
            </a:solidFill>
            <a:ln w="19050">
              <a:noFill/>
              <a:round/>
              <a:headEnd/>
              <a:tailEnd/>
            </a:ln>
          </p:spPr>
          <p:txBody>
            <a:bodyPr anchor="ctr"/>
            <a:lstStyle/>
            <a:p>
              <a:pPr algn="ctr"/>
              <a:endParaRPr sz="2000"/>
            </a:p>
          </p:txBody>
        </p:sp>
        <p:sp>
          <p:nvSpPr>
            <p:cNvPr id="26" name="ïsliḋè"/>
            <p:cNvSpPr/>
            <p:nvPr/>
          </p:nvSpPr>
          <p:spPr bwMode="auto">
            <a:xfrm>
              <a:off x="3266309" y="1871421"/>
              <a:ext cx="283189" cy="283189"/>
            </a:xfrm>
            <a:prstGeom prst="ellipse">
              <a:avLst/>
            </a:prstGeom>
            <a:solidFill>
              <a:schemeClr val="accent3">
                <a:lumMod val="60000"/>
                <a:lumOff val="40000"/>
                <a:alpha val="70000"/>
              </a:schemeClr>
            </a:solidFill>
            <a:ln w="19050">
              <a:noFill/>
              <a:round/>
              <a:headEnd/>
              <a:tailEnd/>
            </a:ln>
          </p:spPr>
          <p:txBody>
            <a:bodyPr anchor="ctr"/>
            <a:lstStyle/>
            <a:p>
              <a:pPr algn="ctr"/>
              <a:endParaRPr sz="2000"/>
            </a:p>
          </p:txBody>
        </p:sp>
      </p:grpSp>
      <p:sp>
        <p:nvSpPr>
          <p:cNvPr id="27" name="Shape 314"/>
          <p:cNvSpPr/>
          <p:nvPr/>
        </p:nvSpPr>
        <p:spPr>
          <a:xfrm flipV="1">
            <a:off x="948556" y="1268760"/>
            <a:ext cx="8159948" cy="14765"/>
          </a:xfrm>
          <a:prstGeom prst="line">
            <a:avLst/>
          </a:prstGeom>
          <a:ln w="3175">
            <a:solidFill>
              <a:schemeClr val="bg1">
                <a:lumMod val="65000"/>
              </a:schemeClr>
            </a:solidFill>
            <a:bevel/>
          </a:ln>
        </p:spPr>
        <p:txBody>
          <a:bodyPr lIns="45719" rIns="45719"/>
          <a:lstStyle/>
          <a:p>
            <a:endParaRPr/>
          </a:p>
        </p:txBody>
      </p:sp>
    </p:spTree>
    <p:extLst>
      <p:ext uri="{BB962C8B-B14F-4D97-AF65-F5344CB8AC3E}">
        <p14:creationId xmlns:p14="http://schemas.microsoft.com/office/powerpoint/2010/main" val="91058533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Slide Number Placeholder 3"/>
          <p:cNvSpPr txBox="1">
            <a:spLocks noGrp="1"/>
          </p:cNvSpPr>
          <p:nvPr>
            <p:ph type="sldNum" sz="quarter" idx="4"/>
          </p:nvPr>
        </p:nvSpPr>
        <p:spPr>
          <a:noFill/>
          <a:ln>
            <a:noFill/>
          </a:ln>
        </p:spPr>
        <p:txBody>
          <a:bodyPr anchor="ct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zh-CN" altLang="en-US" sz="600" dirty="0">
                <a:solidFill>
                  <a:srgbClr val="A6A6A6"/>
                </a:solidFill>
                <a:ea typeface="黑体" panose="02010609060101010101" pitchFamily="2" charset="-122"/>
              </a:rPr>
              <a:t>7</a:t>
            </a:fld>
            <a:endParaRPr lang="zh-CN" altLang="en-US" sz="600" dirty="0">
              <a:solidFill>
                <a:srgbClr val="A6A6A6"/>
              </a:solidFill>
              <a:ea typeface="黑体" panose="02010609060101010101" pitchFamily="2" charset="-122"/>
            </a:endParaRPr>
          </a:p>
        </p:txBody>
      </p:sp>
      <p:sp>
        <p:nvSpPr>
          <p:cNvPr id="17" name="燕尾形 16"/>
          <p:cNvSpPr/>
          <p:nvPr/>
        </p:nvSpPr>
        <p:spPr bwMode="auto">
          <a:xfrm>
            <a:off x="251621" y="835252"/>
            <a:ext cx="215900" cy="269875"/>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zh-CN" altLang="en-US">
              <a:solidFill>
                <a:srgbClr val="004A86"/>
              </a:solidFill>
            </a:endParaRPr>
          </a:p>
        </p:txBody>
      </p:sp>
      <p:graphicFrame>
        <p:nvGraphicFramePr>
          <p:cNvPr id="18" name="表格 17"/>
          <p:cNvGraphicFramePr>
            <a:graphicFrameLocks noGrp="1"/>
          </p:cNvGraphicFramePr>
          <p:nvPr>
            <p:extLst>
              <p:ext uri="{D42A27DB-BD31-4B8C-83A1-F6EECF244321}">
                <p14:modId xmlns:p14="http://schemas.microsoft.com/office/powerpoint/2010/main" val="3182355865"/>
              </p:ext>
            </p:extLst>
          </p:nvPr>
        </p:nvGraphicFramePr>
        <p:xfrm>
          <a:off x="665162" y="1340768"/>
          <a:ext cx="8083301" cy="1554480"/>
        </p:xfrm>
        <a:graphic>
          <a:graphicData uri="http://schemas.openxmlformats.org/drawingml/2006/table">
            <a:tbl>
              <a:tblPr firstRow="1" bandRow="1"/>
              <a:tblGrid>
                <a:gridCol w="8083301"/>
              </a:tblGrid>
              <a:tr h="370840">
                <a:tc>
                  <a:txBody>
                    <a:bodyPr/>
                    <a:lstStyle>
                      <a:lvl1pPr marL="0" algn="l" defTabSz="914400" rtl="0" eaLnBrk="1" latinLnBrk="0" hangingPunct="1">
                        <a:defRPr sz="1800" b="1" kern="1200">
                          <a:solidFill>
                            <a:schemeClr val="lt1"/>
                          </a:solidFill>
                          <a:latin typeface="Arial"/>
                          <a:ea typeface="SimHei"/>
                          <a:cs typeface=""/>
                        </a:defRPr>
                      </a:lvl1pPr>
                      <a:lvl2pPr marL="457200" algn="l" defTabSz="914400" rtl="0" eaLnBrk="1" latinLnBrk="0" hangingPunct="1">
                        <a:defRPr sz="1800" b="1" kern="1200">
                          <a:solidFill>
                            <a:schemeClr val="lt1"/>
                          </a:solidFill>
                          <a:latin typeface="Arial"/>
                          <a:ea typeface="SimHei"/>
                          <a:cs typeface=""/>
                        </a:defRPr>
                      </a:lvl2pPr>
                      <a:lvl3pPr marL="914400" algn="l" defTabSz="914400" rtl="0" eaLnBrk="1" latinLnBrk="0" hangingPunct="1">
                        <a:defRPr sz="1800" b="1" kern="1200">
                          <a:solidFill>
                            <a:schemeClr val="lt1"/>
                          </a:solidFill>
                          <a:latin typeface="Arial"/>
                          <a:ea typeface="SimHei"/>
                          <a:cs typeface=""/>
                        </a:defRPr>
                      </a:lvl3pPr>
                      <a:lvl4pPr marL="1371600" algn="l" defTabSz="914400" rtl="0" eaLnBrk="1" latinLnBrk="0" hangingPunct="1">
                        <a:defRPr sz="1800" b="1" kern="1200">
                          <a:solidFill>
                            <a:schemeClr val="lt1"/>
                          </a:solidFill>
                          <a:latin typeface="Arial"/>
                          <a:ea typeface="SimHei"/>
                          <a:cs typeface=""/>
                        </a:defRPr>
                      </a:lvl4pPr>
                      <a:lvl5pPr marL="1828800" algn="l" defTabSz="914400" rtl="0" eaLnBrk="1" latinLnBrk="0" hangingPunct="1">
                        <a:defRPr sz="1800" b="1" kern="1200">
                          <a:solidFill>
                            <a:schemeClr val="lt1"/>
                          </a:solidFill>
                          <a:latin typeface="Arial"/>
                          <a:ea typeface="SimHei"/>
                          <a:cs typeface=""/>
                        </a:defRPr>
                      </a:lvl5pPr>
                      <a:lvl6pPr marL="2286000" algn="l" defTabSz="914400" rtl="0" eaLnBrk="1" latinLnBrk="0" hangingPunct="1">
                        <a:defRPr sz="1800" b="1" kern="1200">
                          <a:solidFill>
                            <a:schemeClr val="lt1"/>
                          </a:solidFill>
                          <a:latin typeface="Arial"/>
                          <a:ea typeface="SimHei"/>
                          <a:cs typeface=""/>
                        </a:defRPr>
                      </a:lvl6pPr>
                      <a:lvl7pPr marL="2743200" algn="l" defTabSz="914400" rtl="0" eaLnBrk="1" latinLnBrk="0" hangingPunct="1">
                        <a:defRPr sz="1800" b="1" kern="1200">
                          <a:solidFill>
                            <a:schemeClr val="lt1"/>
                          </a:solidFill>
                          <a:latin typeface="Arial"/>
                          <a:ea typeface="SimHei"/>
                          <a:cs typeface=""/>
                        </a:defRPr>
                      </a:lvl7pPr>
                      <a:lvl8pPr marL="3200400" algn="l" defTabSz="914400" rtl="0" eaLnBrk="1" latinLnBrk="0" hangingPunct="1">
                        <a:defRPr sz="1800" b="1" kern="1200">
                          <a:solidFill>
                            <a:schemeClr val="lt1"/>
                          </a:solidFill>
                          <a:latin typeface="Arial"/>
                          <a:ea typeface="SimHei"/>
                          <a:cs typeface=""/>
                        </a:defRPr>
                      </a:lvl8pPr>
                      <a:lvl9pPr marL="3657600" algn="l" defTabSz="914400" rtl="0" eaLnBrk="1" latinLnBrk="0" hangingPunct="1">
                        <a:defRPr sz="1800" b="1" kern="1200">
                          <a:solidFill>
                            <a:schemeClr val="lt1"/>
                          </a:solidFill>
                          <a:latin typeface="Arial"/>
                          <a:ea typeface="SimHei"/>
                          <a:cs typeface=""/>
                        </a:defRPr>
                      </a:lvl9pPr>
                    </a:lstStyle>
                    <a:p>
                      <a:r>
                        <a:rPr lang="zh-CN" altLang="en-US" sz="2000" b="1" kern="1200" dirty="0" smtClean="0">
                          <a:solidFill>
                            <a:schemeClr val="lt1"/>
                          </a:solidFill>
                          <a:latin typeface="Arial"/>
                          <a:ea typeface="SimHei"/>
                          <a:cs typeface=""/>
                        </a:rPr>
                        <a:t>行业评优</a:t>
                      </a:r>
                      <a:r>
                        <a:rPr lang="en-US" altLang="zh-CN" sz="2000" b="1" kern="1200" dirty="0" smtClean="0">
                          <a:solidFill>
                            <a:srgbClr val="FF0000"/>
                          </a:solidFill>
                          <a:latin typeface="Arial"/>
                          <a:ea typeface="SimHei"/>
                          <a:cs typeface=""/>
                        </a:rPr>
                        <a:t>——</a:t>
                      </a:r>
                      <a:r>
                        <a:rPr lang="zh-CN" altLang="en-US" sz="2000" b="1" kern="1200" dirty="0" smtClean="0">
                          <a:solidFill>
                            <a:srgbClr val="FF0000"/>
                          </a:solidFill>
                          <a:latin typeface="Arial"/>
                          <a:ea typeface="SimHei"/>
                          <a:cs typeface=""/>
                        </a:rPr>
                        <a:t>福清</a:t>
                      </a:r>
                      <a:endParaRPr lang="zh-CN" altLang="en-US" sz="2000" b="1" kern="1200" dirty="0">
                        <a:solidFill>
                          <a:srgbClr val="FF0000"/>
                        </a:solidFill>
                        <a:latin typeface="Arial"/>
                        <a:ea typeface="SimHei"/>
                        <a:cs typeface=""/>
                      </a:endParaRPr>
                    </a:p>
                  </a:txBody>
                  <a:tcP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69AC"/>
                    </a:solidFill>
                  </a:tcPr>
                </a:tc>
              </a:tr>
              <a:tr h="370840">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0" algn="l" defTabSz="914400" rtl="0" eaLnBrk="1" latinLnBrk="0" hangingPunct="1">
                        <a:lnSpc>
                          <a:spcPts val="2800"/>
                        </a:lnSpc>
                      </a:pPr>
                      <a:r>
                        <a:rPr lang="zh-CN" altLang="en-US" sz="1800" kern="1200" dirty="0" smtClean="0">
                          <a:solidFill>
                            <a:schemeClr val="dk1"/>
                          </a:solidFill>
                          <a:latin typeface="Arial"/>
                          <a:ea typeface="SimHei"/>
                          <a:cs typeface=""/>
                        </a:rPr>
                        <a:t>        核能行业协会于</a:t>
                      </a:r>
                      <a:r>
                        <a:rPr lang="en-US" altLang="zh-CN" sz="1800" kern="1200" dirty="0" smtClean="0">
                          <a:solidFill>
                            <a:schemeClr val="dk1"/>
                          </a:solidFill>
                          <a:latin typeface="Arial"/>
                          <a:ea typeface="SimHei"/>
                          <a:cs typeface=""/>
                        </a:rPr>
                        <a:t>2018</a:t>
                      </a:r>
                      <a:r>
                        <a:rPr lang="zh-CN" altLang="en-US" sz="1800" kern="1200" dirty="0" smtClean="0">
                          <a:solidFill>
                            <a:schemeClr val="dk1"/>
                          </a:solidFill>
                          <a:latin typeface="Arial"/>
                          <a:ea typeface="SimHei"/>
                          <a:cs typeface=""/>
                        </a:rPr>
                        <a:t>年</a:t>
                      </a:r>
                      <a:r>
                        <a:rPr lang="en-US" altLang="zh-CN" sz="1800" kern="1200" dirty="0" smtClean="0">
                          <a:solidFill>
                            <a:schemeClr val="dk1"/>
                          </a:solidFill>
                          <a:latin typeface="Arial"/>
                          <a:ea typeface="SimHei"/>
                          <a:cs typeface=""/>
                        </a:rPr>
                        <a:t>10</a:t>
                      </a:r>
                      <a:r>
                        <a:rPr lang="zh-CN" altLang="en-US" sz="1800" kern="1200" dirty="0" smtClean="0">
                          <a:solidFill>
                            <a:schemeClr val="dk1"/>
                          </a:solidFill>
                          <a:latin typeface="Arial"/>
                          <a:ea typeface="SimHei"/>
                          <a:cs typeface=""/>
                        </a:rPr>
                        <a:t>月</a:t>
                      </a:r>
                      <a:r>
                        <a:rPr lang="en-US" altLang="zh-CN" sz="1800" kern="1200" dirty="0" smtClean="0">
                          <a:solidFill>
                            <a:schemeClr val="dk1"/>
                          </a:solidFill>
                          <a:latin typeface="Arial"/>
                          <a:ea typeface="SimHei"/>
                          <a:cs typeface=""/>
                        </a:rPr>
                        <a:t>26</a:t>
                      </a:r>
                      <a:r>
                        <a:rPr lang="zh-CN" altLang="en-US" sz="1800" kern="1200" dirty="0" smtClean="0">
                          <a:solidFill>
                            <a:schemeClr val="dk1"/>
                          </a:solidFill>
                          <a:latin typeface="Arial"/>
                          <a:ea typeface="SimHei"/>
                          <a:cs typeface=""/>
                        </a:rPr>
                        <a:t>日</a:t>
                      </a:r>
                      <a:r>
                        <a:rPr lang="en-US" altLang="zh-CN" sz="1800" kern="1200" dirty="0" smtClean="0">
                          <a:solidFill>
                            <a:schemeClr val="dk1"/>
                          </a:solidFill>
                          <a:latin typeface="Arial"/>
                          <a:ea typeface="SimHei"/>
                          <a:cs typeface=""/>
                        </a:rPr>
                        <a:t>—11</a:t>
                      </a:r>
                      <a:r>
                        <a:rPr lang="zh-CN" altLang="en-US" sz="1800" kern="1200" dirty="0" smtClean="0">
                          <a:solidFill>
                            <a:schemeClr val="dk1"/>
                          </a:solidFill>
                          <a:latin typeface="Arial"/>
                          <a:ea typeface="SimHei"/>
                          <a:cs typeface=""/>
                        </a:rPr>
                        <a:t>月</a:t>
                      </a:r>
                      <a:r>
                        <a:rPr lang="en-US" altLang="zh-CN" sz="1800" kern="1200" dirty="0" smtClean="0">
                          <a:solidFill>
                            <a:schemeClr val="dk1"/>
                          </a:solidFill>
                          <a:latin typeface="Arial"/>
                          <a:ea typeface="SimHei"/>
                          <a:cs typeface=""/>
                        </a:rPr>
                        <a:t>2</a:t>
                      </a:r>
                      <a:r>
                        <a:rPr lang="zh-CN" altLang="en-US" sz="1800" kern="1200" dirty="0" smtClean="0">
                          <a:solidFill>
                            <a:schemeClr val="dk1"/>
                          </a:solidFill>
                          <a:latin typeface="Arial"/>
                          <a:ea typeface="SimHei"/>
                          <a:cs typeface=""/>
                        </a:rPr>
                        <a:t>日组织进行了福清</a:t>
                      </a:r>
                      <a:r>
                        <a:rPr lang="en-US" altLang="zh-CN" sz="1800" kern="1200" dirty="0" smtClean="0">
                          <a:solidFill>
                            <a:schemeClr val="dk1"/>
                          </a:solidFill>
                          <a:latin typeface="Arial"/>
                          <a:ea typeface="SimHei"/>
                          <a:cs typeface=""/>
                        </a:rPr>
                        <a:t>3#</a:t>
                      </a:r>
                      <a:r>
                        <a:rPr lang="zh-CN" altLang="en-US" sz="1800" kern="1200" dirty="0" smtClean="0">
                          <a:solidFill>
                            <a:schemeClr val="dk1"/>
                          </a:solidFill>
                          <a:latin typeface="Arial"/>
                          <a:ea typeface="SimHei"/>
                          <a:cs typeface=""/>
                        </a:rPr>
                        <a:t>、</a:t>
                      </a:r>
                      <a:r>
                        <a:rPr lang="en-US" altLang="zh-CN" sz="1800" kern="1200" dirty="0" smtClean="0">
                          <a:solidFill>
                            <a:schemeClr val="dk1"/>
                          </a:solidFill>
                          <a:latin typeface="Arial"/>
                          <a:ea typeface="SimHei"/>
                          <a:cs typeface=""/>
                        </a:rPr>
                        <a:t>4#</a:t>
                      </a:r>
                      <a:r>
                        <a:rPr lang="zh-CN" altLang="en-US" sz="1800" kern="1200" dirty="0" smtClean="0">
                          <a:solidFill>
                            <a:schemeClr val="dk1"/>
                          </a:solidFill>
                          <a:latin typeface="Arial"/>
                          <a:ea typeface="SimHei"/>
                          <a:cs typeface=""/>
                        </a:rPr>
                        <a:t>机组施工质量评价活动，中广核集团派出了中广核工程有限公司土建、安装、焊接、调试、质保共计</a:t>
                      </a:r>
                      <a:r>
                        <a:rPr lang="en-US" altLang="zh-CN" sz="1800" kern="1200" dirty="0" smtClean="0">
                          <a:solidFill>
                            <a:schemeClr val="dk1"/>
                          </a:solidFill>
                          <a:latin typeface="Arial"/>
                          <a:ea typeface="SimHei"/>
                          <a:cs typeface=""/>
                        </a:rPr>
                        <a:t>8</a:t>
                      </a:r>
                      <a:r>
                        <a:rPr lang="zh-CN" altLang="en-US" sz="1800" kern="1200" dirty="0" smtClean="0">
                          <a:solidFill>
                            <a:schemeClr val="dk1"/>
                          </a:solidFill>
                          <a:latin typeface="Arial"/>
                          <a:ea typeface="SimHei"/>
                          <a:cs typeface=""/>
                        </a:rPr>
                        <a:t>人参加。</a:t>
                      </a:r>
                      <a:endParaRPr lang="zh-CN" altLang="en-US" sz="1800" kern="1200" dirty="0">
                        <a:solidFill>
                          <a:schemeClr val="dk1"/>
                        </a:solidFill>
                        <a:latin typeface="Arial"/>
                        <a:ea typeface="SimHei"/>
                        <a:cs typeface=""/>
                      </a:endParaRPr>
                    </a:p>
                  </a:txBody>
                  <a:tcP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69AC">
                        <a:tint val="40000"/>
                      </a:srgbClr>
                    </a:solidFill>
                  </a:tcPr>
                </a:tc>
              </a:tr>
            </a:tbl>
          </a:graphicData>
        </a:graphic>
      </p:graphicFrame>
      <p:pic>
        <p:nvPicPr>
          <p:cNvPr id="1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3140969"/>
            <a:ext cx="3024336" cy="34563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0" name="矩形 19"/>
          <p:cNvSpPr/>
          <p:nvPr/>
        </p:nvSpPr>
        <p:spPr>
          <a:xfrm>
            <a:off x="4499992" y="3145161"/>
            <a:ext cx="4197052" cy="3312998"/>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25000"/>
              </a:lnSpc>
            </a:pPr>
            <a:r>
              <a:rPr lang="en-US" altLang="zh-CN" dirty="0" smtClean="0">
                <a:solidFill>
                  <a:schemeClr val="tx1"/>
                </a:solidFill>
              </a:rPr>
              <a:t>        </a:t>
            </a:r>
            <a:r>
              <a:rPr lang="zh-CN" altLang="zh-CN" dirty="0" smtClean="0">
                <a:solidFill>
                  <a:schemeClr val="tx1"/>
                </a:solidFill>
              </a:rPr>
              <a:t>中国</a:t>
            </a:r>
            <a:r>
              <a:rPr lang="zh-CN" altLang="zh-CN" dirty="0">
                <a:solidFill>
                  <a:schemeClr val="tx1"/>
                </a:solidFill>
              </a:rPr>
              <a:t>施工企业管理协会于近日发布了《关于公布</a:t>
            </a:r>
            <a:r>
              <a:rPr lang="en-US" altLang="zh-CN" dirty="0">
                <a:solidFill>
                  <a:schemeClr val="tx1"/>
                </a:solidFill>
              </a:rPr>
              <a:t>2018-2019</a:t>
            </a:r>
            <a:r>
              <a:rPr lang="zh-CN" altLang="zh-CN" dirty="0">
                <a:solidFill>
                  <a:schemeClr val="tx1"/>
                </a:solidFill>
              </a:rPr>
              <a:t>年度第二批国家优质工程奖入选工程名单的通知》，</a:t>
            </a:r>
            <a:r>
              <a:rPr lang="zh-CN" altLang="en-US" dirty="0">
                <a:solidFill>
                  <a:schemeClr val="tx1"/>
                </a:solidFill>
              </a:rPr>
              <a:t>福清</a:t>
            </a:r>
            <a:r>
              <a:rPr lang="zh-CN" altLang="zh-CN" dirty="0">
                <a:solidFill>
                  <a:schemeClr val="tx1"/>
                </a:solidFill>
              </a:rPr>
              <a:t>核电</a:t>
            </a:r>
            <a:r>
              <a:rPr lang="en-US" altLang="zh-CN" dirty="0">
                <a:solidFill>
                  <a:schemeClr val="tx1"/>
                </a:solidFill>
              </a:rPr>
              <a:t>3</a:t>
            </a:r>
            <a:r>
              <a:rPr lang="zh-CN" altLang="zh-CN" dirty="0">
                <a:solidFill>
                  <a:schemeClr val="tx1"/>
                </a:solidFill>
              </a:rPr>
              <a:t>、</a:t>
            </a:r>
            <a:r>
              <a:rPr lang="en-US" altLang="zh-CN" dirty="0">
                <a:solidFill>
                  <a:schemeClr val="tx1"/>
                </a:solidFill>
              </a:rPr>
              <a:t>4</a:t>
            </a:r>
            <a:r>
              <a:rPr lang="zh-CN" altLang="zh-CN" dirty="0">
                <a:solidFill>
                  <a:schemeClr val="tx1"/>
                </a:solidFill>
              </a:rPr>
              <a:t>号机组获得</a:t>
            </a:r>
            <a:r>
              <a:rPr lang="en-US" altLang="zh-CN" dirty="0">
                <a:solidFill>
                  <a:schemeClr val="tx1"/>
                </a:solidFill>
              </a:rPr>
              <a:t>2018-2019</a:t>
            </a:r>
            <a:r>
              <a:rPr lang="zh-CN" altLang="zh-CN" dirty="0">
                <a:solidFill>
                  <a:schemeClr val="tx1"/>
                </a:solidFill>
              </a:rPr>
              <a:t>年度国家优质工程奖</a:t>
            </a:r>
            <a:r>
              <a:rPr lang="zh-CN" altLang="zh-CN" dirty="0" smtClean="0">
                <a:solidFill>
                  <a:schemeClr val="tx1"/>
                </a:solidFill>
              </a:rPr>
              <a:t>。</a:t>
            </a:r>
            <a:endParaRPr lang="en-US" altLang="zh-CN" dirty="0" smtClean="0">
              <a:solidFill>
                <a:schemeClr val="tx1"/>
              </a:solidFill>
            </a:endParaRPr>
          </a:p>
          <a:p>
            <a:pPr>
              <a:lnSpc>
                <a:spcPct val="125000"/>
              </a:lnSpc>
            </a:pPr>
            <a:r>
              <a:rPr lang="en-US" altLang="zh-CN" dirty="0">
                <a:solidFill>
                  <a:schemeClr val="tx1"/>
                </a:solidFill>
              </a:rPr>
              <a:t> </a:t>
            </a:r>
            <a:r>
              <a:rPr lang="en-US" altLang="zh-CN" dirty="0" smtClean="0">
                <a:solidFill>
                  <a:schemeClr val="tx1"/>
                </a:solidFill>
              </a:rPr>
              <a:t>       </a:t>
            </a:r>
            <a:r>
              <a:rPr lang="zh-CN" altLang="zh-CN" dirty="0" smtClean="0">
                <a:solidFill>
                  <a:schemeClr val="tx1"/>
                </a:solidFill>
              </a:rPr>
              <a:t>这</a:t>
            </a:r>
            <a:r>
              <a:rPr lang="zh-CN" altLang="zh-CN" dirty="0">
                <a:solidFill>
                  <a:schemeClr val="tx1"/>
                </a:solidFill>
              </a:rPr>
              <a:t>是我国核电项目首次获得国家优质工程</a:t>
            </a:r>
            <a:r>
              <a:rPr lang="zh-CN" altLang="en-US" dirty="0">
                <a:solidFill>
                  <a:schemeClr val="tx1"/>
                </a:solidFill>
              </a:rPr>
              <a:t>金</a:t>
            </a:r>
            <a:r>
              <a:rPr lang="zh-CN" altLang="zh-CN" dirty="0">
                <a:solidFill>
                  <a:schemeClr val="tx1"/>
                </a:solidFill>
              </a:rPr>
              <a:t>奖。</a:t>
            </a:r>
          </a:p>
        </p:txBody>
      </p:sp>
      <p:sp>
        <p:nvSpPr>
          <p:cNvPr id="21" name="TextBox 3"/>
          <p:cNvSpPr txBox="1">
            <a:spLocks noChangeArrowheads="1"/>
          </p:cNvSpPr>
          <p:nvPr/>
        </p:nvSpPr>
        <p:spPr bwMode="auto">
          <a:xfrm>
            <a:off x="971600" y="692696"/>
            <a:ext cx="590391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110000"/>
              </a:lnSpc>
              <a:spcBef>
                <a:spcPts val="500"/>
              </a:spcBef>
              <a:buFont typeface="Arial" charset="0"/>
              <a:buChar char="•"/>
              <a:defRPr sz="3200">
                <a:solidFill>
                  <a:srgbClr val="3B3837"/>
                </a:solidFill>
                <a:latin typeface="Arial" charset="0"/>
                <a:ea typeface="黑体" pitchFamily="49" charset="-122"/>
              </a:defRPr>
            </a:lvl1pPr>
            <a:lvl2pPr marL="431800" indent="-215900">
              <a:lnSpc>
                <a:spcPct val="110000"/>
              </a:lnSpc>
              <a:spcBef>
                <a:spcPts val="400"/>
              </a:spcBef>
              <a:buFont typeface="Arial" charset="0"/>
              <a:buChar char="–"/>
              <a:defRPr sz="1600">
                <a:solidFill>
                  <a:srgbClr val="3B3837"/>
                </a:solidFill>
                <a:latin typeface="Arial" charset="0"/>
                <a:ea typeface="黑体" pitchFamily="49" charset="-122"/>
              </a:defRPr>
            </a:lvl2pPr>
            <a:lvl3pPr marL="647700" indent="-179388">
              <a:lnSpc>
                <a:spcPct val="110000"/>
              </a:lnSpc>
              <a:spcBef>
                <a:spcPts val="400"/>
              </a:spcBef>
              <a:buFont typeface="Arial" charset="0"/>
              <a:buChar char="•"/>
              <a:defRPr sz="1600">
                <a:solidFill>
                  <a:srgbClr val="3B3837"/>
                </a:solidFill>
                <a:latin typeface="Arial" charset="0"/>
                <a:ea typeface="黑体" pitchFamily="49" charset="-122"/>
              </a:defRPr>
            </a:lvl3pPr>
            <a:lvl4pPr marL="863600" indent="-215900">
              <a:lnSpc>
                <a:spcPct val="110000"/>
              </a:lnSpc>
              <a:spcBef>
                <a:spcPts val="400"/>
              </a:spcBef>
              <a:buFont typeface="Arial" charset="0"/>
              <a:buChar char="–"/>
              <a:defRPr sz="1600">
                <a:solidFill>
                  <a:srgbClr val="3B3837"/>
                </a:solidFill>
                <a:latin typeface="Arial" charset="0"/>
                <a:ea typeface="黑体" pitchFamily="49" charset="-122"/>
              </a:defRPr>
            </a:lvl4pPr>
            <a:lvl5pPr marL="2057400" indent="-228600">
              <a:lnSpc>
                <a:spcPct val="110000"/>
              </a:lnSpc>
              <a:spcBef>
                <a:spcPct val="20000"/>
              </a:spcBef>
              <a:buFont typeface="Arial" charset="0"/>
              <a:buChar char="»"/>
              <a:defRPr sz="1600">
                <a:solidFill>
                  <a:srgbClr val="3B3837"/>
                </a:solidFill>
                <a:latin typeface="Arial" charset="0"/>
                <a:ea typeface="黑体" pitchFamily="49" charset="-122"/>
              </a:defRPr>
            </a:lvl5pPr>
            <a:lvl6pPr marL="25146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6pPr>
            <a:lvl7pPr marL="29718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7pPr>
            <a:lvl8pPr marL="34290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8pPr>
            <a:lvl9pPr marL="38862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9pPr>
          </a:lstStyle>
          <a:p>
            <a:pPr>
              <a:lnSpc>
                <a:spcPct val="100000"/>
              </a:lnSpc>
              <a:spcBef>
                <a:spcPct val="0"/>
              </a:spcBef>
              <a:buFontTx/>
              <a:buNone/>
            </a:pPr>
            <a:r>
              <a:rPr lang="zh-CN" altLang="en-US" sz="2800" b="1" dirty="0" smtClean="0">
                <a:solidFill>
                  <a:schemeClr val="tx1"/>
                </a:solidFill>
                <a:latin typeface="微软雅黑" pitchFamily="34" charset="-122"/>
                <a:ea typeface="微软雅黑" pitchFamily="34" charset="-122"/>
              </a:rPr>
              <a:t>  评价组织</a:t>
            </a:r>
            <a:endParaRPr lang="zh-CN" altLang="en-US" sz="2800" b="1" dirty="0">
              <a:solidFill>
                <a:schemeClr val="tx1"/>
              </a:solidFill>
              <a:latin typeface="微软雅黑" pitchFamily="34" charset="-122"/>
              <a:ea typeface="微软雅黑" pitchFamily="34" charset="-122"/>
            </a:endParaRPr>
          </a:p>
        </p:txBody>
      </p:sp>
      <p:grpSp>
        <p:nvGrpSpPr>
          <p:cNvPr id="22" name="îṥlïḓê"/>
          <p:cNvGrpSpPr/>
          <p:nvPr/>
        </p:nvGrpSpPr>
        <p:grpSpPr>
          <a:xfrm>
            <a:off x="132221" y="692696"/>
            <a:ext cx="839380" cy="792088"/>
            <a:chOff x="1468531" y="1871421"/>
            <a:chExt cx="2080967" cy="1983665"/>
          </a:xfrm>
        </p:grpSpPr>
        <p:sp>
          <p:nvSpPr>
            <p:cNvPr id="23" name="ïŝḻïḓê"/>
            <p:cNvSpPr/>
            <p:nvPr/>
          </p:nvSpPr>
          <p:spPr bwMode="auto">
            <a:xfrm>
              <a:off x="1751720" y="2659689"/>
              <a:ext cx="796931" cy="796931"/>
            </a:xfrm>
            <a:prstGeom prst="ellipse">
              <a:avLst/>
            </a:prstGeom>
            <a:solidFill>
              <a:schemeClr val="accent4">
                <a:lumMod val="60000"/>
                <a:lumOff val="40000"/>
                <a:alpha val="70000"/>
              </a:schemeClr>
            </a:solidFill>
            <a:ln w="19050">
              <a:noFill/>
              <a:round/>
              <a:headEnd/>
              <a:tailEnd/>
            </a:ln>
          </p:spPr>
          <p:txBody>
            <a:bodyPr anchor="ctr"/>
            <a:lstStyle/>
            <a:p>
              <a:pPr algn="ctr"/>
              <a:endParaRPr sz="2000"/>
            </a:p>
          </p:txBody>
        </p:sp>
        <p:sp>
          <p:nvSpPr>
            <p:cNvPr id="24" name="îślîdé"/>
            <p:cNvSpPr/>
            <p:nvPr/>
          </p:nvSpPr>
          <p:spPr bwMode="auto">
            <a:xfrm>
              <a:off x="1847528" y="1880828"/>
              <a:ext cx="966310" cy="966310"/>
            </a:xfrm>
            <a:prstGeom prst="ellipse">
              <a:avLst/>
            </a:prstGeom>
            <a:solidFill>
              <a:schemeClr val="accent2">
                <a:alpha val="70000"/>
              </a:schemeClr>
            </a:solidFill>
            <a:ln w="19050">
              <a:noFill/>
              <a:round/>
              <a:headEnd/>
              <a:tailEnd/>
            </a:ln>
          </p:spPr>
          <p:txBody>
            <a:bodyPr anchor="ctr"/>
            <a:lstStyle/>
            <a:p>
              <a:pPr algn="ctr"/>
              <a:endParaRPr sz="2000"/>
            </a:p>
          </p:txBody>
        </p:sp>
        <p:sp>
          <p:nvSpPr>
            <p:cNvPr id="25" name="ï$ľïḓè"/>
            <p:cNvSpPr/>
            <p:nvPr/>
          </p:nvSpPr>
          <p:spPr bwMode="auto">
            <a:xfrm>
              <a:off x="2219772" y="2167905"/>
              <a:ext cx="1188132" cy="1188132"/>
            </a:xfrm>
            <a:prstGeom prst="ellipse">
              <a:avLst/>
            </a:prstGeom>
            <a:solidFill>
              <a:schemeClr val="accent1">
                <a:lumMod val="100000"/>
              </a:schemeClr>
            </a:solidFill>
            <a:ln w="19050">
              <a:noFill/>
              <a:round/>
              <a:headEnd/>
              <a:tailEnd/>
            </a:ln>
          </p:spPr>
          <p:txBody>
            <a:bodyPr rot="0" spcFirstLastPara="0" vert="horz" wrap="none" lIns="91440" tIns="45720" rIns="91440" bIns="45720" anchor="ctr" anchorCtr="1" forceAA="0" compatLnSpc="1">
              <a:prstTxWarp prst="textNoShape">
                <a:avLst/>
              </a:prstTxWarp>
              <a:noAutofit/>
            </a:bodyPr>
            <a:lstStyle/>
            <a:p>
              <a:pPr algn="ctr"/>
              <a:r>
                <a:rPr lang="en-US" altLang="zh-CN" sz="2000" dirty="0" smtClean="0">
                  <a:solidFill>
                    <a:schemeClr val="bg1">
                      <a:lumMod val="100000"/>
                    </a:schemeClr>
                  </a:solidFill>
                  <a:latin typeface="Impact" panose="020B0806030902050204" pitchFamily="34" charset="0"/>
                </a:rPr>
                <a:t>01</a:t>
              </a:r>
              <a:endParaRPr lang="en-US" altLang="zh-CN" sz="2000" dirty="0">
                <a:solidFill>
                  <a:schemeClr val="bg1">
                    <a:lumMod val="100000"/>
                  </a:schemeClr>
                </a:solidFill>
                <a:latin typeface="Impact" panose="020B0806030902050204" pitchFamily="34" charset="0"/>
              </a:endParaRPr>
            </a:p>
          </p:txBody>
        </p:sp>
        <p:sp>
          <p:nvSpPr>
            <p:cNvPr id="26" name="íṡḻiḑè"/>
            <p:cNvSpPr/>
            <p:nvPr/>
          </p:nvSpPr>
          <p:spPr bwMode="auto">
            <a:xfrm>
              <a:off x="2687824" y="3456620"/>
              <a:ext cx="398466" cy="398466"/>
            </a:xfrm>
            <a:prstGeom prst="ellipse">
              <a:avLst/>
            </a:prstGeom>
            <a:solidFill>
              <a:schemeClr val="accent3">
                <a:alpha val="70000"/>
              </a:schemeClr>
            </a:solidFill>
            <a:ln w="19050">
              <a:noFill/>
              <a:round/>
              <a:headEnd/>
              <a:tailEnd/>
            </a:ln>
          </p:spPr>
          <p:txBody>
            <a:bodyPr anchor="ctr"/>
            <a:lstStyle/>
            <a:p>
              <a:pPr algn="ctr"/>
              <a:endParaRPr sz="2000"/>
            </a:p>
          </p:txBody>
        </p:sp>
        <p:sp>
          <p:nvSpPr>
            <p:cNvPr id="27" name="î$ľïdè"/>
            <p:cNvSpPr/>
            <p:nvPr/>
          </p:nvSpPr>
          <p:spPr bwMode="auto">
            <a:xfrm>
              <a:off x="1468531" y="2518094"/>
              <a:ext cx="283189" cy="283189"/>
            </a:xfrm>
            <a:prstGeom prst="ellipse">
              <a:avLst/>
            </a:prstGeom>
            <a:solidFill>
              <a:schemeClr val="accent4">
                <a:lumMod val="60000"/>
                <a:lumOff val="40000"/>
                <a:alpha val="70000"/>
              </a:schemeClr>
            </a:solidFill>
            <a:ln w="19050">
              <a:noFill/>
              <a:round/>
              <a:headEnd/>
              <a:tailEnd/>
            </a:ln>
          </p:spPr>
          <p:txBody>
            <a:bodyPr anchor="ctr"/>
            <a:lstStyle/>
            <a:p>
              <a:pPr algn="ctr"/>
              <a:endParaRPr sz="2000"/>
            </a:p>
          </p:txBody>
        </p:sp>
        <p:sp>
          <p:nvSpPr>
            <p:cNvPr id="28" name="ïsliḋè"/>
            <p:cNvSpPr/>
            <p:nvPr/>
          </p:nvSpPr>
          <p:spPr bwMode="auto">
            <a:xfrm>
              <a:off x="3266309" y="1871421"/>
              <a:ext cx="283189" cy="283189"/>
            </a:xfrm>
            <a:prstGeom prst="ellipse">
              <a:avLst/>
            </a:prstGeom>
            <a:solidFill>
              <a:schemeClr val="accent3">
                <a:lumMod val="60000"/>
                <a:lumOff val="40000"/>
                <a:alpha val="70000"/>
              </a:schemeClr>
            </a:solidFill>
            <a:ln w="19050">
              <a:noFill/>
              <a:round/>
              <a:headEnd/>
              <a:tailEnd/>
            </a:ln>
          </p:spPr>
          <p:txBody>
            <a:bodyPr anchor="ctr"/>
            <a:lstStyle/>
            <a:p>
              <a:pPr algn="ctr"/>
              <a:endParaRPr sz="2000"/>
            </a:p>
          </p:txBody>
        </p:sp>
      </p:grpSp>
      <p:sp>
        <p:nvSpPr>
          <p:cNvPr id="29" name="Shape 314"/>
          <p:cNvSpPr/>
          <p:nvPr/>
        </p:nvSpPr>
        <p:spPr>
          <a:xfrm flipV="1">
            <a:off x="948556" y="1268760"/>
            <a:ext cx="8159948" cy="14765"/>
          </a:xfrm>
          <a:prstGeom prst="line">
            <a:avLst/>
          </a:prstGeom>
          <a:ln w="3175">
            <a:solidFill>
              <a:schemeClr val="bg1">
                <a:lumMod val="65000"/>
              </a:schemeClr>
            </a:solidFill>
            <a:bevel/>
          </a:ln>
        </p:spPr>
        <p:txBody>
          <a:bodyPr lIns="45719" rIns="45719"/>
          <a:lstStyle/>
          <a:p>
            <a:endParaRPr/>
          </a:p>
        </p:txBody>
      </p:sp>
    </p:spTree>
    <p:extLst>
      <p:ext uri="{BB962C8B-B14F-4D97-AF65-F5344CB8AC3E}">
        <p14:creationId xmlns:p14="http://schemas.microsoft.com/office/powerpoint/2010/main" val="91058533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Slide Number Placeholder 3"/>
          <p:cNvSpPr txBox="1">
            <a:spLocks noGrp="1"/>
          </p:cNvSpPr>
          <p:nvPr>
            <p:ph type="sldNum" sz="quarter" idx="4"/>
          </p:nvPr>
        </p:nvSpPr>
        <p:spPr>
          <a:noFill/>
          <a:ln>
            <a:noFill/>
          </a:ln>
        </p:spPr>
        <p:txBody>
          <a:bodyPr anchor="ct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zh-CN" altLang="en-US" sz="600" dirty="0">
                <a:solidFill>
                  <a:srgbClr val="A6A6A6"/>
                </a:solidFill>
                <a:ea typeface="黑体" panose="02010609060101010101" pitchFamily="2" charset="-122"/>
              </a:rPr>
              <a:t>8</a:t>
            </a:fld>
            <a:endParaRPr lang="zh-CN" altLang="en-US" sz="600" dirty="0">
              <a:solidFill>
                <a:srgbClr val="A6A6A6"/>
              </a:solidFill>
              <a:ea typeface="黑体" panose="02010609060101010101" pitchFamily="2" charset="-122"/>
            </a:endParaRPr>
          </a:p>
        </p:txBody>
      </p:sp>
      <p:sp>
        <p:nvSpPr>
          <p:cNvPr id="17" name="燕尾形 16"/>
          <p:cNvSpPr/>
          <p:nvPr/>
        </p:nvSpPr>
        <p:spPr bwMode="auto">
          <a:xfrm>
            <a:off x="251621" y="835252"/>
            <a:ext cx="215900" cy="269875"/>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zh-CN" altLang="en-US">
              <a:solidFill>
                <a:srgbClr val="004A86"/>
              </a:solidFill>
            </a:endParaRPr>
          </a:p>
        </p:txBody>
      </p:sp>
      <p:graphicFrame>
        <p:nvGraphicFramePr>
          <p:cNvPr id="20" name="表格 19"/>
          <p:cNvGraphicFramePr>
            <a:graphicFrameLocks noGrp="1"/>
          </p:cNvGraphicFramePr>
          <p:nvPr>
            <p:extLst>
              <p:ext uri="{D42A27DB-BD31-4B8C-83A1-F6EECF244321}">
                <p14:modId xmlns:p14="http://schemas.microsoft.com/office/powerpoint/2010/main" val="1354041633"/>
              </p:ext>
            </p:extLst>
          </p:nvPr>
        </p:nvGraphicFramePr>
        <p:xfrm>
          <a:off x="539552" y="1311166"/>
          <a:ext cx="8119243" cy="1198880"/>
        </p:xfrm>
        <a:graphic>
          <a:graphicData uri="http://schemas.openxmlformats.org/drawingml/2006/table">
            <a:tbl>
              <a:tblPr firstRow="1" bandRow="1"/>
              <a:tblGrid>
                <a:gridCol w="8119243"/>
              </a:tblGrid>
              <a:tr h="264150">
                <a:tc>
                  <a:txBody>
                    <a:bodyPr/>
                    <a:lstStyle>
                      <a:lvl1pPr marL="0" algn="l" defTabSz="914400" rtl="0" eaLnBrk="1" latinLnBrk="0" hangingPunct="1">
                        <a:defRPr sz="1800" b="1" kern="1200">
                          <a:solidFill>
                            <a:schemeClr val="lt1"/>
                          </a:solidFill>
                          <a:latin typeface="Arial"/>
                          <a:ea typeface="SimHei"/>
                          <a:cs typeface=""/>
                        </a:defRPr>
                      </a:lvl1pPr>
                      <a:lvl2pPr marL="457200" algn="l" defTabSz="914400" rtl="0" eaLnBrk="1" latinLnBrk="0" hangingPunct="1">
                        <a:defRPr sz="1800" b="1" kern="1200">
                          <a:solidFill>
                            <a:schemeClr val="lt1"/>
                          </a:solidFill>
                          <a:latin typeface="Arial"/>
                          <a:ea typeface="SimHei"/>
                          <a:cs typeface=""/>
                        </a:defRPr>
                      </a:lvl2pPr>
                      <a:lvl3pPr marL="914400" algn="l" defTabSz="914400" rtl="0" eaLnBrk="1" latinLnBrk="0" hangingPunct="1">
                        <a:defRPr sz="1800" b="1" kern="1200">
                          <a:solidFill>
                            <a:schemeClr val="lt1"/>
                          </a:solidFill>
                          <a:latin typeface="Arial"/>
                          <a:ea typeface="SimHei"/>
                          <a:cs typeface=""/>
                        </a:defRPr>
                      </a:lvl3pPr>
                      <a:lvl4pPr marL="1371600" algn="l" defTabSz="914400" rtl="0" eaLnBrk="1" latinLnBrk="0" hangingPunct="1">
                        <a:defRPr sz="1800" b="1" kern="1200">
                          <a:solidFill>
                            <a:schemeClr val="lt1"/>
                          </a:solidFill>
                          <a:latin typeface="Arial"/>
                          <a:ea typeface="SimHei"/>
                          <a:cs typeface=""/>
                        </a:defRPr>
                      </a:lvl4pPr>
                      <a:lvl5pPr marL="1828800" algn="l" defTabSz="914400" rtl="0" eaLnBrk="1" latinLnBrk="0" hangingPunct="1">
                        <a:defRPr sz="1800" b="1" kern="1200">
                          <a:solidFill>
                            <a:schemeClr val="lt1"/>
                          </a:solidFill>
                          <a:latin typeface="Arial"/>
                          <a:ea typeface="SimHei"/>
                          <a:cs typeface=""/>
                        </a:defRPr>
                      </a:lvl5pPr>
                      <a:lvl6pPr marL="2286000" algn="l" defTabSz="914400" rtl="0" eaLnBrk="1" latinLnBrk="0" hangingPunct="1">
                        <a:defRPr sz="1800" b="1" kern="1200">
                          <a:solidFill>
                            <a:schemeClr val="lt1"/>
                          </a:solidFill>
                          <a:latin typeface="Arial"/>
                          <a:ea typeface="SimHei"/>
                          <a:cs typeface=""/>
                        </a:defRPr>
                      </a:lvl6pPr>
                      <a:lvl7pPr marL="2743200" algn="l" defTabSz="914400" rtl="0" eaLnBrk="1" latinLnBrk="0" hangingPunct="1">
                        <a:defRPr sz="1800" b="1" kern="1200">
                          <a:solidFill>
                            <a:schemeClr val="lt1"/>
                          </a:solidFill>
                          <a:latin typeface="Arial"/>
                          <a:ea typeface="SimHei"/>
                          <a:cs typeface=""/>
                        </a:defRPr>
                      </a:lvl7pPr>
                      <a:lvl8pPr marL="3200400" algn="l" defTabSz="914400" rtl="0" eaLnBrk="1" latinLnBrk="0" hangingPunct="1">
                        <a:defRPr sz="1800" b="1" kern="1200">
                          <a:solidFill>
                            <a:schemeClr val="lt1"/>
                          </a:solidFill>
                          <a:latin typeface="Arial"/>
                          <a:ea typeface="SimHei"/>
                          <a:cs typeface=""/>
                        </a:defRPr>
                      </a:lvl8pPr>
                      <a:lvl9pPr marL="3657600" algn="l" defTabSz="914400" rtl="0" eaLnBrk="1" latinLnBrk="0" hangingPunct="1">
                        <a:defRPr sz="1800" b="1" kern="1200">
                          <a:solidFill>
                            <a:schemeClr val="lt1"/>
                          </a:solidFill>
                          <a:latin typeface="Arial"/>
                          <a:ea typeface="SimHei"/>
                          <a:cs typeface=""/>
                        </a:defRPr>
                      </a:lvl9pPr>
                    </a:lstStyle>
                    <a:p>
                      <a:r>
                        <a:rPr lang="zh-CN" altLang="en-US" sz="2000" b="1" kern="1200" dirty="0" smtClean="0">
                          <a:solidFill>
                            <a:schemeClr val="lt1"/>
                          </a:solidFill>
                          <a:latin typeface="Arial"/>
                          <a:ea typeface="SimHei"/>
                          <a:cs typeface=""/>
                        </a:rPr>
                        <a:t>评估队</a:t>
                      </a:r>
                      <a:r>
                        <a:rPr lang="en-US" altLang="zh-CN" sz="2000" b="1" kern="1200" dirty="0" smtClean="0">
                          <a:solidFill>
                            <a:srgbClr val="FF0000"/>
                          </a:solidFill>
                          <a:latin typeface="Arial"/>
                          <a:ea typeface="SimHei"/>
                          <a:cs typeface=""/>
                        </a:rPr>
                        <a:t>——</a:t>
                      </a:r>
                      <a:r>
                        <a:rPr lang="zh-CN" altLang="en-US" sz="2000" b="1" kern="1200" dirty="0" smtClean="0">
                          <a:solidFill>
                            <a:srgbClr val="FF0000"/>
                          </a:solidFill>
                          <a:latin typeface="Arial"/>
                          <a:ea typeface="SimHei"/>
                          <a:cs typeface=""/>
                        </a:rPr>
                        <a:t>中广核集团</a:t>
                      </a:r>
                      <a:endParaRPr lang="zh-CN" altLang="en-US" sz="2000" b="1" kern="1200" dirty="0">
                        <a:solidFill>
                          <a:srgbClr val="FF0000"/>
                        </a:solidFill>
                        <a:latin typeface="Arial"/>
                        <a:ea typeface="SimHei"/>
                        <a:cs typeface=""/>
                      </a:endParaRPr>
                    </a:p>
                  </a:txBody>
                  <a:tcP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69AC"/>
                    </a:solidFill>
                  </a:tcPr>
                </a:tc>
              </a:tr>
              <a:tr h="455930">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0" algn="l" defTabSz="914400" rtl="0" eaLnBrk="1" latinLnBrk="0" hangingPunct="1">
                        <a:lnSpc>
                          <a:spcPts val="2800"/>
                        </a:lnSpc>
                      </a:pPr>
                      <a:r>
                        <a:rPr lang="zh-CN" altLang="en-US" sz="1800" kern="1200" dirty="0" smtClean="0">
                          <a:solidFill>
                            <a:schemeClr val="dk1"/>
                          </a:solidFill>
                          <a:latin typeface="Arial"/>
                          <a:ea typeface="SimHei"/>
                          <a:cs typeface=""/>
                        </a:rPr>
                        <a:t>        基于评估经验，中广核集团于</a:t>
                      </a:r>
                      <a:r>
                        <a:rPr lang="en-US" altLang="zh-CN" sz="1800" kern="1200" dirty="0" smtClean="0">
                          <a:solidFill>
                            <a:schemeClr val="dk1"/>
                          </a:solidFill>
                          <a:latin typeface="Arial"/>
                          <a:ea typeface="SimHei"/>
                          <a:cs typeface=""/>
                        </a:rPr>
                        <a:t>2019</a:t>
                      </a:r>
                      <a:r>
                        <a:rPr lang="zh-CN" altLang="en-US" sz="1800" kern="1200" dirty="0" smtClean="0">
                          <a:solidFill>
                            <a:schemeClr val="dk1"/>
                          </a:solidFill>
                          <a:latin typeface="Arial"/>
                          <a:ea typeface="SimHei"/>
                          <a:cs typeface=""/>
                        </a:rPr>
                        <a:t>年</a:t>
                      </a:r>
                      <a:r>
                        <a:rPr lang="en-US" altLang="zh-CN" sz="1800" kern="1200" dirty="0" smtClean="0">
                          <a:solidFill>
                            <a:schemeClr val="dk1"/>
                          </a:solidFill>
                          <a:latin typeface="Arial"/>
                          <a:ea typeface="SimHei"/>
                          <a:cs typeface=""/>
                        </a:rPr>
                        <a:t>1</a:t>
                      </a:r>
                      <a:r>
                        <a:rPr lang="zh-CN" altLang="en-US" sz="1800" kern="1200" dirty="0" smtClean="0">
                          <a:solidFill>
                            <a:schemeClr val="dk1"/>
                          </a:solidFill>
                          <a:latin typeface="Arial"/>
                          <a:ea typeface="SimHei"/>
                          <a:cs typeface=""/>
                        </a:rPr>
                        <a:t>月开始组建“核能优质工程施工质量评估对和专家库”。</a:t>
                      </a:r>
                      <a:endParaRPr lang="zh-CN" altLang="en-US" sz="1800" kern="1200" dirty="0">
                        <a:solidFill>
                          <a:schemeClr val="dk1"/>
                        </a:solidFill>
                        <a:latin typeface="Arial"/>
                        <a:ea typeface="SimHei"/>
                        <a:cs typeface=""/>
                      </a:endParaRPr>
                    </a:p>
                  </a:txBody>
                  <a:tcP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69AC">
                        <a:tint val="40000"/>
                      </a:srgbClr>
                    </a:solidFill>
                  </a:tcPr>
                </a:tc>
              </a:tr>
            </a:tbl>
          </a:graphicData>
        </a:graphic>
      </p:graphicFrame>
      <p:pic>
        <p:nvPicPr>
          <p:cNvPr id="2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9261" y="2537398"/>
            <a:ext cx="3490691" cy="427597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pic>
        <p:nvPicPr>
          <p:cNvPr id="22"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4678" t="4346" r="24814" b="5243"/>
          <a:stretch/>
        </p:blipFill>
        <p:spPr bwMode="auto">
          <a:xfrm>
            <a:off x="4788024" y="2594564"/>
            <a:ext cx="3312368" cy="421881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
        <p:nvSpPr>
          <p:cNvPr id="18" name="TextBox 3"/>
          <p:cNvSpPr txBox="1">
            <a:spLocks noChangeArrowheads="1"/>
          </p:cNvSpPr>
          <p:nvPr/>
        </p:nvSpPr>
        <p:spPr bwMode="auto">
          <a:xfrm>
            <a:off x="971600" y="692696"/>
            <a:ext cx="590391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110000"/>
              </a:lnSpc>
              <a:spcBef>
                <a:spcPts val="500"/>
              </a:spcBef>
              <a:buFont typeface="Arial" charset="0"/>
              <a:buChar char="•"/>
              <a:defRPr sz="3200">
                <a:solidFill>
                  <a:srgbClr val="3B3837"/>
                </a:solidFill>
                <a:latin typeface="Arial" charset="0"/>
                <a:ea typeface="黑体" pitchFamily="49" charset="-122"/>
              </a:defRPr>
            </a:lvl1pPr>
            <a:lvl2pPr marL="431800" indent="-215900">
              <a:lnSpc>
                <a:spcPct val="110000"/>
              </a:lnSpc>
              <a:spcBef>
                <a:spcPts val="400"/>
              </a:spcBef>
              <a:buFont typeface="Arial" charset="0"/>
              <a:buChar char="–"/>
              <a:defRPr sz="1600">
                <a:solidFill>
                  <a:srgbClr val="3B3837"/>
                </a:solidFill>
                <a:latin typeface="Arial" charset="0"/>
                <a:ea typeface="黑体" pitchFamily="49" charset="-122"/>
              </a:defRPr>
            </a:lvl2pPr>
            <a:lvl3pPr marL="647700" indent="-179388">
              <a:lnSpc>
                <a:spcPct val="110000"/>
              </a:lnSpc>
              <a:spcBef>
                <a:spcPts val="400"/>
              </a:spcBef>
              <a:buFont typeface="Arial" charset="0"/>
              <a:buChar char="•"/>
              <a:defRPr sz="1600">
                <a:solidFill>
                  <a:srgbClr val="3B3837"/>
                </a:solidFill>
                <a:latin typeface="Arial" charset="0"/>
                <a:ea typeface="黑体" pitchFamily="49" charset="-122"/>
              </a:defRPr>
            </a:lvl3pPr>
            <a:lvl4pPr marL="863600" indent="-215900">
              <a:lnSpc>
                <a:spcPct val="110000"/>
              </a:lnSpc>
              <a:spcBef>
                <a:spcPts val="400"/>
              </a:spcBef>
              <a:buFont typeface="Arial" charset="0"/>
              <a:buChar char="–"/>
              <a:defRPr sz="1600">
                <a:solidFill>
                  <a:srgbClr val="3B3837"/>
                </a:solidFill>
                <a:latin typeface="Arial" charset="0"/>
                <a:ea typeface="黑体" pitchFamily="49" charset="-122"/>
              </a:defRPr>
            </a:lvl4pPr>
            <a:lvl5pPr marL="2057400" indent="-228600">
              <a:lnSpc>
                <a:spcPct val="110000"/>
              </a:lnSpc>
              <a:spcBef>
                <a:spcPct val="20000"/>
              </a:spcBef>
              <a:buFont typeface="Arial" charset="0"/>
              <a:buChar char="»"/>
              <a:defRPr sz="1600">
                <a:solidFill>
                  <a:srgbClr val="3B3837"/>
                </a:solidFill>
                <a:latin typeface="Arial" charset="0"/>
                <a:ea typeface="黑体" pitchFamily="49" charset="-122"/>
              </a:defRPr>
            </a:lvl5pPr>
            <a:lvl6pPr marL="25146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6pPr>
            <a:lvl7pPr marL="29718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7pPr>
            <a:lvl8pPr marL="34290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8pPr>
            <a:lvl9pPr marL="38862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9pPr>
          </a:lstStyle>
          <a:p>
            <a:pPr>
              <a:lnSpc>
                <a:spcPct val="100000"/>
              </a:lnSpc>
              <a:spcBef>
                <a:spcPct val="0"/>
              </a:spcBef>
              <a:buFontTx/>
              <a:buNone/>
            </a:pPr>
            <a:r>
              <a:rPr lang="zh-CN" altLang="en-US" sz="2800" b="1" dirty="0" smtClean="0">
                <a:solidFill>
                  <a:schemeClr val="tx1"/>
                </a:solidFill>
                <a:latin typeface="微软雅黑" pitchFamily="34" charset="-122"/>
                <a:ea typeface="微软雅黑" pitchFamily="34" charset="-122"/>
              </a:rPr>
              <a:t>  评价组织</a:t>
            </a:r>
            <a:endParaRPr lang="zh-CN" altLang="en-US" sz="2800" b="1" dirty="0">
              <a:solidFill>
                <a:schemeClr val="tx1"/>
              </a:solidFill>
              <a:latin typeface="微软雅黑" pitchFamily="34" charset="-122"/>
              <a:ea typeface="微软雅黑" pitchFamily="34" charset="-122"/>
            </a:endParaRPr>
          </a:p>
        </p:txBody>
      </p:sp>
      <p:grpSp>
        <p:nvGrpSpPr>
          <p:cNvPr id="19" name="îṥlïḓê"/>
          <p:cNvGrpSpPr/>
          <p:nvPr/>
        </p:nvGrpSpPr>
        <p:grpSpPr>
          <a:xfrm>
            <a:off x="132221" y="692696"/>
            <a:ext cx="839380" cy="792088"/>
            <a:chOff x="1468531" y="1871421"/>
            <a:chExt cx="2080967" cy="1983665"/>
          </a:xfrm>
        </p:grpSpPr>
        <p:sp>
          <p:nvSpPr>
            <p:cNvPr id="23" name="ïŝḻïḓê"/>
            <p:cNvSpPr/>
            <p:nvPr/>
          </p:nvSpPr>
          <p:spPr bwMode="auto">
            <a:xfrm>
              <a:off x="1751720" y="2659689"/>
              <a:ext cx="796931" cy="796931"/>
            </a:xfrm>
            <a:prstGeom prst="ellipse">
              <a:avLst/>
            </a:prstGeom>
            <a:solidFill>
              <a:schemeClr val="accent4">
                <a:lumMod val="60000"/>
                <a:lumOff val="40000"/>
                <a:alpha val="70000"/>
              </a:schemeClr>
            </a:solidFill>
            <a:ln w="19050">
              <a:noFill/>
              <a:round/>
              <a:headEnd/>
              <a:tailEnd/>
            </a:ln>
          </p:spPr>
          <p:txBody>
            <a:bodyPr anchor="ctr"/>
            <a:lstStyle/>
            <a:p>
              <a:pPr algn="ctr"/>
              <a:endParaRPr sz="2000"/>
            </a:p>
          </p:txBody>
        </p:sp>
        <p:sp>
          <p:nvSpPr>
            <p:cNvPr id="24" name="îślîdé"/>
            <p:cNvSpPr/>
            <p:nvPr/>
          </p:nvSpPr>
          <p:spPr bwMode="auto">
            <a:xfrm>
              <a:off x="1847528" y="1880828"/>
              <a:ext cx="966310" cy="966310"/>
            </a:xfrm>
            <a:prstGeom prst="ellipse">
              <a:avLst/>
            </a:prstGeom>
            <a:solidFill>
              <a:schemeClr val="accent2">
                <a:alpha val="70000"/>
              </a:schemeClr>
            </a:solidFill>
            <a:ln w="19050">
              <a:noFill/>
              <a:round/>
              <a:headEnd/>
              <a:tailEnd/>
            </a:ln>
          </p:spPr>
          <p:txBody>
            <a:bodyPr anchor="ctr"/>
            <a:lstStyle/>
            <a:p>
              <a:pPr algn="ctr"/>
              <a:endParaRPr sz="2000"/>
            </a:p>
          </p:txBody>
        </p:sp>
        <p:sp>
          <p:nvSpPr>
            <p:cNvPr id="25" name="ï$ľïḓè"/>
            <p:cNvSpPr/>
            <p:nvPr/>
          </p:nvSpPr>
          <p:spPr bwMode="auto">
            <a:xfrm>
              <a:off x="2219772" y="2167905"/>
              <a:ext cx="1188132" cy="1188132"/>
            </a:xfrm>
            <a:prstGeom prst="ellipse">
              <a:avLst/>
            </a:prstGeom>
            <a:solidFill>
              <a:schemeClr val="accent1">
                <a:lumMod val="100000"/>
              </a:schemeClr>
            </a:solidFill>
            <a:ln w="19050">
              <a:noFill/>
              <a:round/>
              <a:headEnd/>
              <a:tailEnd/>
            </a:ln>
          </p:spPr>
          <p:txBody>
            <a:bodyPr rot="0" spcFirstLastPara="0" vert="horz" wrap="none" lIns="91440" tIns="45720" rIns="91440" bIns="45720" anchor="ctr" anchorCtr="1" forceAA="0" compatLnSpc="1">
              <a:prstTxWarp prst="textNoShape">
                <a:avLst/>
              </a:prstTxWarp>
              <a:noAutofit/>
            </a:bodyPr>
            <a:lstStyle/>
            <a:p>
              <a:pPr algn="ctr"/>
              <a:r>
                <a:rPr lang="en-US" altLang="zh-CN" sz="2000" dirty="0" smtClean="0">
                  <a:solidFill>
                    <a:schemeClr val="bg1">
                      <a:lumMod val="100000"/>
                    </a:schemeClr>
                  </a:solidFill>
                  <a:latin typeface="Impact" panose="020B0806030902050204" pitchFamily="34" charset="0"/>
                </a:rPr>
                <a:t>01</a:t>
              </a:r>
              <a:endParaRPr lang="en-US" altLang="zh-CN" sz="2000" dirty="0">
                <a:solidFill>
                  <a:schemeClr val="bg1">
                    <a:lumMod val="100000"/>
                  </a:schemeClr>
                </a:solidFill>
                <a:latin typeface="Impact" panose="020B0806030902050204" pitchFamily="34" charset="0"/>
              </a:endParaRPr>
            </a:p>
          </p:txBody>
        </p:sp>
        <p:sp>
          <p:nvSpPr>
            <p:cNvPr id="26" name="íṡḻiḑè"/>
            <p:cNvSpPr/>
            <p:nvPr/>
          </p:nvSpPr>
          <p:spPr bwMode="auto">
            <a:xfrm>
              <a:off x="2687824" y="3456620"/>
              <a:ext cx="398466" cy="398466"/>
            </a:xfrm>
            <a:prstGeom prst="ellipse">
              <a:avLst/>
            </a:prstGeom>
            <a:solidFill>
              <a:schemeClr val="accent3">
                <a:alpha val="70000"/>
              </a:schemeClr>
            </a:solidFill>
            <a:ln w="19050">
              <a:noFill/>
              <a:round/>
              <a:headEnd/>
              <a:tailEnd/>
            </a:ln>
          </p:spPr>
          <p:txBody>
            <a:bodyPr anchor="ctr"/>
            <a:lstStyle/>
            <a:p>
              <a:pPr algn="ctr"/>
              <a:endParaRPr sz="2000"/>
            </a:p>
          </p:txBody>
        </p:sp>
        <p:sp>
          <p:nvSpPr>
            <p:cNvPr id="27" name="î$ľïdè"/>
            <p:cNvSpPr/>
            <p:nvPr/>
          </p:nvSpPr>
          <p:spPr bwMode="auto">
            <a:xfrm>
              <a:off x="1468531" y="2518094"/>
              <a:ext cx="283189" cy="283189"/>
            </a:xfrm>
            <a:prstGeom prst="ellipse">
              <a:avLst/>
            </a:prstGeom>
            <a:solidFill>
              <a:schemeClr val="accent4">
                <a:lumMod val="60000"/>
                <a:lumOff val="40000"/>
                <a:alpha val="70000"/>
              </a:schemeClr>
            </a:solidFill>
            <a:ln w="19050">
              <a:noFill/>
              <a:round/>
              <a:headEnd/>
              <a:tailEnd/>
            </a:ln>
          </p:spPr>
          <p:txBody>
            <a:bodyPr anchor="ctr"/>
            <a:lstStyle/>
            <a:p>
              <a:pPr algn="ctr"/>
              <a:endParaRPr sz="2000"/>
            </a:p>
          </p:txBody>
        </p:sp>
        <p:sp>
          <p:nvSpPr>
            <p:cNvPr id="28" name="ïsliḋè"/>
            <p:cNvSpPr/>
            <p:nvPr/>
          </p:nvSpPr>
          <p:spPr bwMode="auto">
            <a:xfrm>
              <a:off x="3266309" y="1871421"/>
              <a:ext cx="283189" cy="283189"/>
            </a:xfrm>
            <a:prstGeom prst="ellipse">
              <a:avLst/>
            </a:prstGeom>
            <a:solidFill>
              <a:schemeClr val="accent3">
                <a:lumMod val="60000"/>
                <a:lumOff val="40000"/>
                <a:alpha val="70000"/>
              </a:schemeClr>
            </a:solidFill>
            <a:ln w="19050">
              <a:noFill/>
              <a:round/>
              <a:headEnd/>
              <a:tailEnd/>
            </a:ln>
          </p:spPr>
          <p:txBody>
            <a:bodyPr anchor="ctr"/>
            <a:lstStyle/>
            <a:p>
              <a:pPr algn="ctr"/>
              <a:endParaRPr sz="2000"/>
            </a:p>
          </p:txBody>
        </p:sp>
      </p:grpSp>
      <p:sp>
        <p:nvSpPr>
          <p:cNvPr id="29" name="Shape 314"/>
          <p:cNvSpPr/>
          <p:nvPr/>
        </p:nvSpPr>
        <p:spPr>
          <a:xfrm flipV="1">
            <a:off x="948556" y="1268760"/>
            <a:ext cx="8159948" cy="14765"/>
          </a:xfrm>
          <a:prstGeom prst="line">
            <a:avLst/>
          </a:prstGeom>
          <a:ln w="3175">
            <a:solidFill>
              <a:schemeClr val="bg1">
                <a:lumMod val="65000"/>
              </a:schemeClr>
            </a:solidFill>
            <a:bevel/>
          </a:ln>
        </p:spPr>
        <p:txBody>
          <a:bodyPr lIns="45719" rIns="45719"/>
          <a:lstStyle/>
          <a:p>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Slide Number Placeholder 3"/>
          <p:cNvSpPr txBox="1">
            <a:spLocks noGrp="1"/>
          </p:cNvSpPr>
          <p:nvPr>
            <p:ph type="sldNum" sz="quarter" idx="4"/>
          </p:nvPr>
        </p:nvSpPr>
        <p:spPr>
          <a:noFill/>
          <a:ln>
            <a:noFill/>
          </a:ln>
        </p:spPr>
        <p:txBody>
          <a:bodyPr anchor="ct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zh-CN" altLang="en-US" sz="600" dirty="0">
                <a:solidFill>
                  <a:srgbClr val="A6A6A6"/>
                </a:solidFill>
                <a:ea typeface="黑体" panose="02010609060101010101" pitchFamily="2" charset="-122"/>
              </a:rPr>
              <a:t>9</a:t>
            </a:fld>
            <a:endParaRPr lang="zh-CN" altLang="en-US" sz="600" dirty="0">
              <a:solidFill>
                <a:srgbClr val="A6A6A6"/>
              </a:solidFill>
              <a:ea typeface="黑体" panose="02010609060101010101" pitchFamily="2" charset="-122"/>
            </a:endParaRPr>
          </a:p>
        </p:txBody>
      </p:sp>
      <p:grpSp>
        <p:nvGrpSpPr>
          <p:cNvPr id="7" name="îṥlïḓê"/>
          <p:cNvGrpSpPr/>
          <p:nvPr/>
        </p:nvGrpSpPr>
        <p:grpSpPr>
          <a:xfrm>
            <a:off x="3203848" y="1628800"/>
            <a:ext cx="2430270" cy="2232248"/>
            <a:chOff x="1468531" y="1871421"/>
            <a:chExt cx="2080967" cy="1983665"/>
          </a:xfrm>
        </p:grpSpPr>
        <p:sp>
          <p:nvSpPr>
            <p:cNvPr id="8" name="ïŝḻïḓê"/>
            <p:cNvSpPr/>
            <p:nvPr/>
          </p:nvSpPr>
          <p:spPr bwMode="auto">
            <a:xfrm>
              <a:off x="1751720" y="2659689"/>
              <a:ext cx="796931" cy="796931"/>
            </a:xfrm>
            <a:prstGeom prst="ellipse">
              <a:avLst/>
            </a:prstGeom>
            <a:solidFill>
              <a:schemeClr val="accent4">
                <a:lumMod val="60000"/>
                <a:lumOff val="40000"/>
                <a:alpha val="70000"/>
              </a:schemeClr>
            </a:solidFill>
            <a:ln w="19050">
              <a:noFill/>
              <a:round/>
              <a:headEnd/>
              <a:tailEnd/>
            </a:ln>
          </p:spPr>
          <p:txBody>
            <a:bodyPr anchor="ctr"/>
            <a:lstStyle/>
            <a:p>
              <a:pPr algn="ctr"/>
              <a:endParaRPr sz="6000"/>
            </a:p>
          </p:txBody>
        </p:sp>
        <p:sp>
          <p:nvSpPr>
            <p:cNvPr id="9" name="îślîdé"/>
            <p:cNvSpPr/>
            <p:nvPr/>
          </p:nvSpPr>
          <p:spPr bwMode="auto">
            <a:xfrm>
              <a:off x="1847528" y="1880828"/>
              <a:ext cx="966310" cy="966310"/>
            </a:xfrm>
            <a:prstGeom prst="ellipse">
              <a:avLst/>
            </a:prstGeom>
            <a:solidFill>
              <a:schemeClr val="accent2">
                <a:alpha val="70000"/>
              </a:schemeClr>
            </a:solidFill>
            <a:ln w="19050">
              <a:noFill/>
              <a:round/>
              <a:headEnd/>
              <a:tailEnd/>
            </a:ln>
          </p:spPr>
          <p:txBody>
            <a:bodyPr anchor="ctr"/>
            <a:lstStyle/>
            <a:p>
              <a:pPr algn="ctr"/>
              <a:endParaRPr sz="6000"/>
            </a:p>
          </p:txBody>
        </p:sp>
        <p:sp>
          <p:nvSpPr>
            <p:cNvPr id="10" name="ï$ľïḓè"/>
            <p:cNvSpPr/>
            <p:nvPr/>
          </p:nvSpPr>
          <p:spPr bwMode="auto">
            <a:xfrm>
              <a:off x="2219772" y="2167905"/>
              <a:ext cx="1188132" cy="1188132"/>
            </a:xfrm>
            <a:prstGeom prst="ellipse">
              <a:avLst/>
            </a:prstGeom>
            <a:solidFill>
              <a:srgbClr val="C00000"/>
            </a:solidFill>
            <a:ln w="19050">
              <a:noFill/>
              <a:round/>
              <a:headEnd/>
              <a:tailEnd/>
            </a:ln>
          </p:spPr>
          <p:txBody>
            <a:bodyPr rot="0" spcFirstLastPara="0" vert="horz" wrap="none" lIns="91440" tIns="45720" rIns="91440" bIns="45720" anchor="ctr" anchorCtr="1" forceAA="0" compatLnSpc="1">
              <a:prstTxWarp prst="textNoShape">
                <a:avLst/>
              </a:prstTxWarp>
              <a:noAutofit/>
            </a:bodyPr>
            <a:lstStyle/>
            <a:p>
              <a:pPr algn="ctr"/>
              <a:r>
                <a:rPr lang="en-US" altLang="zh-CN" sz="6000" dirty="0" smtClean="0">
                  <a:solidFill>
                    <a:schemeClr val="bg1">
                      <a:lumMod val="100000"/>
                    </a:schemeClr>
                  </a:solidFill>
                  <a:latin typeface="Impact" panose="020B0806030902050204" pitchFamily="34" charset="0"/>
                </a:rPr>
                <a:t>02</a:t>
              </a:r>
              <a:endParaRPr lang="en-US" altLang="zh-CN" sz="6000" dirty="0">
                <a:solidFill>
                  <a:schemeClr val="bg1">
                    <a:lumMod val="100000"/>
                  </a:schemeClr>
                </a:solidFill>
                <a:latin typeface="Impact" panose="020B0806030902050204" pitchFamily="34" charset="0"/>
              </a:endParaRPr>
            </a:p>
          </p:txBody>
        </p:sp>
        <p:sp>
          <p:nvSpPr>
            <p:cNvPr id="11" name="íṡḻiḑè"/>
            <p:cNvSpPr/>
            <p:nvPr/>
          </p:nvSpPr>
          <p:spPr bwMode="auto">
            <a:xfrm>
              <a:off x="2687824" y="3456620"/>
              <a:ext cx="398466" cy="398466"/>
            </a:xfrm>
            <a:prstGeom prst="ellipse">
              <a:avLst/>
            </a:prstGeom>
            <a:solidFill>
              <a:schemeClr val="accent3">
                <a:alpha val="70000"/>
              </a:schemeClr>
            </a:solidFill>
            <a:ln w="19050">
              <a:noFill/>
              <a:round/>
              <a:headEnd/>
              <a:tailEnd/>
            </a:ln>
          </p:spPr>
          <p:txBody>
            <a:bodyPr anchor="ctr"/>
            <a:lstStyle/>
            <a:p>
              <a:pPr algn="ctr"/>
              <a:endParaRPr sz="6000"/>
            </a:p>
          </p:txBody>
        </p:sp>
        <p:sp>
          <p:nvSpPr>
            <p:cNvPr id="12" name="î$ľïdè"/>
            <p:cNvSpPr/>
            <p:nvPr/>
          </p:nvSpPr>
          <p:spPr bwMode="auto">
            <a:xfrm>
              <a:off x="1468531" y="2518094"/>
              <a:ext cx="283189" cy="283189"/>
            </a:xfrm>
            <a:prstGeom prst="ellipse">
              <a:avLst/>
            </a:prstGeom>
            <a:solidFill>
              <a:schemeClr val="accent4">
                <a:lumMod val="60000"/>
                <a:lumOff val="40000"/>
                <a:alpha val="70000"/>
              </a:schemeClr>
            </a:solidFill>
            <a:ln w="19050">
              <a:noFill/>
              <a:round/>
              <a:headEnd/>
              <a:tailEnd/>
            </a:ln>
          </p:spPr>
          <p:txBody>
            <a:bodyPr anchor="ctr"/>
            <a:lstStyle/>
            <a:p>
              <a:pPr algn="ctr"/>
              <a:endParaRPr sz="6000"/>
            </a:p>
          </p:txBody>
        </p:sp>
        <p:sp>
          <p:nvSpPr>
            <p:cNvPr id="13" name="ïsliḋè"/>
            <p:cNvSpPr/>
            <p:nvPr/>
          </p:nvSpPr>
          <p:spPr bwMode="auto">
            <a:xfrm>
              <a:off x="3266309" y="1871421"/>
              <a:ext cx="283189" cy="283189"/>
            </a:xfrm>
            <a:prstGeom prst="ellipse">
              <a:avLst/>
            </a:prstGeom>
            <a:solidFill>
              <a:schemeClr val="accent3">
                <a:lumMod val="60000"/>
                <a:lumOff val="40000"/>
                <a:alpha val="70000"/>
              </a:schemeClr>
            </a:solidFill>
            <a:ln w="19050">
              <a:noFill/>
              <a:round/>
              <a:headEnd/>
              <a:tailEnd/>
            </a:ln>
          </p:spPr>
          <p:txBody>
            <a:bodyPr anchor="ctr"/>
            <a:lstStyle/>
            <a:p>
              <a:pPr algn="ctr"/>
              <a:endParaRPr sz="6000"/>
            </a:p>
          </p:txBody>
        </p:sp>
      </p:grpSp>
      <p:sp>
        <p:nvSpPr>
          <p:cNvPr id="14" name="文本占位符 9"/>
          <p:cNvSpPr txBox="1">
            <a:spLocks/>
          </p:cNvSpPr>
          <p:nvPr/>
        </p:nvSpPr>
        <p:spPr bwMode="auto">
          <a:xfrm>
            <a:off x="-13716" y="4064366"/>
            <a:ext cx="9157716" cy="13660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108000" bIns="45720" numCol="1" anchor="ctr" anchorCtr="0" compatLnSpc="1">
            <a:prstTxWarp prst="textNoShape">
              <a:avLst/>
            </a:prstTxWarp>
            <a:noAutofit/>
          </a:bodyPr>
          <a:lstStyle>
            <a:lvl1pPr marL="0" indent="0" algn="l" rtl="0" eaLnBrk="0" fontAlgn="base" hangingPunct="0">
              <a:lnSpc>
                <a:spcPct val="110000"/>
              </a:lnSpc>
              <a:spcBef>
                <a:spcPts val="500"/>
              </a:spcBef>
              <a:spcAft>
                <a:spcPct val="0"/>
              </a:spcAft>
              <a:buFontTx/>
              <a:buNone/>
              <a:defRPr sz="1600" kern="1200" baseline="0">
                <a:solidFill>
                  <a:schemeClr val="bg1">
                    <a:lumMod val="50000"/>
                  </a:schemeClr>
                </a:solidFill>
                <a:latin typeface="+mn-lt"/>
                <a:ea typeface="黑体" pitchFamily="49" charset="-122"/>
                <a:cs typeface="+mn-cs"/>
              </a:defRPr>
            </a:lvl1pPr>
            <a:lvl2pPr marL="431800" indent="-215900" algn="l" rtl="0" eaLnBrk="0" fontAlgn="base" hangingPunct="0">
              <a:lnSpc>
                <a:spcPct val="110000"/>
              </a:lnSpc>
              <a:spcBef>
                <a:spcPts val="400"/>
              </a:spcBef>
              <a:spcAft>
                <a:spcPct val="0"/>
              </a:spcAft>
              <a:buFont typeface="Arial" pitchFamily="34" charset="0"/>
              <a:buChar char="–"/>
              <a:defRPr sz="1600" kern="1200">
                <a:solidFill>
                  <a:schemeClr val="tx2"/>
                </a:solidFill>
                <a:latin typeface="+mn-lt"/>
                <a:ea typeface="黑体" pitchFamily="49" charset="-122"/>
                <a:cs typeface="+mn-cs"/>
              </a:defRPr>
            </a:lvl2pPr>
            <a:lvl3pPr marL="647700" indent="-179388" algn="l" rtl="0" eaLnBrk="0" fontAlgn="base" hangingPunct="0">
              <a:lnSpc>
                <a:spcPct val="110000"/>
              </a:lnSpc>
              <a:spcBef>
                <a:spcPts val="400"/>
              </a:spcBef>
              <a:spcAft>
                <a:spcPct val="0"/>
              </a:spcAft>
              <a:buFont typeface="Arial" pitchFamily="34" charset="0"/>
              <a:buChar char="•"/>
              <a:defRPr sz="1600" kern="1200">
                <a:solidFill>
                  <a:schemeClr val="tx2"/>
                </a:solidFill>
                <a:latin typeface="+mn-lt"/>
                <a:ea typeface="黑体" pitchFamily="49" charset="-122"/>
                <a:cs typeface="+mn-cs"/>
              </a:defRPr>
            </a:lvl3pPr>
            <a:lvl4pPr marL="863600" indent="-215900" algn="l" rtl="0" eaLnBrk="0" fontAlgn="base" hangingPunct="0">
              <a:lnSpc>
                <a:spcPct val="110000"/>
              </a:lnSpc>
              <a:spcBef>
                <a:spcPts val="400"/>
              </a:spcBef>
              <a:spcAft>
                <a:spcPct val="0"/>
              </a:spcAft>
              <a:buFont typeface="Arial" pitchFamily="34" charset="0"/>
              <a:buChar char="–"/>
              <a:defRPr sz="1600" kern="1200">
                <a:solidFill>
                  <a:schemeClr val="tx2"/>
                </a:solidFill>
                <a:latin typeface="+mn-lt"/>
                <a:ea typeface="黑体" pitchFamily="49" charset="-122"/>
                <a:cs typeface="+mn-cs"/>
              </a:defRPr>
            </a:lvl4pPr>
            <a:lvl5pPr marL="2057400" indent="-228600" algn="l" rtl="0" eaLnBrk="0" fontAlgn="base" hangingPunct="0">
              <a:lnSpc>
                <a:spcPct val="110000"/>
              </a:lnSpc>
              <a:spcBef>
                <a:spcPct val="20000"/>
              </a:spcBef>
              <a:spcAft>
                <a:spcPct val="0"/>
              </a:spcAft>
              <a:buFont typeface="Arial" pitchFamily="34" charset="0"/>
              <a:buChar char="»"/>
              <a:defRPr sz="1600" kern="1200">
                <a:solidFill>
                  <a:srgbClr val="3B3837"/>
                </a:solidFill>
                <a:latin typeface="+mn-lt"/>
                <a:ea typeface="黑体" pitchFamily="49"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lnSpc>
                <a:spcPct val="150000"/>
              </a:lnSpc>
              <a:defRPr/>
            </a:pPr>
            <a:r>
              <a:rPr lang="zh-CN" altLang="en-US" sz="7200" dirty="0" smtClean="0">
                <a:solidFill>
                  <a:schemeClr val="accent6"/>
                </a:solidFill>
                <a:latin typeface="方正兰亭大黑_GBK" panose="02000000000000000000" pitchFamily="2" charset="-122"/>
                <a:ea typeface="方正兰亭大黑_GBK" panose="02000000000000000000" pitchFamily="2" charset="-122"/>
              </a:rPr>
              <a:t>前期</a:t>
            </a:r>
            <a:r>
              <a:rPr lang="zh-CN" altLang="en-US" sz="7200" dirty="0">
                <a:solidFill>
                  <a:schemeClr val="accent6"/>
                </a:solidFill>
                <a:latin typeface="方正兰亭大黑_GBK" panose="02000000000000000000" pitchFamily="2" charset="-122"/>
                <a:ea typeface="方正兰亭大黑_GBK" panose="02000000000000000000" pitchFamily="2" charset="-122"/>
              </a:rPr>
              <a:t>策划</a:t>
            </a:r>
          </a:p>
        </p:txBody>
      </p:sp>
    </p:spTree>
    <p:extLst>
      <p:ext uri="{BB962C8B-B14F-4D97-AF65-F5344CB8AC3E}">
        <p14:creationId xmlns:p14="http://schemas.microsoft.com/office/powerpoint/2010/main" val="18356893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GN 集团公司">
      <a:dk1>
        <a:srgbClr val="004A86"/>
      </a:dk1>
      <a:lt1>
        <a:srgbClr val="FFFFFF"/>
      </a:lt1>
      <a:dk2>
        <a:srgbClr val="4C4948"/>
      </a:dk2>
      <a:lt2>
        <a:srgbClr val="0069AC"/>
      </a:lt2>
      <a:accent1>
        <a:srgbClr val="00AAE8"/>
      </a:accent1>
      <a:accent2>
        <a:srgbClr val="DAD900"/>
      </a:accent2>
      <a:accent3>
        <a:srgbClr val="8FC31F"/>
      </a:accent3>
      <a:accent4>
        <a:srgbClr val="FFD900"/>
      </a:accent4>
      <a:accent5>
        <a:srgbClr val="F7AB00"/>
      </a:accent5>
      <a:accent6>
        <a:srgbClr val="ED6C00"/>
      </a:accent6>
      <a:hlink>
        <a:srgbClr val="CCEEFA"/>
      </a:hlink>
      <a:folHlink>
        <a:srgbClr val="004A86"/>
      </a:folHlink>
    </a:clrScheme>
    <a:fontScheme name="CGN">
      <a:majorFont>
        <a:latin typeface="Arial"/>
        <a:ea typeface="SimHei"/>
        <a:cs typeface=""/>
      </a:majorFont>
      <a:minorFont>
        <a:latin typeface="Arial"/>
        <a:ea typeface="SimHe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1160</TotalTime>
  <Words>3324</Words>
  <Application>Microsoft Office PowerPoint</Application>
  <PresentationFormat>全屏显示(4:3)</PresentationFormat>
  <Paragraphs>398</Paragraphs>
  <Slides>34</Slides>
  <Notes>2</Notes>
  <HiddenSlides>0</HiddenSlides>
  <MMClips>0</MMClips>
  <ScaleCrop>false</ScaleCrop>
  <HeadingPairs>
    <vt:vector size="4" baseType="variant">
      <vt:variant>
        <vt:lpstr>主题</vt:lpstr>
      </vt:variant>
      <vt:variant>
        <vt:i4>1</vt:i4>
      </vt:variant>
      <vt:variant>
        <vt:lpstr>幻灯片标题</vt:lpstr>
      </vt:variant>
      <vt:variant>
        <vt:i4>34</vt:i4>
      </vt:variant>
    </vt:vector>
  </HeadingPairs>
  <TitlesOfParts>
    <vt:vector size="35" baseType="lpstr">
      <vt:lpstr>Office Theme</vt:lpstr>
      <vt:lpstr>中国核能行业协会 核电工程施工质量自评价经验介绍</vt:lpstr>
      <vt:lpstr>教员介绍</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谢谢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Zhou Qiao Ling 周巧玲</dc:creator>
  <cp:lastModifiedBy>P102738</cp:lastModifiedBy>
  <cp:revision>104</cp:revision>
  <cp:lastPrinted>2021-09-07T01:10:56Z</cp:lastPrinted>
  <dcterms:created xsi:type="dcterms:W3CDTF">2012-08-30T22:54:00Z</dcterms:created>
  <dcterms:modified xsi:type="dcterms:W3CDTF">2021-09-09T07:56:33Z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2052-11.1.0.9198</vt:lpwstr>
  </property>
</Properties>
</file>