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5" r:id="rId2"/>
    <p:sldMasterId id="2147483673" r:id="rId3"/>
    <p:sldMasterId id="2147483660" r:id="rId4"/>
  </p:sldMasterIdLst>
  <p:notesMasterIdLst>
    <p:notesMasterId r:id="rId85"/>
  </p:notesMasterIdLst>
  <p:handoutMasterIdLst>
    <p:handoutMasterId r:id="rId86"/>
  </p:handoutMasterIdLst>
  <p:sldIdLst>
    <p:sldId id="256" r:id="rId5"/>
    <p:sldId id="286" r:id="rId6"/>
    <p:sldId id="509" r:id="rId7"/>
    <p:sldId id="512" r:id="rId8"/>
    <p:sldId id="498" r:id="rId9"/>
    <p:sldId id="473" r:id="rId10"/>
    <p:sldId id="499" r:id="rId11"/>
    <p:sldId id="500" r:id="rId12"/>
    <p:sldId id="501" r:id="rId13"/>
    <p:sldId id="474" r:id="rId14"/>
    <p:sldId id="537" r:id="rId15"/>
    <p:sldId id="504" r:id="rId16"/>
    <p:sldId id="503" r:id="rId17"/>
    <p:sldId id="505" r:id="rId18"/>
    <p:sldId id="506" r:id="rId19"/>
    <p:sldId id="477" r:id="rId20"/>
    <p:sldId id="507" r:id="rId21"/>
    <p:sldId id="508" r:id="rId22"/>
    <p:sldId id="514" r:id="rId23"/>
    <p:sldId id="478" r:id="rId24"/>
    <p:sldId id="515" r:id="rId25"/>
    <p:sldId id="479" r:id="rId26"/>
    <p:sldId id="516" r:id="rId27"/>
    <p:sldId id="517" r:id="rId28"/>
    <p:sldId id="482" r:id="rId29"/>
    <p:sldId id="518" r:id="rId30"/>
    <p:sldId id="519" r:id="rId31"/>
    <p:sldId id="483" r:id="rId32"/>
    <p:sldId id="520" r:id="rId33"/>
    <p:sldId id="485" r:id="rId34"/>
    <p:sldId id="521" r:id="rId35"/>
    <p:sldId id="523" r:id="rId36"/>
    <p:sldId id="522" r:id="rId37"/>
    <p:sldId id="487" r:id="rId38"/>
    <p:sldId id="524" r:id="rId39"/>
    <p:sldId id="538" r:id="rId40"/>
    <p:sldId id="486" r:id="rId41"/>
    <p:sldId id="525" r:id="rId42"/>
    <p:sldId id="489" r:id="rId43"/>
    <p:sldId id="526" r:id="rId44"/>
    <p:sldId id="527" r:id="rId45"/>
    <p:sldId id="490" r:id="rId46"/>
    <p:sldId id="528" r:id="rId47"/>
    <p:sldId id="542" r:id="rId48"/>
    <p:sldId id="543" r:id="rId49"/>
    <p:sldId id="544" r:id="rId50"/>
    <p:sldId id="529" r:id="rId51"/>
    <p:sldId id="530" r:id="rId52"/>
    <p:sldId id="491" r:id="rId53"/>
    <p:sldId id="531" r:id="rId54"/>
    <p:sldId id="539" r:id="rId55"/>
    <p:sldId id="540" r:id="rId56"/>
    <p:sldId id="532" r:id="rId57"/>
    <p:sldId id="495" r:id="rId58"/>
    <p:sldId id="533" r:id="rId59"/>
    <p:sldId id="534" r:id="rId60"/>
    <p:sldId id="536" r:id="rId61"/>
    <p:sldId id="496" r:id="rId62"/>
    <p:sldId id="541" r:id="rId63"/>
    <p:sldId id="535" r:id="rId64"/>
    <p:sldId id="545" r:id="rId65"/>
    <p:sldId id="546" r:id="rId66"/>
    <p:sldId id="547" r:id="rId67"/>
    <p:sldId id="548" r:id="rId68"/>
    <p:sldId id="549" r:id="rId69"/>
    <p:sldId id="550" r:id="rId70"/>
    <p:sldId id="551" r:id="rId71"/>
    <p:sldId id="552" r:id="rId72"/>
    <p:sldId id="553" r:id="rId73"/>
    <p:sldId id="554" r:id="rId74"/>
    <p:sldId id="555" r:id="rId75"/>
    <p:sldId id="556" r:id="rId76"/>
    <p:sldId id="557" r:id="rId77"/>
    <p:sldId id="558" r:id="rId78"/>
    <p:sldId id="559" r:id="rId79"/>
    <p:sldId id="560" r:id="rId80"/>
    <p:sldId id="561" r:id="rId81"/>
    <p:sldId id="562" r:id="rId82"/>
    <p:sldId id="563" r:id="rId83"/>
    <p:sldId id="316" r:id="rId84"/>
  </p:sldIdLst>
  <p:sldSz cx="9144000" cy="6858000" type="screen4x3"/>
  <p:notesSz cx="9939338" cy="6805613"/>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143">
          <p15:clr>
            <a:srgbClr val="A4A3A4"/>
          </p15:clr>
        </p15:guide>
        <p15:guide id="2" pos="313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浅色样式 3 - 强调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460" autoAdjust="0"/>
    <p:restoredTop sz="94660"/>
  </p:normalViewPr>
  <p:slideViewPr>
    <p:cSldViewPr>
      <p:cViewPr varScale="1">
        <p:scale>
          <a:sx n="62" d="100"/>
          <a:sy n="62" d="100"/>
        </p:scale>
        <p:origin x="-1440" y="-8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5208"/>
    </p:cViewPr>
  </p:sorterViewPr>
  <p:notesViewPr>
    <p:cSldViewPr>
      <p:cViewPr varScale="1">
        <p:scale>
          <a:sx n="102" d="100"/>
          <a:sy n="102" d="100"/>
        </p:scale>
        <p:origin x="-228" y="-102"/>
      </p:cViewPr>
      <p:guideLst>
        <p:guide orient="horz" pos="2143"/>
        <p:guide pos="313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slide" Target="slides/slide72.xml"/><Relationship Id="rId84" Type="http://schemas.openxmlformats.org/officeDocument/2006/relationships/slide" Target="slides/slide80.xml"/><Relationship Id="rId89" Type="http://schemas.openxmlformats.org/officeDocument/2006/relationships/theme" Target="theme/theme1.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slide" Target="slides/slide75.xml"/><Relationship Id="rId87" Type="http://schemas.openxmlformats.org/officeDocument/2006/relationships/presProps" Target="presProps.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slide" Target="slides/slide78.xml"/><Relationship Id="rId90" Type="http://schemas.openxmlformats.org/officeDocument/2006/relationships/tableStyles" Target="tableStyles.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notesMaster" Target="notesMasters/notesMaster1.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colorful5#1">
  <dgm:title val=""/>
  <dgm:desc val=""/>
  <dgm:catLst>
    <dgm:cat type="colorful" pri="10500"/>
  </dgm:catLst>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3#1">
  <dgm:title val=""/>
  <dgm:desc val=""/>
  <dgm:catLst>
    <dgm:cat type="colorful" pri="10300"/>
  </dgm:catLst>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2F606F4A-79B7-4767-A76E-7B0F58CBFD15}" type="doc">
      <dgm:prSet loTypeId="urn:microsoft.com/office/officeart/2005/8/layout/hProcess11#1" loCatId="process" qsTypeId="urn:microsoft.com/office/officeart/2005/8/quickstyle/simple1#1" qsCatId="simple" csTypeId="urn:microsoft.com/office/officeart/2005/8/colors/colorful5#1" csCatId="colorful" phldr="1"/>
      <dgm:spPr/>
    </dgm:pt>
    <dgm:pt modelId="{4014CC0C-8923-4BC0-8152-06615C4F404B}">
      <dgm:prSet phldrT="[文本]"/>
      <dgm:spPr/>
      <dgm:t>
        <a:bodyPr/>
        <a:lstStyle/>
        <a:p>
          <a:r>
            <a:rPr lang="zh-CN" altLang="en-US" dirty="0" smtClean="0"/>
            <a:t>设计</a:t>
          </a:r>
          <a:endParaRPr lang="zh-CN" altLang="en-US" dirty="0"/>
        </a:p>
      </dgm:t>
    </dgm:pt>
    <dgm:pt modelId="{AB0D15AD-F018-41F2-BF18-0D68A6A2EB2B}" type="parTrans" cxnId="{07C08690-7E0E-49BB-B010-B5DE0AEB5F54}">
      <dgm:prSet/>
      <dgm:spPr/>
      <dgm:t>
        <a:bodyPr/>
        <a:lstStyle/>
        <a:p>
          <a:endParaRPr lang="zh-CN" altLang="en-US"/>
        </a:p>
      </dgm:t>
    </dgm:pt>
    <dgm:pt modelId="{9EFA5932-3CFD-4773-A210-8B89D8E28B4B}" type="sibTrans" cxnId="{07C08690-7E0E-49BB-B010-B5DE0AEB5F54}">
      <dgm:prSet/>
      <dgm:spPr/>
      <dgm:t>
        <a:bodyPr/>
        <a:lstStyle/>
        <a:p>
          <a:endParaRPr lang="zh-CN" altLang="en-US"/>
        </a:p>
      </dgm:t>
    </dgm:pt>
    <dgm:pt modelId="{057C48FD-8394-4CEE-9ECD-6E4479AD2BF3}">
      <dgm:prSet phldrT="[文本]"/>
      <dgm:spPr/>
      <dgm:t>
        <a:bodyPr/>
        <a:lstStyle/>
        <a:p>
          <a:r>
            <a:rPr lang="zh-CN" altLang="en-US" dirty="0" smtClean="0"/>
            <a:t>制造</a:t>
          </a:r>
          <a:endParaRPr lang="zh-CN" altLang="en-US" dirty="0"/>
        </a:p>
      </dgm:t>
    </dgm:pt>
    <dgm:pt modelId="{F08830FE-CE0C-4272-95D7-3184D04B4A93}" type="parTrans" cxnId="{745BC7AA-0515-4598-A7E3-D54B7ED12FB9}">
      <dgm:prSet/>
      <dgm:spPr/>
      <dgm:t>
        <a:bodyPr/>
        <a:lstStyle/>
        <a:p>
          <a:endParaRPr lang="zh-CN" altLang="en-US"/>
        </a:p>
      </dgm:t>
    </dgm:pt>
    <dgm:pt modelId="{96B30852-F7D6-483E-B7CC-5FD8E45B5CEF}" type="sibTrans" cxnId="{745BC7AA-0515-4598-A7E3-D54B7ED12FB9}">
      <dgm:prSet/>
      <dgm:spPr/>
      <dgm:t>
        <a:bodyPr/>
        <a:lstStyle/>
        <a:p>
          <a:endParaRPr lang="zh-CN" altLang="en-US"/>
        </a:p>
      </dgm:t>
    </dgm:pt>
    <dgm:pt modelId="{C59DE1CC-6492-4DBB-81E2-8CCBABC853E2}">
      <dgm:prSet phldrT="[文本]"/>
      <dgm:spPr/>
      <dgm:t>
        <a:bodyPr/>
        <a:lstStyle/>
        <a:p>
          <a:r>
            <a:rPr lang="zh-CN" altLang="en-US" dirty="0" smtClean="0"/>
            <a:t>安装</a:t>
          </a:r>
          <a:endParaRPr lang="zh-CN" altLang="en-US" dirty="0"/>
        </a:p>
      </dgm:t>
    </dgm:pt>
    <dgm:pt modelId="{92E8BA31-47F1-4308-935A-F7081002343A}" type="parTrans" cxnId="{E8C64C23-D080-4ED7-87C2-01182E6D7C9E}">
      <dgm:prSet/>
      <dgm:spPr/>
      <dgm:t>
        <a:bodyPr/>
        <a:lstStyle/>
        <a:p>
          <a:endParaRPr lang="zh-CN" altLang="en-US"/>
        </a:p>
      </dgm:t>
    </dgm:pt>
    <dgm:pt modelId="{B95E2E0A-DB93-4CCA-9A01-BCA22AF43429}" type="sibTrans" cxnId="{E8C64C23-D080-4ED7-87C2-01182E6D7C9E}">
      <dgm:prSet/>
      <dgm:spPr/>
      <dgm:t>
        <a:bodyPr/>
        <a:lstStyle/>
        <a:p>
          <a:endParaRPr lang="zh-CN" altLang="en-US"/>
        </a:p>
      </dgm:t>
    </dgm:pt>
    <dgm:pt modelId="{BF88BA5E-8150-4C37-8A2C-DDB88C1846F7}">
      <dgm:prSet phldrT="[文本]"/>
      <dgm:spPr/>
      <dgm:t>
        <a:bodyPr/>
        <a:lstStyle/>
        <a:p>
          <a:r>
            <a:rPr lang="zh-CN" altLang="en-US" dirty="0" smtClean="0"/>
            <a:t>调试</a:t>
          </a:r>
          <a:endParaRPr lang="zh-CN" altLang="en-US" dirty="0"/>
        </a:p>
      </dgm:t>
    </dgm:pt>
    <dgm:pt modelId="{7D3CF1F3-C60B-47A3-A05A-BAD5EA439859}" type="parTrans" cxnId="{3F38C080-AFA3-458D-AE62-10D819D9DEFC}">
      <dgm:prSet/>
      <dgm:spPr/>
      <dgm:t>
        <a:bodyPr/>
        <a:lstStyle/>
        <a:p>
          <a:endParaRPr lang="zh-CN" altLang="en-US"/>
        </a:p>
      </dgm:t>
    </dgm:pt>
    <dgm:pt modelId="{0CACFE12-FF67-4BCB-BB6E-A1B7350F0CB5}" type="sibTrans" cxnId="{3F38C080-AFA3-458D-AE62-10D819D9DEFC}">
      <dgm:prSet/>
      <dgm:spPr/>
      <dgm:t>
        <a:bodyPr/>
        <a:lstStyle/>
        <a:p>
          <a:endParaRPr lang="zh-CN" altLang="en-US"/>
        </a:p>
      </dgm:t>
    </dgm:pt>
    <dgm:pt modelId="{45F1BD4F-84E9-4CEC-B66F-95F22FD9D33E}">
      <dgm:prSet phldrT="[文本]"/>
      <dgm:spPr/>
      <dgm:t>
        <a:bodyPr/>
        <a:lstStyle/>
        <a:p>
          <a:r>
            <a:rPr lang="zh-CN" altLang="en-US" dirty="0" smtClean="0"/>
            <a:t>运行</a:t>
          </a:r>
          <a:endParaRPr lang="zh-CN" altLang="en-US" dirty="0"/>
        </a:p>
      </dgm:t>
    </dgm:pt>
    <dgm:pt modelId="{18207390-DB0D-45F7-B480-AC355FCB74B2}" type="parTrans" cxnId="{B89883C0-D366-46AD-AF3A-05478D10B08C}">
      <dgm:prSet/>
      <dgm:spPr/>
      <dgm:t>
        <a:bodyPr/>
        <a:lstStyle/>
        <a:p>
          <a:endParaRPr lang="zh-CN" altLang="en-US"/>
        </a:p>
      </dgm:t>
    </dgm:pt>
    <dgm:pt modelId="{9FC1F836-2F3D-4E23-908B-079899CD7F84}" type="sibTrans" cxnId="{B89883C0-D366-46AD-AF3A-05478D10B08C}">
      <dgm:prSet/>
      <dgm:spPr/>
      <dgm:t>
        <a:bodyPr/>
        <a:lstStyle/>
        <a:p>
          <a:endParaRPr lang="zh-CN" altLang="en-US"/>
        </a:p>
      </dgm:t>
    </dgm:pt>
    <dgm:pt modelId="{0A181D90-6C94-4AFC-ADAD-61675EE802BB}" type="pres">
      <dgm:prSet presAssocID="{2F606F4A-79B7-4767-A76E-7B0F58CBFD15}" presName="Name0" presStyleCnt="0">
        <dgm:presLayoutVars>
          <dgm:dir/>
          <dgm:resizeHandles val="exact"/>
        </dgm:presLayoutVars>
      </dgm:prSet>
      <dgm:spPr/>
    </dgm:pt>
    <dgm:pt modelId="{6775394C-A710-4465-8BDF-03A73A5E8422}" type="pres">
      <dgm:prSet presAssocID="{2F606F4A-79B7-4767-A76E-7B0F58CBFD15}" presName="arrow" presStyleLbl="bgShp" presStyleIdx="0" presStyleCnt="1"/>
      <dgm:spPr/>
    </dgm:pt>
    <dgm:pt modelId="{DD1D0576-F8B3-4538-BBF7-B1C273348D90}" type="pres">
      <dgm:prSet presAssocID="{2F606F4A-79B7-4767-A76E-7B0F58CBFD15}" presName="points" presStyleCnt="0"/>
      <dgm:spPr/>
    </dgm:pt>
    <dgm:pt modelId="{7D4C9D29-56F0-409F-8A7D-17AA209A2406}" type="pres">
      <dgm:prSet presAssocID="{4014CC0C-8923-4BC0-8152-06615C4F404B}" presName="compositeA" presStyleCnt="0"/>
      <dgm:spPr/>
    </dgm:pt>
    <dgm:pt modelId="{B0F272BE-4450-445D-94FF-B05DC4361CAF}" type="pres">
      <dgm:prSet presAssocID="{4014CC0C-8923-4BC0-8152-06615C4F404B}" presName="textA" presStyleLbl="revTx" presStyleIdx="0" presStyleCnt="5" custScaleX="347103">
        <dgm:presLayoutVars>
          <dgm:bulletEnabled val="1"/>
        </dgm:presLayoutVars>
      </dgm:prSet>
      <dgm:spPr/>
      <dgm:t>
        <a:bodyPr/>
        <a:lstStyle/>
        <a:p>
          <a:endParaRPr lang="zh-CN" altLang="en-US"/>
        </a:p>
      </dgm:t>
    </dgm:pt>
    <dgm:pt modelId="{D361A67F-633B-441B-A25A-A785A101E532}" type="pres">
      <dgm:prSet presAssocID="{4014CC0C-8923-4BC0-8152-06615C4F404B}" presName="circleA" presStyleLbl="node1" presStyleIdx="0" presStyleCnt="5" custScaleX="179394" custScaleY="188007"/>
      <dgm:spPr/>
    </dgm:pt>
    <dgm:pt modelId="{0DFDD219-A3F8-41F5-B7A7-998E33568BED}" type="pres">
      <dgm:prSet presAssocID="{4014CC0C-8923-4BC0-8152-06615C4F404B}" presName="spaceA" presStyleCnt="0"/>
      <dgm:spPr/>
    </dgm:pt>
    <dgm:pt modelId="{1D6F9FCA-2D24-4AD7-A6E5-AB7FCDD7EB49}" type="pres">
      <dgm:prSet presAssocID="{9EFA5932-3CFD-4773-A210-8B89D8E28B4B}" presName="space" presStyleCnt="0"/>
      <dgm:spPr/>
    </dgm:pt>
    <dgm:pt modelId="{D40BDE93-CD24-460E-A874-7C5D41DBD062}" type="pres">
      <dgm:prSet presAssocID="{057C48FD-8394-4CEE-9ECD-6E4479AD2BF3}" presName="compositeB" presStyleCnt="0"/>
      <dgm:spPr/>
    </dgm:pt>
    <dgm:pt modelId="{8B5C65DE-53EB-41BA-B8D7-29A400A51CD9}" type="pres">
      <dgm:prSet presAssocID="{057C48FD-8394-4CEE-9ECD-6E4479AD2BF3}" presName="textB" presStyleLbl="revTx" presStyleIdx="1" presStyleCnt="5" custScaleX="335793">
        <dgm:presLayoutVars>
          <dgm:bulletEnabled val="1"/>
        </dgm:presLayoutVars>
      </dgm:prSet>
      <dgm:spPr/>
      <dgm:t>
        <a:bodyPr/>
        <a:lstStyle/>
        <a:p>
          <a:endParaRPr lang="zh-CN" altLang="en-US"/>
        </a:p>
      </dgm:t>
    </dgm:pt>
    <dgm:pt modelId="{4F245965-9DDD-40AA-8C92-425C7FD6589A}" type="pres">
      <dgm:prSet presAssocID="{057C48FD-8394-4CEE-9ECD-6E4479AD2BF3}" presName="circleB" presStyleLbl="node1" presStyleIdx="1" presStyleCnt="5" custScaleX="181348" custScaleY="188007"/>
      <dgm:spPr/>
    </dgm:pt>
    <dgm:pt modelId="{60477DA3-5808-431F-A0DD-D5ED4F65BB7A}" type="pres">
      <dgm:prSet presAssocID="{057C48FD-8394-4CEE-9ECD-6E4479AD2BF3}" presName="spaceB" presStyleCnt="0"/>
      <dgm:spPr/>
    </dgm:pt>
    <dgm:pt modelId="{B6282A91-334C-437D-9E42-5D659C11FE98}" type="pres">
      <dgm:prSet presAssocID="{96B30852-F7D6-483E-B7CC-5FD8E45B5CEF}" presName="space" presStyleCnt="0"/>
      <dgm:spPr/>
    </dgm:pt>
    <dgm:pt modelId="{C95FA7A8-B42F-47A9-B40B-D3090BD72F76}" type="pres">
      <dgm:prSet presAssocID="{C59DE1CC-6492-4DBB-81E2-8CCBABC853E2}" presName="compositeA" presStyleCnt="0"/>
      <dgm:spPr/>
    </dgm:pt>
    <dgm:pt modelId="{496065A6-7009-4133-848D-CAFCB1BEFD6F}" type="pres">
      <dgm:prSet presAssocID="{C59DE1CC-6492-4DBB-81E2-8CCBABC853E2}" presName="textA" presStyleLbl="revTx" presStyleIdx="2" presStyleCnt="5" custScaleX="366277">
        <dgm:presLayoutVars>
          <dgm:bulletEnabled val="1"/>
        </dgm:presLayoutVars>
      </dgm:prSet>
      <dgm:spPr/>
      <dgm:t>
        <a:bodyPr/>
        <a:lstStyle/>
        <a:p>
          <a:endParaRPr lang="zh-CN" altLang="en-US"/>
        </a:p>
      </dgm:t>
    </dgm:pt>
    <dgm:pt modelId="{8A571A6F-CB3B-490C-9227-72C35978B903}" type="pres">
      <dgm:prSet presAssocID="{C59DE1CC-6492-4DBB-81E2-8CCBABC853E2}" presName="circleA" presStyleLbl="node1" presStyleIdx="2" presStyleCnt="5" custScaleX="197197" custScaleY="188007"/>
      <dgm:spPr/>
    </dgm:pt>
    <dgm:pt modelId="{50904753-E3B4-412D-BF04-C6DA0358C8CF}" type="pres">
      <dgm:prSet presAssocID="{C59DE1CC-6492-4DBB-81E2-8CCBABC853E2}" presName="spaceA" presStyleCnt="0"/>
      <dgm:spPr/>
    </dgm:pt>
    <dgm:pt modelId="{5C1304EE-97C4-43CA-A95B-1EAF2FDCE9D1}" type="pres">
      <dgm:prSet presAssocID="{B95E2E0A-DB93-4CCA-9A01-BCA22AF43429}" presName="space" presStyleCnt="0"/>
      <dgm:spPr/>
    </dgm:pt>
    <dgm:pt modelId="{51717A3B-BC8F-4F23-A8DA-C8934DC33890}" type="pres">
      <dgm:prSet presAssocID="{BF88BA5E-8150-4C37-8A2C-DDB88C1846F7}" presName="compositeB" presStyleCnt="0"/>
      <dgm:spPr/>
    </dgm:pt>
    <dgm:pt modelId="{D35ECD3A-01F9-4988-9CB4-B069B2B10299}" type="pres">
      <dgm:prSet presAssocID="{BF88BA5E-8150-4C37-8A2C-DDB88C1846F7}" presName="textB" presStyleLbl="revTx" presStyleIdx="3" presStyleCnt="5" custScaleX="335003">
        <dgm:presLayoutVars>
          <dgm:bulletEnabled val="1"/>
        </dgm:presLayoutVars>
      </dgm:prSet>
      <dgm:spPr/>
      <dgm:t>
        <a:bodyPr/>
        <a:lstStyle/>
        <a:p>
          <a:endParaRPr lang="zh-CN" altLang="en-US"/>
        </a:p>
      </dgm:t>
    </dgm:pt>
    <dgm:pt modelId="{B599C38E-56F6-4FE4-8FAF-E93B0C3B107A}" type="pres">
      <dgm:prSet presAssocID="{BF88BA5E-8150-4C37-8A2C-DDB88C1846F7}" presName="circleB" presStyleLbl="node1" presStyleIdx="3" presStyleCnt="5" custScaleX="279917" custScaleY="287129"/>
      <dgm:spPr/>
    </dgm:pt>
    <dgm:pt modelId="{690046E9-43EF-43BC-93F5-CB0D4E4FED6A}" type="pres">
      <dgm:prSet presAssocID="{BF88BA5E-8150-4C37-8A2C-DDB88C1846F7}" presName="spaceB" presStyleCnt="0"/>
      <dgm:spPr/>
    </dgm:pt>
    <dgm:pt modelId="{7BFF7822-4FFE-4C62-9E91-3DB9EC75AAFE}" type="pres">
      <dgm:prSet presAssocID="{0CACFE12-FF67-4BCB-BB6E-A1B7350F0CB5}" presName="space" presStyleCnt="0"/>
      <dgm:spPr/>
    </dgm:pt>
    <dgm:pt modelId="{EA64C1D7-4DB9-4C08-924C-77DBBEFD1D18}" type="pres">
      <dgm:prSet presAssocID="{45F1BD4F-84E9-4CEC-B66F-95F22FD9D33E}" presName="compositeA" presStyleCnt="0"/>
      <dgm:spPr/>
    </dgm:pt>
    <dgm:pt modelId="{7464E291-91A6-4F4C-813C-E7502695E680}" type="pres">
      <dgm:prSet presAssocID="{45F1BD4F-84E9-4CEC-B66F-95F22FD9D33E}" presName="textA" presStyleLbl="revTx" presStyleIdx="4" presStyleCnt="5" custScaleX="365043">
        <dgm:presLayoutVars>
          <dgm:bulletEnabled val="1"/>
        </dgm:presLayoutVars>
      </dgm:prSet>
      <dgm:spPr/>
      <dgm:t>
        <a:bodyPr/>
        <a:lstStyle/>
        <a:p>
          <a:endParaRPr lang="zh-CN" altLang="en-US"/>
        </a:p>
      </dgm:t>
    </dgm:pt>
    <dgm:pt modelId="{A42E1D2C-D3AF-4573-890B-30531EB33A15}" type="pres">
      <dgm:prSet presAssocID="{45F1BD4F-84E9-4CEC-B66F-95F22FD9D33E}" presName="circleA" presStyleLbl="node1" presStyleIdx="4" presStyleCnt="5" custScaleX="198664" custScaleY="188007"/>
      <dgm:spPr/>
    </dgm:pt>
    <dgm:pt modelId="{67ED066C-B8EF-44B1-8848-183C19A9EB53}" type="pres">
      <dgm:prSet presAssocID="{45F1BD4F-84E9-4CEC-B66F-95F22FD9D33E}" presName="spaceA" presStyleCnt="0"/>
      <dgm:spPr/>
    </dgm:pt>
  </dgm:ptLst>
  <dgm:cxnLst>
    <dgm:cxn modelId="{2C4D1C11-8FA8-4932-88D7-7953F997FBE5}" type="presOf" srcId="{2F606F4A-79B7-4767-A76E-7B0F58CBFD15}" destId="{0A181D90-6C94-4AFC-ADAD-61675EE802BB}" srcOrd="0" destOrd="0" presId="urn:microsoft.com/office/officeart/2005/8/layout/hProcess11#1"/>
    <dgm:cxn modelId="{21403D05-BB59-49C6-B194-E4D1B7A9D8CC}" type="presOf" srcId="{BF88BA5E-8150-4C37-8A2C-DDB88C1846F7}" destId="{D35ECD3A-01F9-4988-9CB4-B069B2B10299}" srcOrd="0" destOrd="0" presId="urn:microsoft.com/office/officeart/2005/8/layout/hProcess11#1"/>
    <dgm:cxn modelId="{B89883C0-D366-46AD-AF3A-05478D10B08C}" srcId="{2F606F4A-79B7-4767-A76E-7B0F58CBFD15}" destId="{45F1BD4F-84E9-4CEC-B66F-95F22FD9D33E}" srcOrd="4" destOrd="0" parTransId="{18207390-DB0D-45F7-B480-AC355FCB74B2}" sibTransId="{9FC1F836-2F3D-4E23-908B-079899CD7F84}"/>
    <dgm:cxn modelId="{F5BFF672-3B69-4707-911E-4514C0830DE0}" type="presOf" srcId="{4014CC0C-8923-4BC0-8152-06615C4F404B}" destId="{B0F272BE-4450-445D-94FF-B05DC4361CAF}" srcOrd="0" destOrd="0" presId="urn:microsoft.com/office/officeart/2005/8/layout/hProcess11#1"/>
    <dgm:cxn modelId="{3F38C080-AFA3-458D-AE62-10D819D9DEFC}" srcId="{2F606F4A-79B7-4767-A76E-7B0F58CBFD15}" destId="{BF88BA5E-8150-4C37-8A2C-DDB88C1846F7}" srcOrd="3" destOrd="0" parTransId="{7D3CF1F3-C60B-47A3-A05A-BAD5EA439859}" sibTransId="{0CACFE12-FF67-4BCB-BB6E-A1B7350F0CB5}"/>
    <dgm:cxn modelId="{E8C64C23-D080-4ED7-87C2-01182E6D7C9E}" srcId="{2F606F4A-79B7-4767-A76E-7B0F58CBFD15}" destId="{C59DE1CC-6492-4DBB-81E2-8CCBABC853E2}" srcOrd="2" destOrd="0" parTransId="{92E8BA31-47F1-4308-935A-F7081002343A}" sibTransId="{B95E2E0A-DB93-4CCA-9A01-BCA22AF43429}"/>
    <dgm:cxn modelId="{651327BD-70B7-4230-854F-E5C08761D643}" type="presOf" srcId="{45F1BD4F-84E9-4CEC-B66F-95F22FD9D33E}" destId="{7464E291-91A6-4F4C-813C-E7502695E680}" srcOrd="0" destOrd="0" presId="urn:microsoft.com/office/officeart/2005/8/layout/hProcess11#1"/>
    <dgm:cxn modelId="{745BC7AA-0515-4598-A7E3-D54B7ED12FB9}" srcId="{2F606F4A-79B7-4767-A76E-7B0F58CBFD15}" destId="{057C48FD-8394-4CEE-9ECD-6E4479AD2BF3}" srcOrd="1" destOrd="0" parTransId="{F08830FE-CE0C-4272-95D7-3184D04B4A93}" sibTransId="{96B30852-F7D6-483E-B7CC-5FD8E45B5CEF}"/>
    <dgm:cxn modelId="{884500EC-C94A-4865-A8C3-2F3396D7B490}" type="presOf" srcId="{C59DE1CC-6492-4DBB-81E2-8CCBABC853E2}" destId="{496065A6-7009-4133-848D-CAFCB1BEFD6F}" srcOrd="0" destOrd="0" presId="urn:microsoft.com/office/officeart/2005/8/layout/hProcess11#1"/>
    <dgm:cxn modelId="{D00F94FA-85E4-4A25-A0E8-4918F8C6C8B6}" type="presOf" srcId="{057C48FD-8394-4CEE-9ECD-6E4479AD2BF3}" destId="{8B5C65DE-53EB-41BA-B8D7-29A400A51CD9}" srcOrd="0" destOrd="0" presId="urn:microsoft.com/office/officeart/2005/8/layout/hProcess11#1"/>
    <dgm:cxn modelId="{07C08690-7E0E-49BB-B010-B5DE0AEB5F54}" srcId="{2F606F4A-79B7-4767-A76E-7B0F58CBFD15}" destId="{4014CC0C-8923-4BC0-8152-06615C4F404B}" srcOrd="0" destOrd="0" parTransId="{AB0D15AD-F018-41F2-BF18-0D68A6A2EB2B}" sibTransId="{9EFA5932-3CFD-4773-A210-8B89D8E28B4B}"/>
    <dgm:cxn modelId="{9905312E-7857-4D5A-907F-DEF73AD1BC8A}" type="presParOf" srcId="{0A181D90-6C94-4AFC-ADAD-61675EE802BB}" destId="{6775394C-A710-4465-8BDF-03A73A5E8422}" srcOrd="0" destOrd="0" presId="urn:microsoft.com/office/officeart/2005/8/layout/hProcess11#1"/>
    <dgm:cxn modelId="{B935DD50-6BB7-4402-AE6A-92FC31EB6899}" type="presParOf" srcId="{0A181D90-6C94-4AFC-ADAD-61675EE802BB}" destId="{DD1D0576-F8B3-4538-BBF7-B1C273348D90}" srcOrd="1" destOrd="0" presId="urn:microsoft.com/office/officeart/2005/8/layout/hProcess11#1"/>
    <dgm:cxn modelId="{8FB85469-B15E-4968-9D87-AAF57BC7EE2D}" type="presParOf" srcId="{DD1D0576-F8B3-4538-BBF7-B1C273348D90}" destId="{7D4C9D29-56F0-409F-8A7D-17AA209A2406}" srcOrd="0" destOrd="0" presId="urn:microsoft.com/office/officeart/2005/8/layout/hProcess11#1"/>
    <dgm:cxn modelId="{B1933716-2DDA-4B63-9A3F-B1E3008250EB}" type="presParOf" srcId="{7D4C9D29-56F0-409F-8A7D-17AA209A2406}" destId="{B0F272BE-4450-445D-94FF-B05DC4361CAF}" srcOrd="0" destOrd="0" presId="urn:microsoft.com/office/officeart/2005/8/layout/hProcess11#1"/>
    <dgm:cxn modelId="{9F354DD9-7479-4A03-AAF8-5C3ED4982956}" type="presParOf" srcId="{7D4C9D29-56F0-409F-8A7D-17AA209A2406}" destId="{D361A67F-633B-441B-A25A-A785A101E532}" srcOrd="1" destOrd="0" presId="urn:microsoft.com/office/officeart/2005/8/layout/hProcess11#1"/>
    <dgm:cxn modelId="{85B7B23E-C33F-4DE3-883B-1FA4F85FDBA5}" type="presParOf" srcId="{7D4C9D29-56F0-409F-8A7D-17AA209A2406}" destId="{0DFDD219-A3F8-41F5-B7A7-998E33568BED}" srcOrd="2" destOrd="0" presId="urn:microsoft.com/office/officeart/2005/8/layout/hProcess11#1"/>
    <dgm:cxn modelId="{C1B0C0F0-6E53-4B0D-B8BD-599205B62C33}" type="presParOf" srcId="{DD1D0576-F8B3-4538-BBF7-B1C273348D90}" destId="{1D6F9FCA-2D24-4AD7-A6E5-AB7FCDD7EB49}" srcOrd="1" destOrd="0" presId="urn:microsoft.com/office/officeart/2005/8/layout/hProcess11#1"/>
    <dgm:cxn modelId="{2B70EE07-AD44-4624-806F-13049DC59C2B}" type="presParOf" srcId="{DD1D0576-F8B3-4538-BBF7-B1C273348D90}" destId="{D40BDE93-CD24-460E-A874-7C5D41DBD062}" srcOrd="2" destOrd="0" presId="urn:microsoft.com/office/officeart/2005/8/layout/hProcess11#1"/>
    <dgm:cxn modelId="{9275A042-7CFF-4747-9D56-6F66835AE9E0}" type="presParOf" srcId="{D40BDE93-CD24-460E-A874-7C5D41DBD062}" destId="{8B5C65DE-53EB-41BA-B8D7-29A400A51CD9}" srcOrd="0" destOrd="0" presId="urn:microsoft.com/office/officeart/2005/8/layout/hProcess11#1"/>
    <dgm:cxn modelId="{EE52F1A6-9F3D-4A36-9168-3F4C2569E0D2}" type="presParOf" srcId="{D40BDE93-CD24-460E-A874-7C5D41DBD062}" destId="{4F245965-9DDD-40AA-8C92-425C7FD6589A}" srcOrd="1" destOrd="0" presId="urn:microsoft.com/office/officeart/2005/8/layout/hProcess11#1"/>
    <dgm:cxn modelId="{2ED45762-138C-4043-A5F8-8901E306F55B}" type="presParOf" srcId="{D40BDE93-CD24-460E-A874-7C5D41DBD062}" destId="{60477DA3-5808-431F-A0DD-D5ED4F65BB7A}" srcOrd="2" destOrd="0" presId="urn:microsoft.com/office/officeart/2005/8/layout/hProcess11#1"/>
    <dgm:cxn modelId="{292EE691-B81B-4FB1-AF3A-1E9EBB5469CC}" type="presParOf" srcId="{DD1D0576-F8B3-4538-BBF7-B1C273348D90}" destId="{B6282A91-334C-437D-9E42-5D659C11FE98}" srcOrd="3" destOrd="0" presId="urn:microsoft.com/office/officeart/2005/8/layout/hProcess11#1"/>
    <dgm:cxn modelId="{903FB052-D536-4163-BE34-1892A5E6C0D4}" type="presParOf" srcId="{DD1D0576-F8B3-4538-BBF7-B1C273348D90}" destId="{C95FA7A8-B42F-47A9-B40B-D3090BD72F76}" srcOrd="4" destOrd="0" presId="urn:microsoft.com/office/officeart/2005/8/layout/hProcess11#1"/>
    <dgm:cxn modelId="{88B028D5-1394-4585-B117-20B430077CF3}" type="presParOf" srcId="{C95FA7A8-B42F-47A9-B40B-D3090BD72F76}" destId="{496065A6-7009-4133-848D-CAFCB1BEFD6F}" srcOrd="0" destOrd="0" presId="urn:microsoft.com/office/officeart/2005/8/layout/hProcess11#1"/>
    <dgm:cxn modelId="{22FB5DDD-AC3B-41BB-AFB6-11F500C9E22F}" type="presParOf" srcId="{C95FA7A8-B42F-47A9-B40B-D3090BD72F76}" destId="{8A571A6F-CB3B-490C-9227-72C35978B903}" srcOrd="1" destOrd="0" presId="urn:microsoft.com/office/officeart/2005/8/layout/hProcess11#1"/>
    <dgm:cxn modelId="{89B9117A-2F3F-437F-8E50-D9D44541F643}" type="presParOf" srcId="{C95FA7A8-B42F-47A9-B40B-D3090BD72F76}" destId="{50904753-E3B4-412D-BF04-C6DA0358C8CF}" srcOrd="2" destOrd="0" presId="urn:microsoft.com/office/officeart/2005/8/layout/hProcess11#1"/>
    <dgm:cxn modelId="{015F902D-6E13-4616-BC49-8153CA698DEB}" type="presParOf" srcId="{DD1D0576-F8B3-4538-BBF7-B1C273348D90}" destId="{5C1304EE-97C4-43CA-A95B-1EAF2FDCE9D1}" srcOrd="5" destOrd="0" presId="urn:microsoft.com/office/officeart/2005/8/layout/hProcess11#1"/>
    <dgm:cxn modelId="{1F7181D6-4D85-408E-81E3-A54A333B8582}" type="presParOf" srcId="{DD1D0576-F8B3-4538-BBF7-B1C273348D90}" destId="{51717A3B-BC8F-4F23-A8DA-C8934DC33890}" srcOrd="6" destOrd="0" presId="urn:microsoft.com/office/officeart/2005/8/layout/hProcess11#1"/>
    <dgm:cxn modelId="{2E702672-AA32-46A7-818F-E89431C76C8D}" type="presParOf" srcId="{51717A3B-BC8F-4F23-A8DA-C8934DC33890}" destId="{D35ECD3A-01F9-4988-9CB4-B069B2B10299}" srcOrd="0" destOrd="0" presId="urn:microsoft.com/office/officeart/2005/8/layout/hProcess11#1"/>
    <dgm:cxn modelId="{CCDC2593-8B3C-432C-AEC2-ECBA24619D4F}" type="presParOf" srcId="{51717A3B-BC8F-4F23-A8DA-C8934DC33890}" destId="{B599C38E-56F6-4FE4-8FAF-E93B0C3B107A}" srcOrd="1" destOrd="0" presId="urn:microsoft.com/office/officeart/2005/8/layout/hProcess11#1"/>
    <dgm:cxn modelId="{1BBB724F-31BB-47E9-B34C-551BA7C5F625}" type="presParOf" srcId="{51717A3B-BC8F-4F23-A8DA-C8934DC33890}" destId="{690046E9-43EF-43BC-93F5-CB0D4E4FED6A}" srcOrd="2" destOrd="0" presId="urn:microsoft.com/office/officeart/2005/8/layout/hProcess11#1"/>
    <dgm:cxn modelId="{61422206-ABE3-467F-B20C-178B938FBC0A}" type="presParOf" srcId="{DD1D0576-F8B3-4538-BBF7-B1C273348D90}" destId="{7BFF7822-4FFE-4C62-9E91-3DB9EC75AAFE}" srcOrd="7" destOrd="0" presId="urn:microsoft.com/office/officeart/2005/8/layout/hProcess11#1"/>
    <dgm:cxn modelId="{2703AA0C-4C7C-460B-9A0F-68A6A1420422}" type="presParOf" srcId="{DD1D0576-F8B3-4538-BBF7-B1C273348D90}" destId="{EA64C1D7-4DB9-4C08-924C-77DBBEFD1D18}" srcOrd="8" destOrd="0" presId="urn:microsoft.com/office/officeart/2005/8/layout/hProcess11#1"/>
    <dgm:cxn modelId="{80629114-36C4-46AF-BA1E-8A22B863ACAF}" type="presParOf" srcId="{EA64C1D7-4DB9-4C08-924C-77DBBEFD1D18}" destId="{7464E291-91A6-4F4C-813C-E7502695E680}" srcOrd="0" destOrd="0" presId="urn:microsoft.com/office/officeart/2005/8/layout/hProcess11#1"/>
    <dgm:cxn modelId="{E3D21AE7-24F7-4261-87C4-68395C5DEBC1}" type="presParOf" srcId="{EA64C1D7-4DB9-4C08-924C-77DBBEFD1D18}" destId="{A42E1D2C-D3AF-4573-890B-30531EB33A15}" srcOrd="1" destOrd="0" presId="urn:microsoft.com/office/officeart/2005/8/layout/hProcess11#1"/>
    <dgm:cxn modelId="{D9CCF841-27D0-4E4D-92F9-D2A9C5CC809B}" type="presParOf" srcId="{EA64C1D7-4DB9-4C08-924C-77DBBEFD1D18}" destId="{67ED066C-B8EF-44B1-8848-183C19A9EB53}" srcOrd="2" destOrd="0" presId="urn:microsoft.com/office/officeart/2005/8/layout/hProcess1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45A679F-0179-4C1A-80BD-379B3DA85CF0}" type="doc">
      <dgm:prSet loTypeId="urn:microsoft.com/office/officeart/2005/8/layout/cycle3" loCatId="cycle" qsTypeId="urn:microsoft.com/office/officeart/2005/8/quickstyle/simple1" qsCatId="simple" csTypeId="urn:microsoft.com/office/officeart/2005/8/colors/colorful2" csCatId="colorful" phldr="1"/>
      <dgm:spPr/>
      <dgm:t>
        <a:bodyPr/>
        <a:lstStyle/>
        <a:p>
          <a:endParaRPr lang="zh-CN" altLang="en-US"/>
        </a:p>
      </dgm:t>
    </dgm:pt>
    <dgm:pt modelId="{4D68280A-1446-471D-9F91-449723EB896C}">
      <dgm:prSet phldrT="[文本]"/>
      <dgm:spPr/>
      <dgm:t>
        <a:bodyPr/>
        <a:lstStyle/>
        <a:p>
          <a:pPr algn="ctr"/>
          <a:r>
            <a:rPr lang="zh-CN" altLang="en-US" b="1" dirty="0" smtClean="0"/>
            <a:t>管理者重视</a:t>
          </a:r>
          <a:endParaRPr lang="zh-CN" altLang="en-US" b="1" dirty="0"/>
        </a:p>
      </dgm:t>
    </dgm:pt>
    <dgm:pt modelId="{527502DF-F732-445E-82F2-5A4979B1AC01}" type="parTrans" cxnId="{115A67A1-C062-4691-A66F-D968610F37EE}">
      <dgm:prSet/>
      <dgm:spPr/>
      <dgm:t>
        <a:bodyPr/>
        <a:lstStyle/>
        <a:p>
          <a:pPr algn="ctr"/>
          <a:endParaRPr lang="zh-CN" altLang="en-US"/>
        </a:p>
      </dgm:t>
    </dgm:pt>
    <dgm:pt modelId="{71A1BE97-F78D-40E2-B282-EB9A51BF1643}" type="sibTrans" cxnId="{115A67A1-C062-4691-A66F-D968610F37EE}">
      <dgm:prSet/>
      <dgm:spPr/>
      <dgm:t>
        <a:bodyPr/>
        <a:lstStyle/>
        <a:p>
          <a:pPr algn="ctr"/>
          <a:endParaRPr lang="zh-CN" altLang="en-US"/>
        </a:p>
      </dgm:t>
    </dgm:pt>
    <dgm:pt modelId="{A1C4042B-0410-4E8B-80E5-35273180D118}">
      <dgm:prSet phldrT="[文本]"/>
      <dgm:spPr/>
      <dgm:t>
        <a:bodyPr/>
        <a:lstStyle/>
        <a:p>
          <a:pPr algn="ctr"/>
          <a:r>
            <a:rPr lang="zh-CN" altLang="en-US" b="1" dirty="0" smtClean="0"/>
            <a:t>组织机构职责明确、接口明晰</a:t>
          </a:r>
          <a:endParaRPr lang="zh-CN" altLang="en-US" b="1" dirty="0"/>
        </a:p>
      </dgm:t>
    </dgm:pt>
    <dgm:pt modelId="{38D94B3A-3A05-406E-85A0-D238D306081C}" type="parTrans" cxnId="{4BE1B0FA-0DCF-4CB4-AC1A-678280CDCFA4}">
      <dgm:prSet/>
      <dgm:spPr/>
      <dgm:t>
        <a:bodyPr/>
        <a:lstStyle/>
        <a:p>
          <a:pPr algn="ctr"/>
          <a:endParaRPr lang="zh-CN" altLang="en-US"/>
        </a:p>
      </dgm:t>
    </dgm:pt>
    <dgm:pt modelId="{FA056EBE-DC7F-4CC2-94C6-4B569EBA193B}" type="sibTrans" cxnId="{4BE1B0FA-0DCF-4CB4-AC1A-678280CDCFA4}">
      <dgm:prSet/>
      <dgm:spPr/>
      <dgm:t>
        <a:bodyPr/>
        <a:lstStyle/>
        <a:p>
          <a:pPr algn="ctr"/>
          <a:endParaRPr lang="zh-CN" altLang="en-US"/>
        </a:p>
      </dgm:t>
    </dgm:pt>
    <dgm:pt modelId="{B7B0FAC5-A0E1-41BD-9C3F-3A8677525F8E}">
      <dgm:prSet phldrT="[文本]"/>
      <dgm:spPr/>
      <dgm:t>
        <a:bodyPr/>
        <a:lstStyle/>
        <a:p>
          <a:pPr algn="ctr"/>
          <a:r>
            <a:rPr lang="zh-CN" altLang="en-US" b="1" dirty="0" smtClean="0"/>
            <a:t>体系完善</a:t>
          </a:r>
          <a:endParaRPr lang="zh-CN" altLang="en-US" b="1" dirty="0"/>
        </a:p>
      </dgm:t>
    </dgm:pt>
    <dgm:pt modelId="{1FE14824-DE58-4FD9-B5F1-0B3AD362CC17}" type="parTrans" cxnId="{0B16F8BA-E996-4FBD-9436-91B74EBE4792}">
      <dgm:prSet/>
      <dgm:spPr/>
      <dgm:t>
        <a:bodyPr/>
        <a:lstStyle/>
        <a:p>
          <a:pPr algn="ctr"/>
          <a:endParaRPr lang="zh-CN" altLang="en-US"/>
        </a:p>
      </dgm:t>
    </dgm:pt>
    <dgm:pt modelId="{82E88E52-2BEA-403B-89B2-E63E1D901081}" type="sibTrans" cxnId="{0B16F8BA-E996-4FBD-9436-91B74EBE4792}">
      <dgm:prSet/>
      <dgm:spPr/>
      <dgm:t>
        <a:bodyPr/>
        <a:lstStyle/>
        <a:p>
          <a:pPr algn="ctr"/>
          <a:endParaRPr lang="zh-CN" altLang="en-US"/>
        </a:p>
      </dgm:t>
    </dgm:pt>
    <dgm:pt modelId="{F027237A-92C0-4D6C-B7B9-98EDFE343419}">
      <dgm:prSet phldrT="[文本]"/>
      <dgm:spPr/>
      <dgm:t>
        <a:bodyPr/>
        <a:lstStyle/>
        <a:p>
          <a:pPr algn="ctr"/>
          <a:r>
            <a:rPr lang="zh-CN" altLang="en-US" b="1" dirty="0" smtClean="0"/>
            <a:t>控制成本，讲求成本效益</a:t>
          </a:r>
          <a:endParaRPr lang="zh-CN" altLang="en-US" b="1" dirty="0"/>
        </a:p>
      </dgm:t>
    </dgm:pt>
    <dgm:pt modelId="{CD852BDE-88E9-4690-B33F-124194418F33}" type="parTrans" cxnId="{76874B42-5D52-4D07-B64C-C41A0CF811BD}">
      <dgm:prSet/>
      <dgm:spPr/>
      <dgm:t>
        <a:bodyPr/>
        <a:lstStyle/>
        <a:p>
          <a:pPr algn="ctr"/>
          <a:endParaRPr lang="zh-CN" altLang="en-US"/>
        </a:p>
      </dgm:t>
    </dgm:pt>
    <dgm:pt modelId="{06820D20-99AD-46FE-967C-A4FDBCB0B275}" type="sibTrans" cxnId="{76874B42-5D52-4D07-B64C-C41A0CF811BD}">
      <dgm:prSet/>
      <dgm:spPr/>
      <dgm:t>
        <a:bodyPr/>
        <a:lstStyle/>
        <a:p>
          <a:pPr algn="ctr"/>
          <a:endParaRPr lang="zh-CN" altLang="en-US"/>
        </a:p>
      </dgm:t>
    </dgm:pt>
    <dgm:pt modelId="{E141B190-9559-4A52-A28E-47729009D8F6}">
      <dgm:prSet phldrT="[文本]"/>
      <dgm:spPr/>
      <dgm:t>
        <a:bodyPr/>
        <a:lstStyle/>
        <a:p>
          <a:pPr algn="ctr"/>
          <a:r>
            <a:rPr lang="zh-CN" altLang="en-US" b="1" dirty="0" smtClean="0"/>
            <a:t>经验反馈与风险控制</a:t>
          </a:r>
          <a:endParaRPr lang="zh-CN" altLang="en-US" b="1" dirty="0"/>
        </a:p>
      </dgm:t>
    </dgm:pt>
    <dgm:pt modelId="{F092F468-810E-4990-88F3-4CBB24DE48AD}" type="parTrans" cxnId="{4466E97A-64DD-438E-AE5E-3B1F78ADF116}">
      <dgm:prSet/>
      <dgm:spPr/>
      <dgm:t>
        <a:bodyPr/>
        <a:lstStyle/>
        <a:p>
          <a:pPr algn="ctr"/>
          <a:endParaRPr lang="zh-CN" altLang="en-US"/>
        </a:p>
      </dgm:t>
    </dgm:pt>
    <dgm:pt modelId="{F01A2554-EF2B-4A5D-B76B-EA0F54CB3847}" type="sibTrans" cxnId="{4466E97A-64DD-438E-AE5E-3B1F78ADF116}">
      <dgm:prSet/>
      <dgm:spPr/>
      <dgm:t>
        <a:bodyPr/>
        <a:lstStyle/>
        <a:p>
          <a:pPr algn="ctr"/>
          <a:endParaRPr lang="zh-CN" altLang="en-US"/>
        </a:p>
      </dgm:t>
    </dgm:pt>
    <dgm:pt modelId="{819996DC-0BDD-4B65-9936-649F0A9CB336}">
      <dgm:prSet phldrT="[文本]"/>
      <dgm:spPr/>
      <dgm:t>
        <a:bodyPr/>
        <a:lstStyle/>
        <a:p>
          <a:pPr algn="ctr"/>
          <a:r>
            <a:rPr lang="zh-CN" altLang="en-US" b="1" dirty="0" smtClean="0"/>
            <a:t>自我评估，及时纠偏</a:t>
          </a:r>
          <a:endParaRPr lang="zh-CN" altLang="en-US" b="1" dirty="0"/>
        </a:p>
      </dgm:t>
    </dgm:pt>
    <dgm:pt modelId="{6E83A89D-4738-44F3-AFDE-B9ED5FDB367B}" type="parTrans" cxnId="{BF0DE7AF-8C4D-4C99-87BB-B57BD240C297}">
      <dgm:prSet/>
      <dgm:spPr/>
      <dgm:t>
        <a:bodyPr/>
        <a:lstStyle/>
        <a:p>
          <a:pPr algn="ctr"/>
          <a:endParaRPr lang="zh-CN" altLang="en-US"/>
        </a:p>
      </dgm:t>
    </dgm:pt>
    <dgm:pt modelId="{A4CD6E33-240A-43B2-A8E5-13F2CB5B7250}" type="sibTrans" cxnId="{BF0DE7AF-8C4D-4C99-87BB-B57BD240C297}">
      <dgm:prSet/>
      <dgm:spPr/>
      <dgm:t>
        <a:bodyPr/>
        <a:lstStyle/>
        <a:p>
          <a:pPr algn="ctr"/>
          <a:endParaRPr lang="zh-CN" altLang="en-US"/>
        </a:p>
      </dgm:t>
    </dgm:pt>
    <dgm:pt modelId="{984701B3-B18A-4852-8024-D7CF99F744B9}">
      <dgm:prSet phldrT="[文本]"/>
      <dgm:spPr/>
      <dgm:t>
        <a:bodyPr/>
        <a:lstStyle/>
        <a:p>
          <a:pPr algn="ctr"/>
          <a:r>
            <a:rPr lang="zh-CN" altLang="en-US" b="1" dirty="0" smtClean="0"/>
            <a:t>建立质量保证 体系</a:t>
          </a:r>
          <a:endParaRPr lang="zh-CN" altLang="en-US" b="1" dirty="0"/>
        </a:p>
      </dgm:t>
    </dgm:pt>
    <dgm:pt modelId="{1FF2B340-4CAB-4552-9894-90B765DFF02F}" type="parTrans" cxnId="{7572DA7C-B85E-45D1-929C-B4C954A64FCC}">
      <dgm:prSet/>
      <dgm:spPr/>
      <dgm:t>
        <a:bodyPr/>
        <a:lstStyle/>
        <a:p>
          <a:pPr algn="ctr"/>
          <a:endParaRPr lang="zh-CN" altLang="en-US"/>
        </a:p>
      </dgm:t>
    </dgm:pt>
    <dgm:pt modelId="{8FDD2E4E-0C86-4307-9395-2016F19636E8}" type="sibTrans" cxnId="{7572DA7C-B85E-45D1-929C-B4C954A64FCC}">
      <dgm:prSet/>
      <dgm:spPr/>
      <dgm:t>
        <a:bodyPr/>
        <a:lstStyle/>
        <a:p>
          <a:pPr algn="ctr"/>
          <a:endParaRPr lang="zh-CN" altLang="en-US"/>
        </a:p>
      </dgm:t>
    </dgm:pt>
    <dgm:pt modelId="{F7F1EE46-B3B6-450E-B58E-1B551DCF1DEF}" type="pres">
      <dgm:prSet presAssocID="{E45A679F-0179-4C1A-80BD-379B3DA85CF0}" presName="Name0" presStyleCnt="0">
        <dgm:presLayoutVars>
          <dgm:dir/>
          <dgm:resizeHandles val="exact"/>
        </dgm:presLayoutVars>
      </dgm:prSet>
      <dgm:spPr/>
      <dgm:t>
        <a:bodyPr/>
        <a:lstStyle/>
        <a:p>
          <a:endParaRPr lang="zh-CN" altLang="en-US"/>
        </a:p>
      </dgm:t>
    </dgm:pt>
    <dgm:pt modelId="{B2752D6C-AA41-45F9-911C-BE3CE8C40A9E}" type="pres">
      <dgm:prSet presAssocID="{E45A679F-0179-4C1A-80BD-379B3DA85CF0}" presName="cycle" presStyleCnt="0"/>
      <dgm:spPr/>
    </dgm:pt>
    <dgm:pt modelId="{24AE68D8-54C0-4574-A340-71056E60AAFD}" type="pres">
      <dgm:prSet presAssocID="{4D68280A-1446-471D-9F91-449723EB896C}" presName="nodeFirstNode" presStyleLbl="node1" presStyleIdx="0" presStyleCnt="7">
        <dgm:presLayoutVars>
          <dgm:bulletEnabled val="1"/>
        </dgm:presLayoutVars>
      </dgm:prSet>
      <dgm:spPr/>
      <dgm:t>
        <a:bodyPr/>
        <a:lstStyle/>
        <a:p>
          <a:endParaRPr lang="zh-CN" altLang="en-US"/>
        </a:p>
      </dgm:t>
    </dgm:pt>
    <dgm:pt modelId="{3D025BD9-8913-4B1A-9254-74FD90F0C47B}" type="pres">
      <dgm:prSet presAssocID="{71A1BE97-F78D-40E2-B282-EB9A51BF1643}" presName="sibTransFirstNode" presStyleLbl="bgShp" presStyleIdx="0" presStyleCnt="1"/>
      <dgm:spPr/>
      <dgm:t>
        <a:bodyPr/>
        <a:lstStyle/>
        <a:p>
          <a:endParaRPr lang="zh-CN" altLang="en-US"/>
        </a:p>
      </dgm:t>
    </dgm:pt>
    <dgm:pt modelId="{F4C6721B-C591-4DCC-B137-B1CA088A3878}" type="pres">
      <dgm:prSet presAssocID="{A1C4042B-0410-4E8B-80E5-35273180D118}" presName="nodeFollowingNodes" presStyleLbl="node1" presStyleIdx="1" presStyleCnt="7">
        <dgm:presLayoutVars>
          <dgm:bulletEnabled val="1"/>
        </dgm:presLayoutVars>
      </dgm:prSet>
      <dgm:spPr/>
      <dgm:t>
        <a:bodyPr/>
        <a:lstStyle/>
        <a:p>
          <a:endParaRPr lang="zh-CN" altLang="en-US"/>
        </a:p>
      </dgm:t>
    </dgm:pt>
    <dgm:pt modelId="{DD6175E0-0901-4F19-87C7-3E617E13C5A7}" type="pres">
      <dgm:prSet presAssocID="{B7B0FAC5-A0E1-41BD-9C3F-3A8677525F8E}" presName="nodeFollowingNodes" presStyleLbl="node1" presStyleIdx="2" presStyleCnt="7">
        <dgm:presLayoutVars>
          <dgm:bulletEnabled val="1"/>
        </dgm:presLayoutVars>
      </dgm:prSet>
      <dgm:spPr/>
      <dgm:t>
        <a:bodyPr/>
        <a:lstStyle/>
        <a:p>
          <a:endParaRPr lang="zh-CN" altLang="en-US"/>
        </a:p>
      </dgm:t>
    </dgm:pt>
    <dgm:pt modelId="{4D828183-CCEF-4D95-A842-A0E08001A0A7}" type="pres">
      <dgm:prSet presAssocID="{F027237A-92C0-4D6C-B7B9-98EDFE343419}" presName="nodeFollowingNodes" presStyleLbl="node1" presStyleIdx="3" presStyleCnt="7" custRadScaleRad="102022" custRadScaleInc="-9312">
        <dgm:presLayoutVars>
          <dgm:bulletEnabled val="1"/>
        </dgm:presLayoutVars>
      </dgm:prSet>
      <dgm:spPr/>
      <dgm:t>
        <a:bodyPr/>
        <a:lstStyle/>
        <a:p>
          <a:endParaRPr lang="zh-CN" altLang="en-US"/>
        </a:p>
      </dgm:t>
    </dgm:pt>
    <dgm:pt modelId="{0DB31033-5A5A-44A2-9C11-C2CBE4E854A2}" type="pres">
      <dgm:prSet presAssocID="{E141B190-9559-4A52-A28E-47729009D8F6}" presName="nodeFollowingNodes" presStyleLbl="node1" presStyleIdx="4" presStyleCnt="7">
        <dgm:presLayoutVars>
          <dgm:bulletEnabled val="1"/>
        </dgm:presLayoutVars>
      </dgm:prSet>
      <dgm:spPr/>
      <dgm:t>
        <a:bodyPr/>
        <a:lstStyle/>
        <a:p>
          <a:endParaRPr lang="zh-CN" altLang="en-US"/>
        </a:p>
      </dgm:t>
    </dgm:pt>
    <dgm:pt modelId="{00935D7F-5D6A-4D32-90F8-C85316A96EFE}" type="pres">
      <dgm:prSet presAssocID="{819996DC-0BDD-4B65-9936-649F0A9CB336}" presName="nodeFollowingNodes" presStyleLbl="node1" presStyleIdx="5" presStyleCnt="7">
        <dgm:presLayoutVars>
          <dgm:bulletEnabled val="1"/>
        </dgm:presLayoutVars>
      </dgm:prSet>
      <dgm:spPr/>
      <dgm:t>
        <a:bodyPr/>
        <a:lstStyle/>
        <a:p>
          <a:endParaRPr lang="zh-CN" altLang="en-US"/>
        </a:p>
      </dgm:t>
    </dgm:pt>
    <dgm:pt modelId="{46C88B95-58EA-4F65-9D28-BE296CAC5598}" type="pres">
      <dgm:prSet presAssocID="{984701B3-B18A-4852-8024-D7CF99F744B9}" presName="nodeFollowingNodes" presStyleLbl="node1" presStyleIdx="6" presStyleCnt="7">
        <dgm:presLayoutVars>
          <dgm:bulletEnabled val="1"/>
        </dgm:presLayoutVars>
      </dgm:prSet>
      <dgm:spPr/>
      <dgm:t>
        <a:bodyPr/>
        <a:lstStyle/>
        <a:p>
          <a:endParaRPr lang="zh-CN" altLang="en-US"/>
        </a:p>
      </dgm:t>
    </dgm:pt>
  </dgm:ptLst>
  <dgm:cxnLst>
    <dgm:cxn modelId="{BF0DE7AF-8C4D-4C99-87BB-B57BD240C297}" srcId="{E45A679F-0179-4C1A-80BD-379B3DA85CF0}" destId="{819996DC-0BDD-4B65-9936-649F0A9CB336}" srcOrd="5" destOrd="0" parTransId="{6E83A89D-4738-44F3-AFDE-B9ED5FDB367B}" sibTransId="{A4CD6E33-240A-43B2-A8E5-13F2CB5B7250}"/>
    <dgm:cxn modelId="{115A67A1-C062-4691-A66F-D968610F37EE}" srcId="{E45A679F-0179-4C1A-80BD-379B3DA85CF0}" destId="{4D68280A-1446-471D-9F91-449723EB896C}" srcOrd="0" destOrd="0" parTransId="{527502DF-F732-445E-82F2-5A4979B1AC01}" sibTransId="{71A1BE97-F78D-40E2-B282-EB9A51BF1643}"/>
    <dgm:cxn modelId="{411B131B-9A72-4554-AD4B-1A7019B43C2C}" type="presOf" srcId="{819996DC-0BDD-4B65-9936-649F0A9CB336}" destId="{00935D7F-5D6A-4D32-90F8-C85316A96EFE}" srcOrd="0" destOrd="0" presId="urn:microsoft.com/office/officeart/2005/8/layout/cycle3"/>
    <dgm:cxn modelId="{3382BF42-6D55-4168-B355-F009873D3906}" type="presOf" srcId="{984701B3-B18A-4852-8024-D7CF99F744B9}" destId="{46C88B95-58EA-4F65-9D28-BE296CAC5598}" srcOrd="0" destOrd="0" presId="urn:microsoft.com/office/officeart/2005/8/layout/cycle3"/>
    <dgm:cxn modelId="{C8EA55CB-127C-42FC-AF84-8160DD0B993F}" type="presOf" srcId="{E45A679F-0179-4C1A-80BD-379B3DA85CF0}" destId="{F7F1EE46-B3B6-450E-B58E-1B551DCF1DEF}" srcOrd="0" destOrd="0" presId="urn:microsoft.com/office/officeart/2005/8/layout/cycle3"/>
    <dgm:cxn modelId="{2CB66AEF-9962-4D74-9EB5-7C7E9CC2116A}" type="presOf" srcId="{A1C4042B-0410-4E8B-80E5-35273180D118}" destId="{F4C6721B-C591-4DCC-B137-B1CA088A3878}" srcOrd="0" destOrd="0" presId="urn:microsoft.com/office/officeart/2005/8/layout/cycle3"/>
    <dgm:cxn modelId="{927BB9F7-010A-4EBE-9130-EC6D60B5C0AE}" type="presOf" srcId="{71A1BE97-F78D-40E2-B282-EB9A51BF1643}" destId="{3D025BD9-8913-4B1A-9254-74FD90F0C47B}" srcOrd="0" destOrd="0" presId="urn:microsoft.com/office/officeart/2005/8/layout/cycle3"/>
    <dgm:cxn modelId="{621E26F3-45FC-48F1-A112-50B706EBD4BD}" type="presOf" srcId="{E141B190-9559-4A52-A28E-47729009D8F6}" destId="{0DB31033-5A5A-44A2-9C11-C2CBE4E854A2}" srcOrd="0" destOrd="0" presId="urn:microsoft.com/office/officeart/2005/8/layout/cycle3"/>
    <dgm:cxn modelId="{299B7937-7823-45E6-9A9E-9C625B72662B}" type="presOf" srcId="{4D68280A-1446-471D-9F91-449723EB896C}" destId="{24AE68D8-54C0-4574-A340-71056E60AAFD}" srcOrd="0" destOrd="0" presId="urn:microsoft.com/office/officeart/2005/8/layout/cycle3"/>
    <dgm:cxn modelId="{7572DA7C-B85E-45D1-929C-B4C954A64FCC}" srcId="{E45A679F-0179-4C1A-80BD-379B3DA85CF0}" destId="{984701B3-B18A-4852-8024-D7CF99F744B9}" srcOrd="6" destOrd="0" parTransId="{1FF2B340-4CAB-4552-9894-90B765DFF02F}" sibTransId="{8FDD2E4E-0C86-4307-9395-2016F19636E8}"/>
    <dgm:cxn modelId="{4BE1B0FA-0DCF-4CB4-AC1A-678280CDCFA4}" srcId="{E45A679F-0179-4C1A-80BD-379B3DA85CF0}" destId="{A1C4042B-0410-4E8B-80E5-35273180D118}" srcOrd="1" destOrd="0" parTransId="{38D94B3A-3A05-406E-85A0-D238D306081C}" sibTransId="{FA056EBE-DC7F-4CC2-94C6-4B569EBA193B}"/>
    <dgm:cxn modelId="{76874B42-5D52-4D07-B64C-C41A0CF811BD}" srcId="{E45A679F-0179-4C1A-80BD-379B3DA85CF0}" destId="{F027237A-92C0-4D6C-B7B9-98EDFE343419}" srcOrd="3" destOrd="0" parTransId="{CD852BDE-88E9-4690-B33F-124194418F33}" sibTransId="{06820D20-99AD-46FE-967C-A4FDBCB0B275}"/>
    <dgm:cxn modelId="{0B16F8BA-E996-4FBD-9436-91B74EBE4792}" srcId="{E45A679F-0179-4C1A-80BD-379B3DA85CF0}" destId="{B7B0FAC5-A0E1-41BD-9C3F-3A8677525F8E}" srcOrd="2" destOrd="0" parTransId="{1FE14824-DE58-4FD9-B5F1-0B3AD362CC17}" sibTransId="{82E88E52-2BEA-403B-89B2-E63E1D901081}"/>
    <dgm:cxn modelId="{32562BB0-46F8-4F09-AFA9-482E48A328E8}" type="presOf" srcId="{F027237A-92C0-4D6C-B7B9-98EDFE343419}" destId="{4D828183-CCEF-4D95-A842-A0E08001A0A7}" srcOrd="0" destOrd="0" presId="urn:microsoft.com/office/officeart/2005/8/layout/cycle3"/>
    <dgm:cxn modelId="{4466E97A-64DD-438E-AE5E-3B1F78ADF116}" srcId="{E45A679F-0179-4C1A-80BD-379B3DA85CF0}" destId="{E141B190-9559-4A52-A28E-47729009D8F6}" srcOrd="4" destOrd="0" parTransId="{F092F468-810E-4990-88F3-4CBB24DE48AD}" sibTransId="{F01A2554-EF2B-4A5D-B76B-EA0F54CB3847}"/>
    <dgm:cxn modelId="{FF6D7A28-73B0-474B-98E7-628EDAFD1B14}" type="presOf" srcId="{B7B0FAC5-A0E1-41BD-9C3F-3A8677525F8E}" destId="{DD6175E0-0901-4F19-87C7-3E617E13C5A7}" srcOrd="0" destOrd="0" presId="urn:microsoft.com/office/officeart/2005/8/layout/cycle3"/>
    <dgm:cxn modelId="{10DBC2D1-1C95-485C-B8E6-EDD52F2CF0A2}" type="presParOf" srcId="{F7F1EE46-B3B6-450E-B58E-1B551DCF1DEF}" destId="{B2752D6C-AA41-45F9-911C-BE3CE8C40A9E}" srcOrd="0" destOrd="0" presId="urn:microsoft.com/office/officeart/2005/8/layout/cycle3"/>
    <dgm:cxn modelId="{8F44E38D-0938-47D2-8D30-B70A3D4AFA9D}" type="presParOf" srcId="{B2752D6C-AA41-45F9-911C-BE3CE8C40A9E}" destId="{24AE68D8-54C0-4574-A340-71056E60AAFD}" srcOrd="0" destOrd="0" presId="urn:microsoft.com/office/officeart/2005/8/layout/cycle3"/>
    <dgm:cxn modelId="{97BCE395-8EEF-41C4-808D-2BBAA724046B}" type="presParOf" srcId="{B2752D6C-AA41-45F9-911C-BE3CE8C40A9E}" destId="{3D025BD9-8913-4B1A-9254-74FD90F0C47B}" srcOrd="1" destOrd="0" presId="urn:microsoft.com/office/officeart/2005/8/layout/cycle3"/>
    <dgm:cxn modelId="{658C2C5A-065C-44EC-A581-97E04620098E}" type="presParOf" srcId="{B2752D6C-AA41-45F9-911C-BE3CE8C40A9E}" destId="{F4C6721B-C591-4DCC-B137-B1CA088A3878}" srcOrd="2" destOrd="0" presId="urn:microsoft.com/office/officeart/2005/8/layout/cycle3"/>
    <dgm:cxn modelId="{1CC654D8-BD71-42B7-82D6-0D6EDB45A1C4}" type="presParOf" srcId="{B2752D6C-AA41-45F9-911C-BE3CE8C40A9E}" destId="{DD6175E0-0901-4F19-87C7-3E617E13C5A7}" srcOrd="3" destOrd="0" presId="urn:microsoft.com/office/officeart/2005/8/layout/cycle3"/>
    <dgm:cxn modelId="{7E17A57A-7E0F-4893-A3AD-7D04A9DBB8B6}" type="presParOf" srcId="{B2752D6C-AA41-45F9-911C-BE3CE8C40A9E}" destId="{4D828183-CCEF-4D95-A842-A0E08001A0A7}" srcOrd="4" destOrd="0" presId="urn:microsoft.com/office/officeart/2005/8/layout/cycle3"/>
    <dgm:cxn modelId="{056C6AE1-9D09-45E5-AC0C-41AC720A14D6}" type="presParOf" srcId="{B2752D6C-AA41-45F9-911C-BE3CE8C40A9E}" destId="{0DB31033-5A5A-44A2-9C11-C2CBE4E854A2}" srcOrd="5" destOrd="0" presId="urn:microsoft.com/office/officeart/2005/8/layout/cycle3"/>
    <dgm:cxn modelId="{1A3380C5-388B-42BF-9596-D184D40CC764}" type="presParOf" srcId="{B2752D6C-AA41-45F9-911C-BE3CE8C40A9E}" destId="{00935D7F-5D6A-4D32-90F8-C85316A96EFE}" srcOrd="6" destOrd="0" presId="urn:microsoft.com/office/officeart/2005/8/layout/cycle3"/>
    <dgm:cxn modelId="{08CCC106-E9B2-4CB2-9980-3A531BA62D51}" type="presParOf" srcId="{B2752D6C-AA41-45F9-911C-BE3CE8C40A9E}" destId="{46C88B95-58EA-4F65-9D28-BE296CAC5598}" srcOrd="7"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CD4FF75-B6E4-4613-BA8D-05D630F05A1B}" type="doc">
      <dgm:prSet loTypeId="urn:microsoft.com/office/officeart/2005/8/layout/radial6#1" loCatId="cycle" qsTypeId="urn:microsoft.com/office/officeart/2005/8/quickstyle/simple1#3" qsCatId="simple" csTypeId="urn:microsoft.com/office/officeart/2005/8/colors/accent1_2#1" csCatId="accent1" phldr="1"/>
      <dgm:spPr/>
      <dgm:t>
        <a:bodyPr/>
        <a:lstStyle/>
        <a:p>
          <a:endParaRPr lang="zh-CN" altLang="en-US"/>
        </a:p>
      </dgm:t>
    </dgm:pt>
    <dgm:pt modelId="{3C80236E-FA39-452F-8609-E8D1EE4F6576}">
      <dgm:prSet phldrT="[文本]"/>
      <dgm:spPr/>
      <dgm:t>
        <a:bodyPr/>
        <a:lstStyle/>
        <a:p>
          <a:r>
            <a:rPr lang="zh-CN" altLang="en-US" dirty="0" smtClean="0"/>
            <a:t>调试准备</a:t>
          </a:r>
          <a:endParaRPr lang="zh-CN" altLang="en-US" dirty="0"/>
        </a:p>
      </dgm:t>
    </dgm:pt>
    <dgm:pt modelId="{133A4296-EA6E-4BDF-841A-307A8097BC10}" type="parTrans" cxnId="{AABA686A-2DE2-47B3-B3C9-3EECE9634A24}">
      <dgm:prSet/>
      <dgm:spPr/>
      <dgm:t>
        <a:bodyPr/>
        <a:lstStyle/>
        <a:p>
          <a:endParaRPr lang="zh-CN" altLang="en-US"/>
        </a:p>
      </dgm:t>
    </dgm:pt>
    <dgm:pt modelId="{B00233D2-36AE-42D0-A711-D5DA3D1684AA}" type="sibTrans" cxnId="{AABA686A-2DE2-47B3-B3C9-3EECE9634A24}">
      <dgm:prSet/>
      <dgm:spPr/>
      <dgm:t>
        <a:bodyPr/>
        <a:lstStyle/>
        <a:p>
          <a:endParaRPr lang="zh-CN" altLang="en-US"/>
        </a:p>
      </dgm:t>
    </dgm:pt>
    <dgm:pt modelId="{180E5833-0DA0-47B1-BED6-BC08F237EA8D}">
      <dgm:prSet phldrT="[文本]"/>
      <dgm:spPr/>
      <dgm:t>
        <a:bodyPr/>
        <a:lstStyle/>
        <a:p>
          <a:r>
            <a:rPr lang="zh-CN" altLang="en-US" b="1" dirty="0" smtClean="0"/>
            <a:t>文件</a:t>
          </a:r>
          <a:endParaRPr lang="en-US" altLang="zh-CN" b="1" dirty="0" smtClean="0"/>
        </a:p>
        <a:p>
          <a:r>
            <a:rPr lang="zh-CN" altLang="en-US" b="1" dirty="0" smtClean="0"/>
            <a:t>准备</a:t>
          </a:r>
          <a:endParaRPr lang="zh-CN" altLang="en-US" b="1" dirty="0"/>
        </a:p>
      </dgm:t>
    </dgm:pt>
    <dgm:pt modelId="{8A45AEBF-CD0A-4316-A7D7-A42B480191F3}" type="parTrans" cxnId="{ADE43196-7A6A-4C0E-9659-070E46AF1547}">
      <dgm:prSet/>
      <dgm:spPr/>
      <dgm:t>
        <a:bodyPr/>
        <a:lstStyle/>
        <a:p>
          <a:endParaRPr lang="zh-CN" altLang="en-US"/>
        </a:p>
      </dgm:t>
    </dgm:pt>
    <dgm:pt modelId="{72279602-A631-43B3-945B-E36DE2616E00}" type="sibTrans" cxnId="{ADE43196-7A6A-4C0E-9659-070E46AF1547}">
      <dgm:prSet/>
      <dgm:spPr/>
      <dgm:t>
        <a:bodyPr/>
        <a:lstStyle/>
        <a:p>
          <a:endParaRPr lang="zh-CN" altLang="en-US"/>
        </a:p>
      </dgm:t>
    </dgm:pt>
    <dgm:pt modelId="{F584ED0E-F5BC-4100-9E6B-2D348E5949C2}">
      <dgm:prSet phldrT="[文本]"/>
      <dgm:spPr/>
      <dgm:t>
        <a:bodyPr/>
        <a:lstStyle/>
        <a:p>
          <a:r>
            <a:rPr lang="zh-CN" altLang="en-US" b="1" dirty="0" smtClean="0"/>
            <a:t>人员</a:t>
          </a:r>
          <a:endParaRPr lang="en-US" altLang="zh-CN" b="1" dirty="0" smtClean="0"/>
        </a:p>
        <a:p>
          <a:r>
            <a:rPr lang="zh-CN" altLang="en-US" b="1" dirty="0" smtClean="0"/>
            <a:t>准备</a:t>
          </a:r>
          <a:endParaRPr lang="zh-CN" altLang="en-US" b="1" dirty="0"/>
        </a:p>
      </dgm:t>
    </dgm:pt>
    <dgm:pt modelId="{58131C5C-A342-4434-844C-3E7F131F1371}" type="parTrans" cxnId="{D455D81A-47CA-4040-8991-9F8C994C2B20}">
      <dgm:prSet/>
      <dgm:spPr/>
      <dgm:t>
        <a:bodyPr/>
        <a:lstStyle/>
        <a:p>
          <a:endParaRPr lang="zh-CN" altLang="en-US"/>
        </a:p>
      </dgm:t>
    </dgm:pt>
    <dgm:pt modelId="{1E4FB11E-0768-4AC0-86C3-6FCFE0E86988}" type="sibTrans" cxnId="{D455D81A-47CA-4040-8991-9F8C994C2B20}">
      <dgm:prSet/>
      <dgm:spPr/>
      <dgm:t>
        <a:bodyPr/>
        <a:lstStyle/>
        <a:p>
          <a:endParaRPr lang="zh-CN" altLang="en-US"/>
        </a:p>
      </dgm:t>
    </dgm:pt>
    <dgm:pt modelId="{2B729211-134F-4A3E-BB99-3C74543ECD29}">
      <dgm:prSet phldrT="[文本]"/>
      <dgm:spPr/>
      <dgm:t>
        <a:bodyPr/>
        <a:lstStyle/>
        <a:p>
          <a:r>
            <a:rPr lang="zh-CN" altLang="en-US" b="1" dirty="0" smtClean="0"/>
            <a:t>物资</a:t>
          </a:r>
          <a:endParaRPr lang="en-US" altLang="zh-CN" b="1" dirty="0" smtClean="0"/>
        </a:p>
        <a:p>
          <a:r>
            <a:rPr lang="zh-CN" altLang="en-US" b="1" dirty="0" smtClean="0"/>
            <a:t>准备</a:t>
          </a:r>
          <a:endParaRPr lang="zh-CN" altLang="en-US" b="1" dirty="0"/>
        </a:p>
      </dgm:t>
    </dgm:pt>
    <dgm:pt modelId="{ACD66F2B-3330-4A9B-AE36-BB6EB80EC2D5}" type="parTrans" cxnId="{59FB1EE8-F428-4ACC-B6CA-BD53778401D2}">
      <dgm:prSet/>
      <dgm:spPr/>
      <dgm:t>
        <a:bodyPr/>
        <a:lstStyle/>
        <a:p>
          <a:endParaRPr lang="zh-CN" altLang="en-US"/>
        </a:p>
      </dgm:t>
    </dgm:pt>
    <dgm:pt modelId="{AC00A13E-C6D7-4247-BDA6-9C569E6F04F3}" type="sibTrans" cxnId="{59FB1EE8-F428-4ACC-B6CA-BD53778401D2}">
      <dgm:prSet/>
      <dgm:spPr/>
      <dgm:t>
        <a:bodyPr/>
        <a:lstStyle/>
        <a:p>
          <a:endParaRPr lang="zh-CN" altLang="en-US"/>
        </a:p>
      </dgm:t>
    </dgm:pt>
    <dgm:pt modelId="{0779D3D4-901E-4768-BFDF-D031DFC9B3F4}">
      <dgm:prSet phldrT="[文本]"/>
      <dgm:spPr/>
      <dgm:t>
        <a:bodyPr/>
        <a:lstStyle/>
        <a:p>
          <a:r>
            <a:rPr lang="zh-CN" altLang="en-US" b="1" dirty="0" smtClean="0"/>
            <a:t>管理   和技术体系</a:t>
          </a:r>
          <a:endParaRPr lang="zh-CN" altLang="en-US" b="1" dirty="0"/>
        </a:p>
      </dgm:t>
    </dgm:pt>
    <dgm:pt modelId="{2F213581-4EDA-49CA-8C3B-37985EB3F6F2}" type="parTrans" cxnId="{4A13232B-FF15-46D7-ADA5-D3B94E5035BA}">
      <dgm:prSet/>
      <dgm:spPr/>
      <dgm:t>
        <a:bodyPr/>
        <a:lstStyle/>
        <a:p>
          <a:endParaRPr lang="zh-CN" altLang="en-US"/>
        </a:p>
      </dgm:t>
    </dgm:pt>
    <dgm:pt modelId="{C2DEE567-591A-467F-AE6E-32EAD3E6DD07}" type="sibTrans" cxnId="{4A13232B-FF15-46D7-ADA5-D3B94E5035BA}">
      <dgm:prSet/>
      <dgm:spPr/>
      <dgm:t>
        <a:bodyPr/>
        <a:lstStyle/>
        <a:p>
          <a:endParaRPr lang="zh-CN" altLang="en-US"/>
        </a:p>
      </dgm:t>
    </dgm:pt>
    <dgm:pt modelId="{5A61BD0C-64ED-401C-B687-46FA3828AF59}">
      <dgm:prSet phldrT="[文本]"/>
      <dgm:spPr/>
      <dgm:t>
        <a:bodyPr/>
        <a:lstStyle/>
        <a:p>
          <a:r>
            <a:rPr lang="zh-CN" altLang="en-US" b="1" dirty="0" smtClean="0"/>
            <a:t>调试信息系统</a:t>
          </a:r>
          <a:endParaRPr lang="zh-CN" altLang="en-US" b="1" dirty="0"/>
        </a:p>
      </dgm:t>
    </dgm:pt>
    <dgm:pt modelId="{A66F47A4-7EDD-433A-9AE3-B71BD4A83D0E}" type="parTrans" cxnId="{61CC2843-0285-410D-9028-98B2B1B701A2}">
      <dgm:prSet/>
      <dgm:spPr/>
      <dgm:t>
        <a:bodyPr/>
        <a:lstStyle/>
        <a:p>
          <a:endParaRPr lang="zh-CN" altLang="en-US"/>
        </a:p>
      </dgm:t>
    </dgm:pt>
    <dgm:pt modelId="{2C431C63-2E08-4CF1-9930-B262202C798B}" type="sibTrans" cxnId="{61CC2843-0285-410D-9028-98B2B1B701A2}">
      <dgm:prSet/>
      <dgm:spPr/>
      <dgm:t>
        <a:bodyPr/>
        <a:lstStyle/>
        <a:p>
          <a:endParaRPr lang="zh-CN" altLang="en-US"/>
        </a:p>
      </dgm:t>
    </dgm:pt>
    <dgm:pt modelId="{F546AA90-E6D9-4065-8F60-75B8AC31AB10}" type="pres">
      <dgm:prSet presAssocID="{ACD4FF75-B6E4-4613-BA8D-05D630F05A1B}" presName="Name0" presStyleCnt="0">
        <dgm:presLayoutVars>
          <dgm:chMax val="1"/>
          <dgm:dir/>
          <dgm:animLvl val="ctr"/>
          <dgm:resizeHandles val="exact"/>
        </dgm:presLayoutVars>
      </dgm:prSet>
      <dgm:spPr/>
      <dgm:t>
        <a:bodyPr/>
        <a:lstStyle/>
        <a:p>
          <a:endParaRPr lang="zh-CN" altLang="en-US"/>
        </a:p>
      </dgm:t>
    </dgm:pt>
    <dgm:pt modelId="{B024E74A-AC0A-49EB-9CD0-B6262C3BC0DA}" type="pres">
      <dgm:prSet presAssocID="{3C80236E-FA39-452F-8609-E8D1EE4F6576}" presName="centerShape" presStyleLbl="node0" presStyleIdx="0" presStyleCnt="1"/>
      <dgm:spPr/>
      <dgm:t>
        <a:bodyPr/>
        <a:lstStyle/>
        <a:p>
          <a:endParaRPr lang="zh-CN" altLang="en-US"/>
        </a:p>
      </dgm:t>
    </dgm:pt>
    <dgm:pt modelId="{EE80E45E-B214-4696-B149-5128037681D6}" type="pres">
      <dgm:prSet presAssocID="{180E5833-0DA0-47B1-BED6-BC08F237EA8D}" presName="node" presStyleLbl="node1" presStyleIdx="0" presStyleCnt="5">
        <dgm:presLayoutVars>
          <dgm:bulletEnabled val="1"/>
        </dgm:presLayoutVars>
      </dgm:prSet>
      <dgm:spPr/>
      <dgm:t>
        <a:bodyPr/>
        <a:lstStyle/>
        <a:p>
          <a:endParaRPr lang="zh-CN" altLang="en-US"/>
        </a:p>
      </dgm:t>
    </dgm:pt>
    <dgm:pt modelId="{11B48C2A-2EBB-4EC2-88A0-65C5E6F36A8F}" type="pres">
      <dgm:prSet presAssocID="{180E5833-0DA0-47B1-BED6-BC08F237EA8D}" presName="dummy" presStyleCnt="0"/>
      <dgm:spPr/>
    </dgm:pt>
    <dgm:pt modelId="{AF151844-7EFD-4F3A-8560-0A2747FD10C1}" type="pres">
      <dgm:prSet presAssocID="{72279602-A631-43B3-945B-E36DE2616E00}" presName="sibTrans" presStyleLbl="sibTrans2D1" presStyleIdx="0" presStyleCnt="5"/>
      <dgm:spPr/>
      <dgm:t>
        <a:bodyPr/>
        <a:lstStyle/>
        <a:p>
          <a:endParaRPr lang="zh-CN" altLang="en-US"/>
        </a:p>
      </dgm:t>
    </dgm:pt>
    <dgm:pt modelId="{E5EA6672-9AA3-48AF-A8A4-9AACEF4A0C92}" type="pres">
      <dgm:prSet presAssocID="{F584ED0E-F5BC-4100-9E6B-2D348E5949C2}" presName="node" presStyleLbl="node1" presStyleIdx="1" presStyleCnt="5">
        <dgm:presLayoutVars>
          <dgm:bulletEnabled val="1"/>
        </dgm:presLayoutVars>
      </dgm:prSet>
      <dgm:spPr/>
      <dgm:t>
        <a:bodyPr/>
        <a:lstStyle/>
        <a:p>
          <a:endParaRPr lang="zh-CN" altLang="en-US"/>
        </a:p>
      </dgm:t>
    </dgm:pt>
    <dgm:pt modelId="{05A20DF9-0E2E-4757-86B7-7B85EC2AFFDC}" type="pres">
      <dgm:prSet presAssocID="{F584ED0E-F5BC-4100-9E6B-2D348E5949C2}" presName="dummy" presStyleCnt="0"/>
      <dgm:spPr/>
    </dgm:pt>
    <dgm:pt modelId="{338FBB9C-05EB-41B1-A228-720D04CDD24F}" type="pres">
      <dgm:prSet presAssocID="{1E4FB11E-0768-4AC0-86C3-6FCFE0E86988}" presName="sibTrans" presStyleLbl="sibTrans2D1" presStyleIdx="1" presStyleCnt="5"/>
      <dgm:spPr/>
      <dgm:t>
        <a:bodyPr/>
        <a:lstStyle/>
        <a:p>
          <a:endParaRPr lang="zh-CN" altLang="en-US"/>
        </a:p>
      </dgm:t>
    </dgm:pt>
    <dgm:pt modelId="{5258D066-1C6B-4DE7-B27C-1C46E3BF935A}" type="pres">
      <dgm:prSet presAssocID="{2B729211-134F-4A3E-BB99-3C74543ECD29}" presName="node" presStyleLbl="node1" presStyleIdx="2" presStyleCnt="5">
        <dgm:presLayoutVars>
          <dgm:bulletEnabled val="1"/>
        </dgm:presLayoutVars>
      </dgm:prSet>
      <dgm:spPr/>
      <dgm:t>
        <a:bodyPr/>
        <a:lstStyle/>
        <a:p>
          <a:endParaRPr lang="zh-CN" altLang="en-US"/>
        </a:p>
      </dgm:t>
    </dgm:pt>
    <dgm:pt modelId="{E5C7DE5A-201D-4167-9C1A-9438AED2B938}" type="pres">
      <dgm:prSet presAssocID="{2B729211-134F-4A3E-BB99-3C74543ECD29}" presName="dummy" presStyleCnt="0"/>
      <dgm:spPr/>
    </dgm:pt>
    <dgm:pt modelId="{FB5B3604-472E-43F4-BD2D-ACCE759D372C}" type="pres">
      <dgm:prSet presAssocID="{AC00A13E-C6D7-4247-BDA6-9C569E6F04F3}" presName="sibTrans" presStyleLbl="sibTrans2D1" presStyleIdx="2" presStyleCnt="5"/>
      <dgm:spPr/>
      <dgm:t>
        <a:bodyPr/>
        <a:lstStyle/>
        <a:p>
          <a:endParaRPr lang="zh-CN" altLang="en-US"/>
        </a:p>
      </dgm:t>
    </dgm:pt>
    <dgm:pt modelId="{09511C07-BB44-4FF9-9D7F-D482C5F37DCA}" type="pres">
      <dgm:prSet presAssocID="{0779D3D4-901E-4768-BFDF-D031DFC9B3F4}" presName="node" presStyleLbl="node1" presStyleIdx="3" presStyleCnt="5" custRadScaleRad="100071" custRadScaleInc="-4339">
        <dgm:presLayoutVars>
          <dgm:bulletEnabled val="1"/>
        </dgm:presLayoutVars>
      </dgm:prSet>
      <dgm:spPr/>
      <dgm:t>
        <a:bodyPr/>
        <a:lstStyle/>
        <a:p>
          <a:endParaRPr lang="zh-CN" altLang="en-US"/>
        </a:p>
      </dgm:t>
    </dgm:pt>
    <dgm:pt modelId="{67BF4AF0-8E91-4BB5-9FA2-BE2AA7A586D5}" type="pres">
      <dgm:prSet presAssocID="{0779D3D4-901E-4768-BFDF-D031DFC9B3F4}" presName="dummy" presStyleCnt="0"/>
      <dgm:spPr/>
    </dgm:pt>
    <dgm:pt modelId="{A9055EBE-1E40-40E4-9C4A-2D976B89E6A0}" type="pres">
      <dgm:prSet presAssocID="{C2DEE567-591A-467F-AE6E-32EAD3E6DD07}" presName="sibTrans" presStyleLbl="sibTrans2D1" presStyleIdx="3" presStyleCnt="5"/>
      <dgm:spPr/>
      <dgm:t>
        <a:bodyPr/>
        <a:lstStyle/>
        <a:p>
          <a:endParaRPr lang="zh-CN" altLang="en-US"/>
        </a:p>
      </dgm:t>
    </dgm:pt>
    <dgm:pt modelId="{2C0C892D-C61F-4F3E-921F-BE4C32D1F9B8}" type="pres">
      <dgm:prSet presAssocID="{5A61BD0C-64ED-401C-B687-46FA3828AF59}" presName="node" presStyleLbl="node1" presStyleIdx="4" presStyleCnt="5">
        <dgm:presLayoutVars>
          <dgm:bulletEnabled val="1"/>
        </dgm:presLayoutVars>
      </dgm:prSet>
      <dgm:spPr/>
      <dgm:t>
        <a:bodyPr/>
        <a:lstStyle/>
        <a:p>
          <a:endParaRPr lang="zh-CN" altLang="en-US"/>
        </a:p>
      </dgm:t>
    </dgm:pt>
    <dgm:pt modelId="{B81C2032-964C-4F1E-B08F-2F77C08FB449}" type="pres">
      <dgm:prSet presAssocID="{5A61BD0C-64ED-401C-B687-46FA3828AF59}" presName="dummy" presStyleCnt="0"/>
      <dgm:spPr/>
    </dgm:pt>
    <dgm:pt modelId="{824E3EC5-02A1-463E-9276-CCF047D5153C}" type="pres">
      <dgm:prSet presAssocID="{2C431C63-2E08-4CF1-9930-B262202C798B}" presName="sibTrans" presStyleLbl="sibTrans2D1" presStyleIdx="4" presStyleCnt="5"/>
      <dgm:spPr/>
      <dgm:t>
        <a:bodyPr/>
        <a:lstStyle/>
        <a:p>
          <a:endParaRPr lang="zh-CN" altLang="en-US"/>
        </a:p>
      </dgm:t>
    </dgm:pt>
  </dgm:ptLst>
  <dgm:cxnLst>
    <dgm:cxn modelId="{B5C3CC01-275F-49AD-BE56-908B8B233432}" type="presOf" srcId="{C2DEE567-591A-467F-AE6E-32EAD3E6DD07}" destId="{A9055EBE-1E40-40E4-9C4A-2D976B89E6A0}" srcOrd="0" destOrd="0" presId="urn:microsoft.com/office/officeart/2005/8/layout/radial6#1"/>
    <dgm:cxn modelId="{D455D81A-47CA-4040-8991-9F8C994C2B20}" srcId="{3C80236E-FA39-452F-8609-E8D1EE4F6576}" destId="{F584ED0E-F5BC-4100-9E6B-2D348E5949C2}" srcOrd="1" destOrd="0" parTransId="{58131C5C-A342-4434-844C-3E7F131F1371}" sibTransId="{1E4FB11E-0768-4AC0-86C3-6FCFE0E86988}"/>
    <dgm:cxn modelId="{440BB42D-8F90-4006-99B4-A15C75FC8AB8}" type="presOf" srcId="{3C80236E-FA39-452F-8609-E8D1EE4F6576}" destId="{B024E74A-AC0A-49EB-9CD0-B6262C3BC0DA}" srcOrd="0" destOrd="0" presId="urn:microsoft.com/office/officeart/2005/8/layout/radial6#1"/>
    <dgm:cxn modelId="{A945A6A4-503D-413A-971C-8D542FAB6F3F}" type="presOf" srcId="{72279602-A631-43B3-945B-E36DE2616E00}" destId="{AF151844-7EFD-4F3A-8560-0A2747FD10C1}" srcOrd="0" destOrd="0" presId="urn:microsoft.com/office/officeart/2005/8/layout/radial6#1"/>
    <dgm:cxn modelId="{E04E7BE1-BCC5-4982-8B53-FA6BA29A0E81}" type="presOf" srcId="{180E5833-0DA0-47B1-BED6-BC08F237EA8D}" destId="{EE80E45E-B214-4696-B149-5128037681D6}" srcOrd="0" destOrd="0" presId="urn:microsoft.com/office/officeart/2005/8/layout/radial6#1"/>
    <dgm:cxn modelId="{6AFBECEE-1960-4009-949B-6CECC3DB5922}" type="presOf" srcId="{2C431C63-2E08-4CF1-9930-B262202C798B}" destId="{824E3EC5-02A1-463E-9276-CCF047D5153C}" srcOrd="0" destOrd="0" presId="urn:microsoft.com/office/officeart/2005/8/layout/radial6#1"/>
    <dgm:cxn modelId="{FF588011-AA03-484B-A88B-4A8C421545BF}" type="presOf" srcId="{5A61BD0C-64ED-401C-B687-46FA3828AF59}" destId="{2C0C892D-C61F-4F3E-921F-BE4C32D1F9B8}" srcOrd="0" destOrd="0" presId="urn:microsoft.com/office/officeart/2005/8/layout/radial6#1"/>
    <dgm:cxn modelId="{A446112C-7846-4988-970F-9F8F1563A9F9}" type="presOf" srcId="{0779D3D4-901E-4768-BFDF-D031DFC9B3F4}" destId="{09511C07-BB44-4FF9-9D7F-D482C5F37DCA}" srcOrd="0" destOrd="0" presId="urn:microsoft.com/office/officeart/2005/8/layout/radial6#1"/>
    <dgm:cxn modelId="{ADE43196-7A6A-4C0E-9659-070E46AF1547}" srcId="{3C80236E-FA39-452F-8609-E8D1EE4F6576}" destId="{180E5833-0DA0-47B1-BED6-BC08F237EA8D}" srcOrd="0" destOrd="0" parTransId="{8A45AEBF-CD0A-4316-A7D7-A42B480191F3}" sibTransId="{72279602-A631-43B3-945B-E36DE2616E00}"/>
    <dgm:cxn modelId="{AABA686A-2DE2-47B3-B3C9-3EECE9634A24}" srcId="{ACD4FF75-B6E4-4613-BA8D-05D630F05A1B}" destId="{3C80236E-FA39-452F-8609-E8D1EE4F6576}" srcOrd="0" destOrd="0" parTransId="{133A4296-EA6E-4BDF-841A-307A8097BC10}" sibTransId="{B00233D2-36AE-42D0-A711-D5DA3D1684AA}"/>
    <dgm:cxn modelId="{4AB69358-CE17-40BC-8DE8-A77C3D112066}" type="presOf" srcId="{ACD4FF75-B6E4-4613-BA8D-05D630F05A1B}" destId="{F546AA90-E6D9-4065-8F60-75B8AC31AB10}" srcOrd="0" destOrd="0" presId="urn:microsoft.com/office/officeart/2005/8/layout/radial6#1"/>
    <dgm:cxn modelId="{4A13232B-FF15-46D7-ADA5-D3B94E5035BA}" srcId="{3C80236E-FA39-452F-8609-E8D1EE4F6576}" destId="{0779D3D4-901E-4768-BFDF-D031DFC9B3F4}" srcOrd="3" destOrd="0" parTransId="{2F213581-4EDA-49CA-8C3B-37985EB3F6F2}" sibTransId="{C2DEE567-591A-467F-AE6E-32EAD3E6DD07}"/>
    <dgm:cxn modelId="{464DC1E6-A9B3-4B9C-ABD6-87FECF5FB6FB}" type="presOf" srcId="{AC00A13E-C6D7-4247-BDA6-9C569E6F04F3}" destId="{FB5B3604-472E-43F4-BD2D-ACCE759D372C}" srcOrd="0" destOrd="0" presId="urn:microsoft.com/office/officeart/2005/8/layout/radial6#1"/>
    <dgm:cxn modelId="{0BDEB2E1-CA36-4683-8DE3-5BDE74DDE6D1}" type="presOf" srcId="{2B729211-134F-4A3E-BB99-3C74543ECD29}" destId="{5258D066-1C6B-4DE7-B27C-1C46E3BF935A}" srcOrd="0" destOrd="0" presId="urn:microsoft.com/office/officeart/2005/8/layout/radial6#1"/>
    <dgm:cxn modelId="{61CC2843-0285-410D-9028-98B2B1B701A2}" srcId="{3C80236E-FA39-452F-8609-E8D1EE4F6576}" destId="{5A61BD0C-64ED-401C-B687-46FA3828AF59}" srcOrd="4" destOrd="0" parTransId="{A66F47A4-7EDD-433A-9AE3-B71BD4A83D0E}" sibTransId="{2C431C63-2E08-4CF1-9930-B262202C798B}"/>
    <dgm:cxn modelId="{CDB0DC1E-3AA2-45B1-98CD-A1813AAF7BE0}" type="presOf" srcId="{1E4FB11E-0768-4AC0-86C3-6FCFE0E86988}" destId="{338FBB9C-05EB-41B1-A228-720D04CDD24F}" srcOrd="0" destOrd="0" presId="urn:microsoft.com/office/officeart/2005/8/layout/radial6#1"/>
    <dgm:cxn modelId="{5E826A04-FCCB-4DDC-85D5-D5780BE211D7}" type="presOf" srcId="{F584ED0E-F5BC-4100-9E6B-2D348E5949C2}" destId="{E5EA6672-9AA3-48AF-A8A4-9AACEF4A0C92}" srcOrd="0" destOrd="0" presId="urn:microsoft.com/office/officeart/2005/8/layout/radial6#1"/>
    <dgm:cxn modelId="{59FB1EE8-F428-4ACC-B6CA-BD53778401D2}" srcId="{3C80236E-FA39-452F-8609-E8D1EE4F6576}" destId="{2B729211-134F-4A3E-BB99-3C74543ECD29}" srcOrd="2" destOrd="0" parTransId="{ACD66F2B-3330-4A9B-AE36-BB6EB80EC2D5}" sibTransId="{AC00A13E-C6D7-4247-BDA6-9C569E6F04F3}"/>
    <dgm:cxn modelId="{3B96A7A3-EE6F-476C-B2AA-7EBC7095DC9C}" type="presParOf" srcId="{F546AA90-E6D9-4065-8F60-75B8AC31AB10}" destId="{B024E74A-AC0A-49EB-9CD0-B6262C3BC0DA}" srcOrd="0" destOrd="0" presId="urn:microsoft.com/office/officeart/2005/8/layout/radial6#1"/>
    <dgm:cxn modelId="{E8C6C998-67B6-4F75-A1AD-93F3D318A529}" type="presParOf" srcId="{F546AA90-E6D9-4065-8F60-75B8AC31AB10}" destId="{EE80E45E-B214-4696-B149-5128037681D6}" srcOrd="1" destOrd="0" presId="urn:microsoft.com/office/officeart/2005/8/layout/radial6#1"/>
    <dgm:cxn modelId="{C25AE00F-1849-48D7-A2C8-0A8FAB0C9A31}" type="presParOf" srcId="{F546AA90-E6D9-4065-8F60-75B8AC31AB10}" destId="{11B48C2A-2EBB-4EC2-88A0-65C5E6F36A8F}" srcOrd="2" destOrd="0" presId="urn:microsoft.com/office/officeart/2005/8/layout/radial6#1"/>
    <dgm:cxn modelId="{E0DDA763-E802-4115-882B-2EB891C03017}" type="presParOf" srcId="{F546AA90-E6D9-4065-8F60-75B8AC31AB10}" destId="{AF151844-7EFD-4F3A-8560-0A2747FD10C1}" srcOrd="3" destOrd="0" presId="urn:microsoft.com/office/officeart/2005/8/layout/radial6#1"/>
    <dgm:cxn modelId="{D08F5770-5A87-4BC7-B87A-5E5C027BC46C}" type="presParOf" srcId="{F546AA90-E6D9-4065-8F60-75B8AC31AB10}" destId="{E5EA6672-9AA3-48AF-A8A4-9AACEF4A0C92}" srcOrd="4" destOrd="0" presId="urn:microsoft.com/office/officeart/2005/8/layout/radial6#1"/>
    <dgm:cxn modelId="{C657F13C-9961-4A0B-91C2-608984B36E50}" type="presParOf" srcId="{F546AA90-E6D9-4065-8F60-75B8AC31AB10}" destId="{05A20DF9-0E2E-4757-86B7-7B85EC2AFFDC}" srcOrd="5" destOrd="0" presId="urn:microsoft.com/office/officeart/2005/8/layout/radial6#1"/>
    <dgm:cxn modelId="{115B31BC-ECFA-47A1-8693-02A47D301B18}" type="presParOf" srcId="{F546AA90-E6D9-4065-8F60-75B8AC31AB10}" destId="{338FBB9C-05EB-41B1-A228-720D04CDD24F}" srcOrd="6" destOrd="0" presId="urn:microsoft.com/office/officeart/2005/8/layout/radial6#1"/>
    <dgm:cxn modelId="{F6D48729-26B5-4EDF-9311-F66098620AF5}" type="presParOf" srcId="{F546AA90-E6D9-4065-8F60-75B8AC31AB10}" destId="{5258D066-1C6B-4DE7-B27C-1C46E3BF935A}" srcOrd="7" destOrd="0" presId="urn:microsoft.com/office/officeart/2005/8/layout/radial6#1"/>
    <dgm:cxn modelId="{A41A921E-6132-4EDC-A352-83BCEE90F2AB}" type="presParOf" srcId="{F546AA90-E6D9-4065-8F60-75B8AC31AB10}" destId="{E5C7DE5A-201D-4167-9C1A-9438AED2B938}" srcOrd="8" destOrd="0" presId="urn:microsoft.com/office/officeart/2005/8/layout/radial6#1"/>
    <dgm:cxn modelId="{9FFB36E0-18E8-4521-899D-4D9E110B05A7}" type="presParOf" srcId="{F546AA90-E6D9-4065-8F60-75B8AC31AB10}" destId="{FB5B3604-472E-43F4-BD2D-ACCE759D372C}" srcOrd="9" destOrd="0" presId="urn:microsoft.com/office/officeart/2005/8/layout/radial6#1"/>
    <dgm:cxn modelId="{AA25C5C1-F51C-4FEF-8FD4-FA081AAA5123}" type="presParOf" srcId="{F546AA90-E6D9-4065-8F60-75B8AC31AB10}" destId="{09511C07-BB44-4FF9-9D7F-D482C5F37DCA}" srcOrd="10" destOrd="0" presId="urn:microsoft.com/office/officeart/2005/8/layout/radial6#1"/>
    <dgm:cxn modelId="{95C3E7D0-5525-42B5-A392-5687964D2822}" type="presParOf" srcId="{F546AA90-E6D9-4065-8F60-75B8AC31AB10}" destId="{67BF4AF0-8E91-4BB5-9FA2-BE2AA7A586D5}" srcOrd="11" destOrd="0" presId="urn:microsoft.com/office/officeart/2005/8/layout/radial6#1"/>
    <dgm:cxn modelId="{5CD87CB6-B566-45CB-87C4-0573CDF1181F}" type="presParOf" srcId="{F546AA90-E6D9-4065-8F60-75B8AC31AB10}" destId="{A9055EBE-1E40-40E4-9C4A-2D976B89E6A0}" srcOrd="12" destOrd="0" presId="urn:microsoft.com/office/officeart/2005/8/layout/radial6#1"/>
    <dgm:cxn modelId="{DBFA229C-D915-4906-95AD-7EF0A5EDD074}" type="presParOf" srcId="{F546AA90-E6D9-4065-8F60-75B8AC31AB10}" destId="{2C0C892D-C61F-4F3E-921F-BE4C32D1F9B8}" srcOrd="13" destOrd="0" presId="urn:microsoft.com/office/officeart/2005/8/layout/radial6#1"/>
    <dgm:cxn modelId="{B020055D-B625-454D-8D04-2C2E135B7F15}" type="presParOf" srcId="{F546AA90-E6D9-4065-8F60-75B8AC31AB10}" destId="{B81C2032-964C-4F1E-B08F-2F77C08FB449}" srcOrd="14" destOrd="0" presId="urn:microsoft.com/office/officeart/2005/8/layout/radial6#1"/>
    <dgm:cxn modelId="{18EB358D-20ED-433D-9F82-CA0EDB95A99F}" type="presParOf" srcId="{F546AA90-E6D9-4065-8F60-75B8AC31AB10}" destId="{824E3EC5-02A1-463E-9276-CCF047D5153C}" srcOrd="15" destOrd="0" presId="urn:microsoft.com/office/officeart/2005/8/layout/radial6#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B63094C-286A-4168-9F41-CB562F84D7F2}" type="doc">
      <dgm:prSet loTypeId="urn:microsoft.com/office/officeart/2005/8/layout/process1" loCatId="process" qsTypeId="urn:microsoft.com/office/officeart/2005/8/quickstyle/simple1" qsCatId="simple" csTypeId="urn:microsoft.com/office/officeart/2005/8/colors/colorful4" csCatId="colorful" phldr="1"/>
      <dgm:spPr/>
    </dgm:pt>
    <dgm:pt modelId="{CFB73099-D2A2-4107-A1DC-175E88A567CD}">
      <dgm:prSet phldrT="[文本]"/>
      <dgm:spPr/>
      <dgm:t>
        <a:bodyPr/>
        <a:lstStyle/>
        <a:p>
          <a:r>
            <a:rPr lang="zh-CN" altLang="en-US" dirty="0" smtClean="0">
              <a:latin typeface="微软雅黑" panose="020B0503020204020204" pitchFamily="34" charset="-122"/>
              <a:ea typeface="微软雅黑" panose="020B0503020204020204" pitchFamily="34" charset="-122"/>
              <a:sym typeface="+mn-ea"/>
            </a:rPr>
            <a:t>考核必须合格</a:t>
          </a:r>
          <a:endParaRPr lang="zh-CN" altLang="en-US" dirty="0"/>
        </a:p>
      </dgm:t>
    </dgm:pt>
    <dgm:pt modelId="{3B691165-6135-4CD8-AE3C-1C0E36B8777C}" type="parTrans" cxnId="{F4A48328-2B04-4D4E-976E-849D489EA8E5}">
      <dgm:prSet/>
      <dgm:spPr/>
      <dgm:t>
        <a:bodyPr/>
        <a:lstStyle/>
        <a:p>
          <a:endParaRPr lang="zh-CN" altLang="en-US"/>
        </a:p>
      </dgm:t>
    </dgm:pt>
    <dgm:pt modelId="{534B7204-FC62-4CEE-B200-3DA6AAE57501}" type="sibTrans" cxnId="{F4A48328-2B04-4D4E-976E-849D489EA8E5}">
      <dgm:prSet/>
      <dgm:spPr/>
      <dgm:t>
        <a:bodyPr/>
        <a:lstStyle/>
        <a:p>
          <a:endParaRPr lang="zh-CN" altLang="en-US"/>
        </a:p>
      </dgm:t>
    </dgm:pt>
    <dgm:pt modelId="{1FD9B3DA-D074-408C-9DA0-6D1DE24204FE}">
      <dgm:prSet phldrT="[文本]"/>
      <dgm:spPr/>
      <dgm:t>
        <a:bodyPr/>
        <a:lstStyle/>
        <a:p>
          <a:r>
            <a:rPr lang="zh-CN" altLang="en-US" dirty="0" smtClean="0">
              <a:latin typeface="微软雅黑" panose="020B0503020204020204" pitchFamily="34" charset="-122"/>
              <a:ea typeface="微软雅黑" panose="020B0503020204020204" pitchFamily="34" charset="-122"/>
              <a:sym typeface="+mn-ea"/>
            </a:rPr>
            <a:t>培训必须考核</a:t>
          </a:r>
          <a:endParaRPr lang="zh-CN" altLang="en-US" dirty="0"/>
        </a:p>
      </dgm:t>
    </dgm:pt>
    <dgm:pt modelId="{19339835-1116-4807-9C7D-B582D69DB7BE}" type="parTrans" cxnId="{71F959DF-FF78-42D8-9A9F-A078DC0E4486}">
      <dgm:prSet/>
      <dgm:spPr/>
      <dgm:t>
        <a:bodyPr/>
        <a:lstStyle/>
        <a:p>
          <a:endParaRPr lang="zh-CN" altLang="en-US"/>
        </a:p>
      </dgm:t>
    </dgm:pt>
    <dgm:pt modelId="{159CFFAF-34C9-4BED-AECC-F33581FD1CEC}" type="sibTrans" cxnId="{71F959DF-FF78-42D8-9A9F-A078DC0E4486}">
      <dgm:prSet/>
      <dgm:spPr/>
      <dgm:t>
        <a:bodyPr/>
        <a:lstStyle/>
        <a:p>
          <a:endParaRPr lang="zh-CN" altLang="en-US"/>
        </a:p>
      </dgm:t>
    </dgm:pt>
    <dgm:pt modelId="{BC9CD748-5C17-40C4-9895-89F2E21BF03C}">
      <dgm:prSet phldrT="[文本]"/>
      <dgm:spPr/>
      <dgm:t>
        <a:bodyPr/>
        <a:lstStyle/>
        <a:p>
          <a:r>
            <a:rPr lang="zh-CN" altLang="en-US" dirty="0" smtClean="0">
              <a:latin typeface="微软雅黑" panose="020B0503020204020204" pitchFamily="34" charset="-122"/>
              <a:ea typeface="微软雅黑" panose="020B0503020204020204" pitchFamily="34" charset="-122"/>
              <a:sym typeface="+mn-ea"/>
            </a:rPr>
            <a:t>授权必须培训</a:t>
          </a:r>
          <a:endParaRPr lang="zh-CN" altLang="en-US" dirty="0"/>
        </a:p>
      </dgm:t>
    </dgm:pt>
    <dgm:pt modelId="{858F8354-2382-4ED9-B368-16FCA199F0BF}" type="parTrans" cxnId="{8B106A1D-36AF-46D4-958F-12DA8E4B274D}">
      <dgm:prSet/>
      <dgm:spPr/>
      <dgm:t>
        <a:bodyPr/>
        <a:lstStyle/>
        <a:p>
          <a:endParaRPr lang="zh-CN" altLang="en-US"/>
        </a:p>
      </dgm:t>
    </dgm:pt>
    <dgm:pt modelId="{73855342-8C47-4A93-A78E-423D179E7775}" type="sibTrans" cxnId="{8B106A1D-36AF-46D4-958F-12DA8E4B274D}">
      <dgm:prSet/>
      <dgm:spPr/>
      <dgm:t>
        <a:bodyPr/>
        <a:lstStyle/>
        <a:p>
          <a:endParaRPr lang="zh-CN" altLang="en-US"/>
        </a:p>
      </dgm:t>
    </dgm:pt>
    <dgm:pt modelId="{016A5D00-5E78-471D-A919-06411F38D465}">
      <dgm:prSet phldrT="[文本]"/>
      <dgm:spPr/>
      <dgm:t>
        <a:bodyPr/>
        <a:lstStyle/>
        <a:p>
          <a:r>
            <a:rPr lang="zh-CN" altLang="en-US" dirty="0" smtClean="0">
              <a:latin typeface="微软雅黑" panose="020B0503020204020204" pitchFamily="34" charset="-122"/>
              <a:ea typeface="微软雅黑" panose="020B0503020204020204" pitchFamily="34" charset="-122"/>
              <a:sym typeface="+mn-ea"/>
            </a:rPr>
            <a:t>上岗必须授权</a:t>
          </a:r>
          <a:endParaRPr lang="zh-CN" altLang="en-US" dirty="0"/>
        </a:p>
      </dgm:t>
    </dgm:pt>
    <dgm:pt modelId="{BCD0D662-B606-4941-8F18-D75CF248CC99}" type="parTrans" cxnId="{A1C68C96-FA5A-47C3-AC9D-F42C6E4FD180}">
      <dgm:prSet/>
      <dgm:spPr/>
      <dgm:t>
        <a:bodyPr/>
        <a:lstStyle/>
        <a:p>
          <a:endParaRPr lang="zh-CN" altLang="en-US"/>
        </a:p>
      </dgm:t>
    </dgm:pt>
    <dgm:pt modelId="{62FC4592-FE9B-4C7D-8972-DF0AD58ACB6D}" type="sibTrans" cxnId="{A1C68C96-FA5A-47C3-AC9D-F42C6E4FD180}">
      <dgm:prSet/>
      <dgm:spPr/>
      <dgm:t>
        <a:bodyPr/>
        <a:lstStyle/>
        <a:p>
          <a:endParaRPr lang="zh-CN" altLang="en-US"/>
        </a:p>
      </dgm:t>
    </dgm:pt>
    <dgm:pt modelId="{03C9B6B4-54B9-407C-9CD8-2BF5C3231CA0}" type="pres">
      <dgm:prSet presAssocID="{FB63094C-286A-4168-9F41-CB562F84D7F2}" presName="Name0" presStyleCnt="0">
        <dgm:presLayoutVars>
          <dgm:dir/>
          <dgm:resizeHandles val="exact"/>
        </dgm:presLayoutVars>
      </dgm:prSet>
      <dgm:spPr/>
    </dgm:pt>
    <dgm:pt modelId="{7A087190-82F1-4EAB-AA21-E614CC2099B3}" type="pres">
      <dgm:prSet presAssocID="{CFB73099-D2A2-4107-A1DC-175E88A567CD}" presName="node" presStyleLbl="node1" presStyleIdx="0" presStyleCnt="4">
        <dgm:presLayoutVars>
          <dgm:bulletEnabled val="1"/>
        </dgm:presLayoutVars>
      </dgm:prSet>
      <dgm:spPr/>
      <dgm:t>
        <a:bodyPr/>
        <a:lstStyle/>
        <a:p>
          <a:endParaRPr lang="zh-CN" altLang="en-US"/>
        </a:p>
      </dgm:t>
    </dgm:pt>
    <dgm:pt modelId="{27AEFAEC-9A02-49CD-AA14-F66CE843F45F}" type="pres">
      <dgm:prSet presAssocID="{534B7204-FC62-4CEE-B200-3DA6AAE57501}" presName="sibTrans" presStyleLbl="sibTrans2D1" presStyleIdx="0" presStyleCnt="3"/>
      <dgm:spPr/>
      <dgm:t>
        <a:bodyPr/>
        <a:lstStyle/>
        <a:p>
          <a:endParaRPr lang="zh-CN" altLang="en-US"/>
        </a:p>
      </dgm:t>
    </dgm:pt>
    <dgm:pt modelId="{F8B29A66-39A9-4CE7-BC32-9313A3DF2E9B}" type="pres">
      <dgm:prSet presAssocID="{534B7204-FC62-4CEE-B200-3DA6AAE57501}" presName="connectorText" presStyleLbl="sibTrans2D1" presStyleIdx="0" presStyleCnt="3"/>
      <dgm:spPr/>
      <dgm:t>
        <a:bodyPr/>
        <a:lstStyle/>
        <a:p>
          <a:endParaRPr lang="zh-CN" altLang="en-US"/>
        </a:p>
      </dgm:t>
    </dgm:pt>
    <dgm:pt modelId="{02B8E8DF-1DCE-401E-B200-DE3F7F4FF9CF}" type="pres">
      <dgm:prSet presAssocID="{1FD9B3DA-D074-408C-9DA0-6D1DE24204FE}" presName="node" presStyleLbl="node1" presStyleIdx="1" presStyleCnt="4">
        <dgm:presLayoutVars>
          <dgm:bulletEnabled val="1"/>
        </dgm:presLayoutVars>
      </dgm:prSet>
      <dgm:spPr/>
      <dgm:t>
        <a:bodyPr/>
        <a:lstStyle/>
        <a:p>
          <a:endParaRPr lang="zh-CN" altLang="en-US"/>
        </a:p>
      </dgm:t>
    </dgm:pt>
    <dgm:pt modelId="{18C33A29-93FC-4B08-A929-DFCC04A95A73}" type="pres">
      <dgm:prSet presAssocID="{159CFFAF-34C9-4BED-AECC-F33581FD1CEC}" presName="sibTrans" presStyleLbl="sibTrans2D1" presStyleIdx="1" presStyleCnt="3"/>
      <dgm:spPr/>
      <dgm:t>
        <a:bodyPr/>
        <a:lstStyle/>
        <a:p>
          <a:endParaRPr lang="zh-CN" altLang="en-US"/>
        </a:p>
      </dgm:t>
    </dgm:pt>
    <dgm:pt modelId="{7612F440-3C29-4562-AB56-39E638A1950F}" type="pres">
      <dgm:prSet presAssocID="{159CFFAF-34C9-4BED-AECC-F33581FD1CEC}" presName="connectorText" presStyleLbl="sibTrans2D1" presStyleIdx="1" presStyleCnt="3"/>
      <dgm:spPr/>
      <dgm:t>
        <a:bodyPr/>
        <a:lstStyle/>
        <a:p>
          <a:endParaRPr lang="zh-CN" altLang="en-US"/>
        </a:p>
      </dgm:t>
    </dgm:pt>
    <dgm:pt modelId="{9062067E-C93E-4086-9722-AC1BF579FEC2}" type="pres">
      <dgm:prSet presAssocID="{BC9CD748-5C17-40C4-9895-89F2E21BF03C}" presName="node" presStyleLbl="node1" presStyleIdx="2" presStyleCnt="4">
        <dgm:presLayoutVars>
          <dgm:bulletEnabled val="1"/>
        </dgm:presLayoutVars>
      </dgm:prSet>
      <dgm:spPr/>
      <dgm:t>
        <a:bodyPr/>
        <a:lstStyle/>
        <a:p>
          <a:endParaRPr lang="zh-CN" altLang="en-US"/>
        </a:p>
      </dgm:t>
    </dgm:pt>
    <dgm:pt modelId="{80E6DB43-ED65-4BA4-8E01-D649698D2F1C}" type="pres">
      <dgm:prSet presAssocID="{73855342-8C47-4A93-A78E-423D179E7775}" presName="sibTrans" presStyleLbl="sibTrans2D1" presStyleIdx="2" presStyleCnt="3"/>
      <dgm:spPr/>
      <dgm:t>
        <a:bodyPr/>
        <a:lstStyle/>
        <a:p>
          <a:endParaRPr lang="zh-CN" altLang="en-US"/>
        </a:p>
      </dgm:t>
    </dgm:pt>
    <dgm:pt modelId="{0E39F841-DEFB-4DF5-8D49-446FDE6AC680}" type="pres">
      <dgm:prSet presAssocID="{73855342-8C47-4A93-A78E-423D179E7775}" presName="connectorText" presStyleLbl="sibTrans2D1" presStyleIdx="2" presStyleCnt="3"/>
      <dgm:spPr/>
      <dgm:t>
        <a:bodyPr/>
        <a:lstStyle/>
        <a:p>
          <a:endParaRPr lang="zh-CN" altLang="en-US"/>
        </a:p>
      </dgm:t>
    </dgm:pt>
    <dgm:pt modelId="{A3878B32-90F7-4920-8D4B-7594B4E10F24}" type="pres">
      <dgm:prSet presAssocID="{016A5D00-5E78-471D-A919-06411F38D465}" presName="node" presStyleLbl="node1" presStyleIdx="3" presStyleCnt="4">
        <dgm:presLayoutVars>
          <dgm:bulletEnabled val="1"/>
        </dgm:presLayoutVars>
      </dgm:prSet>
      <dgm:spPr/>
      <dgm:t>
        <a:bodyPr/>
        <a:lstStyle/>
        <a:p>
          <a:endParaRPr lang="zh-CN" altLang="en-US"/>
        </a:p>
      </dgm:t>
    </dgm:pt>
  </dgm:ptLst>
  <dgm:cxnLst>
    <dgm:cxn modelId="{F4A48328-2B04-4D4E-976E-849D489EA8E5}" srcId="{FB63094C-286A-4168-9F41-CB562F84D7F2}" destId="{CFB73099-D2A2-4107-A1DC-175E88A567CD}" srcOrd="0" destOrd="0" parTransId="{3B691165-6135-4CD8-AE3C-1C0E36B8777C}" sibTransId="{534B7204-FC62-4CEE-B200-3DA6AAE57501}"/>
    <dgm:cxn modelId="{F8ED82A1-CFFC-4018-8805-25FE0F27666C}" type="presOf" srcId="{FB63094C-286A-4168-9F41-CB562F84D7F2}" destId="{03C9B6B4-54B9-407C-9CD8-2BF5C3231CA0}" srcOrd="0" destOrd="0" presId="urn:microsoft.com/office/officeart/2005/8/layout/process1"/>
    <dgm:cxn modelId="{8B106A1D-36AF-46D4-958F-12DA8E4B274D}" srcId="{FB63094C-286A-4168-9F41-CB562F84D7F2}" destId="{BC9CD748-5C17-40C4-9895-89F2E21BF03C}" srcOrd="2" destOrd="0" parTransId="{858F8354-2382-4ED9-B368-16FCA199F0BF}" sibTransId="{73855342-8C47-4A93-A78E-423D179E7775}"/>
    <dgm:cxn modelId="{A1C68C96-FA5A-47C3-AC9D-F42C6E4FD180}" srcId="{FB63094C-286A-4168-9F41-CB562F84D7F2}" destId="{016A5D00-5E78-471D-A919-06411F38D465}" srcOrd="3" destOrd="0" parTransId="{BCD0D662-B606-4941-8F18-D75CF248CC99}" sibTransId="{62FC4592-FE9B-4C7D-8972-DF0AD58ACB6D}"/>
    <dgm:cxn modelId="{3E154451-26EE-4C52-AFEB-E11C1C4C5EE1}" type="presOf" srcId="{1FD9B3DA-D074-408C-9DA0-6D1DE24204FE}" destId="{02B8E8DF-1DCE-401E-B200-DE3F7F4FF9CF}" srcOrd="0" destOrd="0" presId="urn:microsoft.com/office/officeart/2005/8/layout/process1"/>
    <dgm:cxn modelId="{71F959DF-FF78-42D8-9A9F-A078DC0E4486}" srcId="{FB63094C-286A-4168-9F41-CB562F84D7F2}" destId="{1FD9B3DA-D074-408C-9DA0-6D1DE24204FE}" srcOrd="1" destOrd="0" parTransId="{19339835-1116-4807-9C7D-B582D69DB7BE}" sibTransId="{159CFFAF-34C9-4BED-AECC-F33581FD1CEC}"/>
    <dgm:cxn modelId="{42175A11-CEB4-4A1D-BB63-4BC3FED4BA12}" type="presOf" srcId="{534B7204-FC62-4CEE-B200-3DA6AAE57501}" destId="{F8B29A66-39A9-4CE7-BC32-9313A3DF2E9B}" srcOrd="1" destOrd="0" presId="urn:microsoft.com/office/officeart/2005/8/layout/process1"/>
    <dgm:cxn modelId="{68A9B54A-F5FB-4399-B0D3-C84001F55502}" type="presOf" srcId="{73855342-8C47-4A93-A78E-423D179E7775}" destId="{80E6DB43-ED65-4BA4-8E01-D649698D2F1C}" srcOrd="0" destOrd="0" presId="urn:microsoft.com/office/officeart/2005/8/layout/process1"/>
    <dgm:cxn modelId="{7A7FC0DE-5F8C-4EAA-9C41-11E4A4D41925}" type="presOf" srcId="{159CFFAF-34C9-4BED-AECC-F33581FD1CEC}" destId="{7612F440-3C29-4562-AB56-39E638A1950F}" srcOrd="1" destOrd="0" presId="urn:microsoft.com/office/officeart/2005/8/layout/process1"/>
    <dgm:cxn modelId="{DDBD54CE-F3CA-417A-BE8A-103FDF4D56C9}" type="presOf" srcId="{CFB73099-D2A2-4107-A1DC-175E88A567CD}" destId="{7A087190-82F1-4EAB-AA21-E614CC2099B3}" srcOrd="0" destOrd="0" presId="urn:microsoft.com/office/officeart/2005/8/layout/process1"/>
    <dgm:cxn modelId="{B685BD35-75FC-4632-85B2-EB329E76912D}" type="presOf" srcId="{016A5D00-5E78-471D-A919-06411F38D465}" destId="{A3878B32-90F7-4920-8D4B-7594B4E10F24}" srcOrd="0" destOrd="0" presId="urn:microsoft.com/office/officeart/2005/8/layout/process1"/>
    <dgm:cxn modelId="{807C6B05-DA77-45D8-B121-15C3105A677C}" type="presOf" srcId="{73855342-8C47-4A93-A78E-423D179E7775}" destId="{0E39F841-DEFB-4DF5-8D49-446FDE6AC680}" srcOrd="1" destOrd="0" presId="urn:microsoft.com/office/officeart/2005/8/layout/process1"/>
    <dgm:cxn modelId="{54F0B047-A320-42E1-B30E-9A020757A186}" type="presOf" srcId="{BC9CD748-5C17-40C4-9895-89F2E21BF03C}" destId="{9062067E-C93E-4086-9722-AC1BF579FEC2}" srcOrd="0" destOrd="0" presId="urn:microsoft.com/office/officeart/2005/8/layout/process1"/>
    <dgm:cxn modelId="{1E430990-4FE6-43BC-B1BF-2792FA755C48}" type="presOf" srcId="{534B7204-FC62-4CEE-B200-3DA6AAE57501}" destId="{27AEFAEC-9A02-49CD-AA14-F66CE843F45F}" srcOrd="0" destOrd="0" presId="urn:microsoft.com/office/officeart/2005/8/layout/process1"/>
    <dgm:cxn modelId="{7B2F28FD-E3A1-4402-9A7D-C6816B164085}" type="presOf" srcId="{159CFFAF-34C9-4BED-AECC-F33581FD1CEC}" destId="{18C33A29-93FC-4B08-A929-DFCC04A95A73}" srcOrd="0" destOrd="0" presId="urn:microsoft.com/office/officeart/2005/8/layout/process1"/>
    <dgm:cxn modelId="{C1386EB4-4958-4864-BBA7-C1ABB8787B45}" type="presParOf" srcId="{03C9B6B4-54B9-407C-9CD8-2BF5C3231CA0}" destId="{7A087190-82F1-4EAB-AA21-E614CC2099B3}" srcOrd="0" destOrd="0" presId="urn:microsoft.com/office/officeart/2005/8/layout/process1"/>
    <dgm:cxn modelId="{34EA65D7-BFA3-4EAC-A5F0-50F2887A9CDC}" type="presParOf" srcId="{03C9B6B4-54B9-407C-9CD8-2BF5C3231CA0}" destId="{27AEFAEC-9A02-49CD-AA14-F66CE843F45F}" srcOrd="1" destOrd="0" presId="urn:microsoft.com/office/officeart/2005/8/layout/process1"/>
    <dgm:cxn modelId="{18935A07-9700-4D39-85C8-2CEF4BDD2687}" type="presParOf" srcId="{27AEFAEC-9A02-49CD-AA14-F66CE843F45F}" destId="{F8B29A66-39A9-4CE7-BC32-9313A3DF2E9B}" srcOrd="0" destOrd="0" presId="urn:microsoft.com/office/officeart/2005/8/layout/process1"/>
    <dgm:cxn modelId="{6B381657-B9F6-4E65-8B2A-E3925A8012D3}" type="presParOf" srcId="{03C9B6B4-54B9-407C-9CD8-2BF5C3231CA0}" destId="{02B8E8DF-1DCE-401E-B200-DE3F7F4FF9CF}" srcOrd="2" destOrd="0" presId="urn:microsoft.com/office/officeart/2005/8/layout/process1"/>
    <dgm:cxn modelId="{564B6B14-B9FC-46C5-87F5-14CA6DC71C5B}" type="presParOf" srcId="{03C9B6B4-54B9-407C-9CD8-2BF5C3231CA0}" destId="{18C33A29-93FC-4B08-A929-DFCC04A95A73}" srcOrd="3" destOrd="0" presId="urn:microsoft.com/office/officeart/2005/8/layout/process1"/>
    <dgm:cxn modelId="{C010B082-5149-433C-BDEF-6628CB3C9E37}" type="presParOf" srcId="{18C33A29-93FC-4B08-A929-DFCC04A95A73}" destId="{7612F440-3C29-4562-AB56-39E638A1950F}" srcOrd="0" destOrd="0" presId="urn:microsoft.com/office/officeart/2005/8/layout/process1"/>
    <dgm:cxn modelId="{D187E3C5-8CEC-4F5C-B10F-D22A9690FB84}" type="presParOf" srcId="{03C9B6B4-54B9-407C-9CD8-2BF5C3231CA0}" destId="{9062067E-C93E-4086-9722-AC1BF579FEC2}" srcOrd="4" destOrd="0" presId="urn:microsoft.com/office/officeart/2005/8/layout/process1"/>
    <dgm:cxn modelId="{95FDE040-D22B-4395-8079-466E38388577}" type="presParOf" srcId="{03C9B6B4-54B9-407C-9CD8-2BF5C3231CA0}" destId="{80E6DB43-ED65-4BA4-8E01-D649698D2F1C}" srcOrd="5" destOrd="0" presId="urn:microsoft.com/office/officeart/2005/8/layout/process1"/>
    <dgm:cxn modelId="{FCC65754-F103-439B-B711-142F7B32EB88}" type="presParOf" srcId="{80E6DB43-ED65-4BA4-8E01-D649698D2F1C}" destId="{0E39F841-DEFB-4DF5-8D49-446FDE6AC680}" srcOrd="0" destOrd="0" presId="urn:microsoft.com/office/officeart/2005/8/layout/process1"/>
    <dgm:cxn modelId="{6C954C27-119E-4505-9BB2-A83437B59803}" type="presParOf" srcId="{03C9B6B4-54B9-407C-9CD8-2BF5C3231CA0}" destId="{A3878B32-90F7-4920-8D4B-7594B4E10F24}" srcOrd="6"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43012FD-FC63-48E9-8BD2-55E6459B6CDE}" type="doc">
      <dgm:prSet loTypeId="urn:microsoft.com/office/officeart/2005/8/layout/radial5" loCatId="relationship" qsTypeId="urn:microsoft.com/office/officeart/2005/8/quickstyle/simple1" qsCatId="simple" csTypeId="urn:microsoft.com/office/officeart/2005/8/colors/accent1_2" csCatId="accent1" phldr="1"/>
      <dgm:spPr/>
      <dgm:t>
        <a:bodyPr/>
        <a:lstStyle/>
        <a:p>
          <a:endParaRPr lang="zh-CN" altLang="en-US"/>
        </a:p>
      </dgm:t>
    </dgm:pt>
    <dgm:pt modelId="{15D9E83B-2363-4A62-BCB0-5A1EC2AAF3A5}">
      <dgm:prSet phldrT="[文本]">
        <dgm:style>
          <a:lnRef idx="0">
            <a:schemeClr val="accent2"/>
          </a:lnRef>
          <a:fillRef idx="3">
            <a:schemeClr val="accent2"/>
          </a:fillRef>
          <a:effectRef idx="3">
            <a:schemeClr val="accent2"/>
          </a:effectRef>
          <a:fontRef idx="minor">
            <a:schemeClr val="lt1"/>
          </a:fontRef>
        </dgm:style>
      </dgm:prSet>
      <dgm:spPr/>
      <dgm:t>
        <a:bodyPr/>
        <a:lstStyle/>
        <a:p>
          <a:pPr algn="ctr"/>
          <a:r>
            <a:rPr lang="zh-CN" altLang="en-US" b="1" dirty="0" smtClean="0">
              <a:solidFill>
                <a:schemeClr val="tx1"/>
              </a:solidFill>
            </a:rPr>
            <a:t>系统工程师的必备素质</a:t>
          </a:r>
          <a:endParaRPr lang="zh-CN" altLang="en-US" b="1" dirty="0">
            <a:solidFill>
              <a:schemeClr val="tx1"/>
            </a:solidFill>
          </a:endParaRPr>
        </a:p>
      </dgm:t>
    </dgm:pt>
    <dgm:pt modelId="{12132B5C-F789-46CB-AF72-DBE4345C464D}" type="parTrans" cxnId="{0566AA1D-F511-4EE5-AFD3-D14A48D6CDB1}">
      <dgm:prSet/>
      <dgm:spPr/>
      <dgm:t>
        <a:bodyPr/>
        <a:lstStyle/>
        <a:p>
          <a:pPr algn="ctr"/>
          <a:endParaRPr lang="zh-CN" altLang="en-US">
            <a:solidFill>
              <a:schemeClr val="tx1"/>
            </a:solidFill>
          </a:endParaRPr>
        </a:p>
      </dgm:t>
    </dgm:pt>
    <dgm:pt modelId="{FA29E164-552A-4342-B0BE-A38F4648C8DC}" type="sibTrans" cxnId="{0566AA1D-F511-4EE5-AFD3-D14A48D6CDB1}">
      <dgm:prSet/>
      <dgm:spPr/>
      <dgm:t>
        <a:bodyPr/>
        <a:lstStyle/>
        <a:p>
          <a:pPr algn="ctr"/>
          <a:endParaRPr lang="zh-CN" altLang="en-US">
            <a:solidFill>
              <a:schemeClr val="tx1"/>
            </a:solidFill>
          </a:endParaRPr>
        </a:p>
      </dgm:t>
    </dgm:pt>
    <dgm:pt modelId="{D8467BC5-6CA6-47D2-AE05-ADD09A88C685}">
      <dgm:prSet phldrT="[文本]">
        <dgm:style>
          <a:lnRef idx="3">
            <a:schemeClr val="lt1"/>
          </a:lnRef>
          <a:fillRef idx="1">
            <a:schemeClr val="accent3"/>
          </a:fillRef>
          <a:effectRef idx="1">
            <a:schemeClr val="accent3"/>
          </a:effectRef>
          <a:fontRef idx="minor">
            <a:schemeClr val="lt1"/>
          </a:fontRef>
        </dgm:style>
      </dgm:prSet>
      <dgm:spPr/>
      <dgm:t>
        <a:bodyPr/>
        <a:lstStyle/>
        <a:p>
          <a:pPr algn="ctr"/>
          <a:r>
            <a:rPr lang="zh-CN" dirty="0" smtClean="0">
              <a:solidFill>
                <a:schemeClr val="tx1"/>
              </a:solidFill>
            </a:rPr>
            <a:t>严谨的工作作风</a:t>
          </a:r>
          <a:endParaRPr lang="zh-CN" altLang="en-US" dirty="0">
            <a:solidFill>
              <a:schemeClr val="tx1"/>
            </a:solidFill>
          </a:endParaRPr>
        </a:p>
      </dgm:t>
    </dgm:pt>
    <dgm:pt modelId="{2556BBF0-C37C-44DE-BB00-B7616A2EDED6}" type="parTrans" cxnId="{DD980E92-29C9-41FE-9DC9-F1FF0454797C}">
      <dgm:prSet/>
      <dgm:spPr/>
      <dgm:t>
        <a:bodyPr/>
        <a:lstStyle/>
        <a:p>
          <a:pPr algn="ctr"/>
          <a:endParaRPr lang="zh-CN" altLang="en-US">
            <a:solidFill>
              <a:schemeClr val="tx1"/>
            </a:solidFill>
          </a:endParaRPr>
        </a:p>
      </dgm:t>
    </dgm:pt>
    <dgm:pt modelId="{5D570533-D39E-41EB-BEB4-1B325C9EFD76}" type="sibTrans" cxnId="{DD980E92-29C9-41FE-9DC9-F1FF0454797C}">
      <dgm:prSet/>
      <dgm:spPr/>
      <dgm:t>
        <a:bodyPr/>
        <a:lstStyle/>
        <a:p>
          <a:pPr algn="ctr"/>
          <a:endParaRPr lang="zh-CN" altLang="en-US">
            <a:solidFill>
              <a:schemeClr val="tx1"/>
            </a:solidFill>
          </a:endParaRPr>
        </a:p>
      </dgm:t>
    </dgm:pt>
    <dgm:pt modelId="{ED8221EA-F5BA-4ACF-8698-CAEFF6A5EC07}">
      <dgm:prSet phldrT="[文本]">
        <dgm:style>
          <a:lnRef idx="3">
            <a:schemeClr val="lt1"/>
          </a:lnRef>
          <a:fillRef idx="1">
            <a:schemeClr val="accent3"/>
          </a:fillRef>
          <a:effectRef idx="1">
            <a:schemeClr val="accent3"/>
          </a:effectRef>
          <a:fontRef idx="minor">
            <a:schemeClr val="lt1"/>
          </a:fontRef>
        </dgm:style>
      </dgm:prSet>
      <dgm:spPr/>
      <dgm:t>
        <a:bodyPr/>
        <a:lstStyle/>
        <a:p>
          <a:pPr algn="ctr"/>
          <a:r>
            <a:rPr lang="zh-CN" dirty="0" smtClean="0">
              <a:solidFill>
                <a:schemeClr val="tx1"/>
              </a:solidFill>
            </a:rPr>
            <a:t>强烈的工作责任心</a:t>
          </a:r>
          <a:endParaRPr lang="zh-CN" altLang="en-US" dirty="0">
            <a:solidFill>
              <a:schemeClr val="tx1"/>
            </a:solidFill>
          </a:endParaRPr>
        </a:p>
      </dgm:t>
    </dgm:pt>
    <dgm:pt modelId="{27270E5A-1865-49A9-BDE4-F5FDD95F60AC}" type="parTrans" cxnId="{6AE16F7E-C454-4EF7-B577-6192B6162E1E}">
      <dgm:prSet/>
      <dgm:spPr/>
      <dgm:t>
        <a:bodyPr/>
        <a:lstStyle/>
        <a:p>
          <a:pPr algn="ctr"/>
          <a:endParaRPr lang="zh-CN" altLang="en-US">
            <a:solidFill>
              <a:schemeClr val="tx1"/>
            </a:solidFill>
          </a:endParaRPr>
        </a:p>
      </dgm:t>
    </dgm:pt>
    <dgm:pt modelId="{D94F5BC4-923D-48A3-9EE0-C589AABB51CA}" type="sibTrans" cxnId="{6AE16F7E-C454-4EF7-B577-6192B6162E1E}">
      <dgm:prSet/>
      <dgm:spPr/>
      <dgm:t>
        <a:bodyPr/>
        <a:lstStyle/>
        <a:p>
          <a:pPr algn="ctr"/>
          <a:endParaRPr lang="zh-CN" altLang="en-US">
            <a:solidFill>
              <a:schemeClr val="tx1"/>
            </a:solidFill>
          </a:endParaRPr>
        </a:p>
      </dgm:t>
    </dgm:pt>
    <dgm:pt modelId="{AA7017A1-C474-40E4-943A-BE32446CAAFB}">
      <dgm:prSet phldrT="[文本]">
        <dgm:style>
          <a:lnRef idx="3">
            <a:schemeClr val="lt1"/>
          </a:lnRef>
          <a:fillRef idx="1">
            <a:schemeClr val="accent3"/>
          </a:fillRef>
          <a:effectRef idx="1">
            <a:schemeClr val="accent3"/>
          </a:effectRef>
          <a:fontRef idx="minor">
            <a:schemeClr val="lt1"/>
          </a:fontRef>
        </dgm:style>
      </dgm:prSet>
      <dgm:spPr/>
      <dgm:t>
        <a:bodyPr/>
        <a:lstStyle/>
        <a:p>
          <a:pPr algn="ctr"/>
          <a:r>
            <a:rPr lang="zh-CN" dirty="0" smtClean="0">
              <a:solidFill>
                <a:schemeClr val="tx1"/>
              </a:solidFill>
            </a:rPr>
            <a:t>良好的团队紧密合作精神</a:t>
          </a:r>
          <a:endParaRPr lang="zh-CN" altLang="en-US" dirty="0">
            <a:solidFill>
              <a:schemeClr val="tx1"/>
            </a:solidFill>
          </a:endParaRPr>
        </a:p>
      </dgm:t>
    </dgm:pt>
    <dgm:pt modelId="{8CC86994-524B-4B46-A805-1C7E7A3DD93B}" type="parTrans" cxnId="{8708C01C-9AE7-4C92-AAC1-42E29FA94D06}">
      <dgm:prSet/>
      <dgm:spPr/>
      <dgm:t>
        <a:bodyPr/>
        <a:lstStyle/>
        <a:p>
          <a:pPr algn="ctr"/>
          <a:endParaRPr lang="zh-CN" altLang="en-US">
            <a:solidFill>
              <a:schemeClr val="tx1"/>
            </a:solidFill>
          </a:endParaRPr>
        </a:p>
      </dgm:t>
    </dgm:pt>
    <dgm:pt modelId="{FCD9805C-73EC-4B51-A909-8BBE106F0903}" type="sibTrans" cxnId="{8708C01C-9AE7-4C92-AAC1-42E29FA94D06}">
      <dgm:prSet/>
      <dgm:spPr/>
      <dgm:t>
        <a:bodyPr/>
        <a:lstStyle/>
        <a:p>
          <a:pPr algn="ctr"/>
          <a:endParaRPr lang="zh-CN" altLang="en-US">
            <a:solidFill>
              <a:schemeClr val="tx1"/>
            </a:solidFill>
          </a:endParaRPr>
        </a:p>
      </dgm:t>
    </dgm:pt>
    <dgm:pt modelId="{6A641294-6EE5-4759-8045-8EC277C37BFB}">
      <dgm:prSet phldrT="[文本]">
        <dgm:style>
          <a:lnRef idx="3">
            <a:schemeClr val="lt1"/>
          </a:lnRef>
          <a:fillRef idx="1">
            <a:schemeClr val="accent3"/>
          </a:fillRef>
          <a:effectRef idx="1">
            <a:schemeClr val="accent3"/>
          </a:effectRef>
          <a:fontRef idx="minor">
            <a:schemeClr val="lt1"/>
          </a:fontRef>
        </dgm:style>
      </dgm:prSet>
      <dgm:spPr/>
      <dgm:t>
        <a:bodyPr/>
        <a:lstStyle/>
        <a:p>
          <a:pPr algn="ctr"/>
          <a:r>
            <a:rPr lang="zh-CN" dirty="0" smtClean="0">
              <a:solidFill>
                <a:schemeClr val="tx1"/>
              </a:solidFill>
            </a:rPr>
            <a:t>对核安全文化有高度的理解</a:t>
          </a:r>
          <a:endParaRPr lang="zh-CN" altLang="en-US" dirty="0">
            <a:solidFill>
              <a:schemeClr val="tx1"/>
            </a:solidFill>
          </a:endParaRPr>
        </a:p>
      </dgm:t>
    </dgm:pt>
    <dgm:pt modelId="{EA95689D-6C73-49B8-A160-3DDA231FE158}" type="parTrans" cxnId="{CEAEF363-B776-4130-94CB-D1BE155A9C01}">
      <dgm:prSet/>
      <dgm:spPr/>
      <dgm:t>
        <a:bodyPr/>
        <a:lstStyle/>
        <a:p>
          <a:pPr algn="ctr"/>
          <a:endParaRPr lang="zh-CN" altLang="en-US">
            <a:solidFill>
              <a:schemeClr val="tx1"/>
            </a:solidFill>
          </a:endParaRPr>
        </a:p>
      </dgm:t>
    </dgm:pt>
    <dgm:pt modelId="{5CF5D8B8-1063-4669-A704-5ED56AC4329D}" type="sibTrans" cxnId="{CEAEF363-B776-4130-94CB-D1BE155A9C01}">
      <dgm:prSet/>
      <dgm:spPr/>
      <dgm:t>
        <a:bodyPr/>
        <a:lstStyle/>
        <a:p>
          <a:pPr algn="ctr"/>
          <a:endParaRPr lang="zh-CN" altLang="en-US">
            <a:solidFill>
              <a:schemeClr val="tx1"/>
            </a:solidFill>
          </a:endParaRPr>
        </a:p>
      </dgm:t>
    </dgm:pt>
    <dgm:pt modelId="{00D42353-CB06-4348-BC2D-06EC22BAE6BD}">
      <dgm:prSet phldrT="[文本]">
        <dgm:style>
          <a:lnRef idx="3">
            <a:schemeClr val="lt1"/>
          </a:lnRef>
          <a:fillRef idx="1">
            <a:schemeClr val="accent3"/>
          </a:fillRef>
          <a:effectRef idx="1">
            <a:schemeClr val="accent3"/>
          </a:effectRef>
          <a:fontRef idx="minor">
            <a:schemeClr val="lt1"/>
          </a:fontRef>
        </dgm:style>
      </dgm:prSet>
      <dgm:spPr/>
      <dgm:t>
        <a:bodyPr/>
        <a:lstStyle/>
        <a:p>
          <a:pPr algn="ctr"/>
          <a:r>
            <a:rPr lang="zh-CN" dirty="0" smtClean="0">
              <a:solidFill>
                <a:schemeClr val="tx1"/>
              </a:solidFill>
            </a:rPr>
            <a:t>高度的风险意识</a:t>
          </a:r>
          <a:endParaRPr lang="zh-CN" altLang="en-US" dirty="0">
            <a:solidFill>
              <a:schemeClr val="tx1"/>
            </a:solidFill>
          </a:endParaRPr>
        </a:p>
      </dgm:t>
    </dgm:pt>
    <dgm:pt modelId="{BDBD1761-8790-4EF3-B992-F397721D40B0}" type="parTrans" cxnId="{FBB6C862-3962-4A35-8E5F-04483EA1530A}">
      <dgm:prSet/>
      <dgm:spPr/>
      <dgm:t>
        <a:bodyPr/>
        <a:lstStyle/>
        <a:p>
          <a:pPr algn="ctr"/>
          <a:endParaRPr lang="zh-CN" altLang="en-US">
            <a:solidFill>
              <a:schemeClr val="tx1"/>
            </a:solidFill>
          </a:endParaRPr>
        </a:p>
      </dgm:t>
    </dgm:pt>
    <dgm:pt modelId="{BD560CFB-67D3-49AB-8AC4-6658C0874DB2}" type="sibTrans" cxnId="{FBB6C862-3962-4A35-8E5F-04483EA1530A}">
      <dgm:prSet/>
      <dgm:spPr/>
      <dgm:t>
        <a:bodyPr/>
        <a:lstStyle/>
        <a:p>
          <a:pPr algn="ctr"/>
          <a:endParaRPr lang="zh-CN" altLang="en-US">
            <a:solidFill>
              <a:schemeClr val="tx1"/>
            </a:solidFill>
          </a:endParaRPr>
        </a:p>
      </dgm:t>
    </dgm:pt>
    <dgm:pt modelId="{FAB6C69F-2578-44E3-B0BF-CFA5126F436D}">
      <dgm:prSet phldrT="[文本]">
        <dgm:style>
          <a:lnRef idx="3">
            <a:schemeClr val="lt1"/>
          </a:lnRef>
          <a:fillRef idx="1">
            <a:schemeClr val="accent3"/>
          </a:fillRef>
          <a:effectRef idx="1">
            <a:schemeClr val="accent3"/>
          </a:effectRef>
          <a:fontRef idx="minor">
            <a:schemeClr val="lt1"/>
          </a:fontRef>
        </dgm:style>
      </dgm:prSet>
      <dgm:spPr/>
      <dgm:t>
        <a:bodyPr/>
        <a:lstStyle/>
        <a:p>
          <a:pPr algn="ctr"/>
          <a:r>
            <a:rPr lang="zh-CN" dirty="0" smtClean="0">
              <a:solidFill>
                <a:schemeClr val="tx1"/>
              </a:solidFill>
            </a:rPr>
            <a:t>公开、透明的工作理念</a:t>
          </a:r>
          <a:endParaRPr lang="zh-CN" altLang="en-US" dirty="0">
            <a:solidFill>
              <a:schemeClr val="tx1"/>
            </a:solidFill>
          </a:endParaRPr>
        </a:p>
      </dgm:t>
    </dgm:pt>
    <dgm:pt modelId="{21CDA66B-BFC7-4419-A580-AECA16536201}" type="parTrans" cxnId="{B6A6CEFD-4D96-4E01-AF05-5E01B57BF75A}">
      <dgm:prSet/>
      <dgm:spPr/>
      <dgm:t>
        <a:bodyPr/>
        <a:lstStyle/>
        <a:p>
          <a:pPr algn="ctr"/>
          <a:endParaRPr lang="zh-CN" altLang="en-US">
            <a:solidFill>
              <a:schemeClr val="tx1"/>
            </a:solidFill>
          </a:endParaRPr>
        </a:p>
      </dgm:t>
    </dgm:pt>
    <dgm:pt modelId="{66B23A8E-10D1-4AE3-977F-8013C2FEE325}" type="sibTrans" cxnId="{B6A6CEFD-4D96-4E01-AF05-5E01B57BF75A}">
      <dgm:prSet/>
      <dgm:spPr/>
      <dgm:t>
        <a:bodyPr/>
        <a:lstStyle/>
        <a:p>
          <a:pPr algn="ctr"/>
          <a:endParaRPr lang="zh-CN" altLang="en-US">
            <a:solidFill>
              <a:schemeClr val="tx1"/>
            </a:solidFill>
          </a:endParaRPr>
        </a:p>
      </dgm:t>
    </dgm:pt>
    <dgm:pt modelId="{86097CE3-B4C1-40BC-8303-2127137F35B2}">
      <dgm:prSet phldrT="[文本]">
        <dgm:style>
          <a:lnRef idx="3">
            <a:schemeClr val="lt1"/>
          </a:lnRef>
          <a:fillRef idx="1">
            <a:schemeClr val="accent3"/>
          </a:fillRef>
          <a:effectRef idx="1">
            <a:schemeClr val="accent3"/>
          </a:effectRef>
          <a:fontRef idx="minor">
            <a:schemeClr val="lt1"/>
          </a:fontRef>
        </dgm:style>
      </dgm:prSet>
      <dgm:spPr/>
      <dgm:t>
        <a:bodyPr/>
        <a:lstStyle/>
        <a:p>
          <a:pPr algn="ctr"/>
          <a:r>
            <a:rPr lang="zh-CN" dirty="0" smtClean="0">
              <a:solidFill>
                <a:schemeClr val="tx1"/>
              </a:solidFill>
            </a:rPr>
            <a:t>按程序办事的工作作风</a:t>
          </a:r>
          <a:endParaRPr lang="zh-CN" altLang="en-US" dirty="0">
            <a:solidFill>
              <a:schemeClr val="tx1"/>
            </a:solidFill>
          </a:endParaRPr>
        </a:p>
      </dgm:t>
    </dgm:pt>
    <dgm:pt modelId="{4A56B138-53C5-48D0-BA9E-FC3F630B39DE}" type="parTrans" cxnId="{B20D8735-00A4-4CD4-90EB-C3B3E5F0C19E}">
      <dgm:prSet/>
      <dgm:spPr/>
      <dgm:t>
        <a:bodyPr/>
        <a:lstStyle/>
        <a:p>
          <a:pPr algn="ctr"/>
          <a:endParaRPr lang="zh-CN" altLang="en-US">
            <a:solidFill>
              <a:schemeClr val="tx1"/>
            </a:solidFill>
          </a:endParaRPr>
        </a:p>
      </dgm:t>
    </dgm:pt>
    <dgm:pt modelId="{9A983991-EAD5-44E8-8C94-0A591D1C0D7A}" type="sibTrans" cxnId="{B20D8735-00A4-4CD4-90EB-C3B3E5F0C19E}">
      <dgm:prSet/>
      <dgm:spPr/>
      <dgm:t>
        <a:bodyPr/>
        <a:lstStyle/>
        <a:p>
          <a:pPr algn="ctr"/>
          <a:endParaRPr lang="zh-CN" altLang="en-US">
            <a:solidFill>
              <a:schemeClr val="tx1"/>
            </a:solidFill>
          </a:endParaRPr>
        </a:p>
      </dgm:t>
    </dgm:pt>
    <dgm:pt modelId="{EE1252C6-B3FE-4D3B-820C-8019608B89C5}">
      <dgm:prSet phldrT="[文本]">
        <dgm:style>
          <a:lnRef idx="3">
            <a:schemeClr val="lt1"/>
          </a:lnRef>
          <a:fillRef idx="1">
            <a:schemeClr val="accent3"/>
          </a:fillRef>
          <a:effectRef idx="1">
            <a:schemeClr val="accent3"/>
          </a:effectRef>
          <a:fontRef idx="minor">
            <a:schemeClr val="lt1"/>
          </a:fontRef>
        </dgm:style>
      </dgm:prSet>
      <dgm:spPr/>
      <dgm:t>
        <a:bodyPr/>
        <a:lstStyle/>
        <a:p>
          <a:pPr algn="ctr"/>
          <a:r>
            <a:rPr lang="zh-CN" dirty="0" smtClean="0">
              <a:solidFill>
                <a:schemeClr val="tx1"/>
              </a:solidFill>
            </a:rPr>
            <a:t>工作计划性要求</a:t>
          </a:r>
          <a:endParaRPr lang="zh-CN" altLang="en-US" dirty="0">
            <a:solidFill>
              <a:schemeClr val="tx1"/>
            </a:solidFill>
          </a:endParaRPr>
        </a:p>
      </dgm:t>
    </dgm:pt>
    <dgm:pt modelId="{A6437C42-52A7-42D1-9DF0-A489D9431CB3}" type="parTrans" cxnId="{28075A14-8820-4945-AA52-D06952FC4741}">
      <dgm:prSet/>
      <dgm:spPr/>
      <dgm:t>
        <a:bodyPr/>
        <a:lstStyle/>
        <a:p>
          <a:pPr algn="ctr"/>
          <a:endParaRPr lang="zh-CN" altLang="en-US">
            <a:solidFill>
              <a:schemeClr val="tx1"/>
            </a:solidFill>
          </a:endParaRPr>
        </a:p>
      </dgm:t>
    </dgm:pt>
    <dgm:pt modelId="{3F542B06-2A83-4C97-BCB1-EFB442B74B86}" type="sibTrans" cxnId="{28075A14-8820-4945-AA52-D06952FC4741}">
      <dgm:prSet/>
      <dgm:spPr/>
      <dgm:t>
        <a:bodyPr/>
        <a:lstStyle/>
        <a:p>
          <a:pPr algn="ctr"/>
          <a:endParaRPr lang="zh-CN" altLang="en-US">
            <a:solidFill>
              <a:schemeClr val="tx1"/>
            </a:solidFill>
          </a:endParaRPr>
        </a:p>
      </dgm:t>
    </dgm:pt>
    <dgm:pt modelId="{3B501A6F-E490-42CC-A197-72E62D6EE5B9}">
      <dgm:prSet phldrT="[文本]">
        <dgm:style>
          <a:lnRef idx="3">
            <a:schemeClr val="lt1"/>
          </a:lnRef>
          <a:fillRef idx="1">
            <a:schemeClr val="accent3"/>
          </a:fillRef>
          <a:effectRef idx="1">
            <a:schemeClr val="accent3"/>
          </a:effectRef>
          <a:fontRef idx="minor">
            <a:schemeClr val="lt1"/>
          </a:fontRef>
        </dgm:style>
      </dgm:prSet>
      <dgm:spPr/>
      <dgm:t>
        <a:bodyPr/>
        <a:lstStyle/>
        <a:p>
          <a:pPr algn="ctr"/>
          <a:r>
            <a:rPr lang="zh-CN" dirty="0" smtClean="0">
              <a:solidFill>
                <a:schemeClr val="tx1"/>
              </a:solidFill>
            </a:rPr>
            <a:t>全面的技术知识</a:t>
          </a:r>
          <a:endParaRPr lang="zh-CN" altLang="en-US" dirty="0">
            <a:solidFill>
              <a:schemeClr val="tx1"/>
            </a:solidFill>
          </a:endParaRPr>
        </a:p>
      </dgm:t>
    </dgm:pt>
    <dgm:pt modelId="{A988E04A-D910-4D48-8FF0-6B79A06DCA6F}" type="parTrans" cxnId="{D7217179-64B8-4DB6-80AE-C86810604922}">
      <dgm:prSet/>
      <dgm:spPr/>
      <dgm:t>
        <a:bodyPr/>
        <a:lstStyle/>
        <a:p>
          <a:pPr algn="ctr"/>
          <a:endParaRPr lang="zh-CN" altLang="en-US">
            <a:solidFill>
              <a:schemeClr val="tx1"/>
            </a:solidFill>
          </a:endParaRPr>
        </a:p>
      </dgm:t>
    </dgm:pt>
    <dgm:pt modelId="{85B201F1-C526-408A-A032-EAB9A1730CE7}" type="sibTrans" cxnId="{D7217179-64B8-4DB6-80AE-C86810604922}">
      <dgm:prSet/>
      <dgm:spPr/>
      <dgm:t>
        <a:bodyPr/>
        <a:lstStyle/>
        <a:p>
          <a:pPr algn="ctr"/>
          <a:endParaRPr lang="zh-CN" altLang="en-US">
            <a:solidFill>
              <a:schemeClr val="tx1"/>
            </a:solidFill>
          </a:endParaRPr>
        </a:p>
      </dgm:t>
    </dgm:pt>
    <dgm:pt modelId="{CA97712B-2F25-43C0-B883-577FD3386944}">
      <dgm:prSet phldrT="[文本]">
        <dgm:style>
          <a:lnRef idx="3">
            <a:schemeClr val="lt1"/>
          </a:lnRef>
          <a:fillRef idx="1">
            <a:schemeClr val="accent3"/>
          </a:fillRef>
          <a:effectRef idx="1">
            <a:schemeClr val="accent3"/>
          </a:effectRef>
          <a:fontRef idx="minor">
            <a:schemeClr val="lt1"/>
          </a:fontRef>
        </dgm:style>
      </dgm:prSet>
      <dgm:spPr/>
      <dgm:t>
        <a:bodyPr/>
        <a:lstStyle/>
        <a:p>
          <a:pPr algn="ctr"/>
          <a:r>
            <a:rPr lang="zh-CN" dirty="0" smtClean="0">
              <a:solidFill>
                <a:schemeClr val="tx1"/>
              </a:solidFill>
            </a:rPr>
            <a:t>分析解决问题的能力</a:t>
          </a:r>
          <a:endParaRPr lang="zh-CN" altLang="en-US" dirty="0">
            <a:solidFill>
              <a:schemeClr val="tx1"/>
            </a:solidFill>
          </a:endParaRPr>
        </a:p>
      </dgm:t>
    </dgm:pt>
    <dgm:pt modelId="{1F04C8FF-A000-4E4E-A314-9BF291E6BA22}" type="parTrans" cxnId="{836B77B8-A05F-4296-A4E7-715AE3AFC21F}">
      <dgm:prSet/>
      <dgm:spPr/>
      <dgm:t>
        <a:bodyPr/>
        <a:lstStyle/>
        <a:p>
          <a:pPr algn="ctr"/>
          <a:endParaRPr lang="zh-CN" altLang="en-US">
            <a:solidFill>
              <a:schemeClr val="tx1"/>
            </a:solidFill>
          </a:endParaRPr>
        </a:p>
      </dgm:t>
    </dgm:pt>
    <dgm:pt modelId="{A1F589C4-AEA1-4A5D-B841-BDA686FDB1F8}" type="sibTrans" cxnId="{836B77B8-A05F-4296-A4E7-715AE3AFC21F}">
      <dgm:prSet/>
      <dgm:spPr/>
      <dgm:t>
        <a:bodyPr/>
        <a:lstStyle/>
        <a:p>
          <a:pPr algn="ctr"/>
          <a:endParaRPr lang="zh-CN" altLang="en-US">
            <a:solidFill>
              <a:schemeClr val="tx1"/>
            </a:solidFill>
          </a:endParaRPr>
        </a:p>
      </dgm:t>
    </dgm:pt>
    <dgm:pt modelId="{F4D2D336-B01A-4B76-9CE0-647156E3E6D3}">
      <dgm:prSet phldrT="[文本]">
        <dgm:style>
          <a:lnRef idx="3">
            <a:schemeClr val="lt1"/>
          </a:lnRef>
          <a:fillRef idx="1">
            <a:schemeClr val="accent3"/>
          </a:fillRef>
          <a:effectRef idx="1">
            <a:schemeClr val="accent3"/>
          </a:effectRef>
          <a:fontRef idx="minor">
            <a:schemeClr val="lt1"/>
          </a:fontRef>
        </dgm:style>
      </dgm:prSet>
      <dgm:spPr/>
      <dgm:t>
        <a:bodyPr/>
        <a:lstStyle/>
        <a:p>
          <a:pPr algn="ctr"/>
          <a:r>
            <a:rPr lang="zh-CN" dirty="0" smtClean="0">
              <a:solidFill>
                <a:schemeClr val="tx1"/>
              </a:solidFill>
            </a:rPr>
            <a:t>逻辑思维能力</a:t>
          </a:r>
          <a:endParaRPr lang="zh-CN" altLang="en-US" dirty="0">
            <a:solidFill>
              <a:schemeClr val="tx1"/>
            </a:solidFill>
          </a:endParaRPr>
        </a:p>
      </dgm:t>
    </dgm:pt>
    <dgm:pt modelId="{DEC7945E-4ACA-490C-803B-8BCC22742467}" type="parTrans" cxnId="{DC86F8F0-516A-4A63-A186-9D69E11D11EA}">
      <dgm:prSet/>
      <dgm:spPr/>
      <dgm:t>
        <a:bodyPr/>
        <a:lstStyle/>
        <a:p>
          <a:pPr algn="ctr"/>
          <a:endParaRPr lang="zh-CN" altLang="en-US">
            <a:solidFill>
              <a:schemeClr val="tx1"/>
            </a:solidFill>
          </a:endParaRPr>
        </a:p>
      </dgm:t>
    </dgm:pt>
    <dgm:pt modelId="{B616FF8B-8573-44AB-909D-872124A0588D}" type="sibTrans" cxnId="{DC86F8F0-516A-4A63-A186-9D69E11D11EA}">
      <dgm:prSet/>
      <dgm:spPr/>
      <dgm:t>
        <a:bodyPr/>
        <a:lstStyle/>
        <a:p>
          <a:pPr algn="ctr"/>
          <a:endParaRPr lang="zh-CN" altLang="en-US">
            <a:solidFill>
              <a:schemeClr val="tx1"/>
            </a:solidFill>
          </a:endParaRPr>
        </a:p>
      </dgm:t>
    </dgm:pt>
    <dgm:pt modelId="{A4A87C76-842F-41EC-950B-BABFE084A93E}">
      <dgm:prSet phldrT="[文本]">
        <dgm:style>
          <a:lnRef idx="3">
            <a:schemeClr val="lt1"/>
          </a:lnRef>
          <a:fillRef idx="1">
            <a:schemeClr val="accent3"/>
          </a:fillRef>
          <a:effectRef idx="1">
            <a:schemeClr val="accent3"/>
          </a:effectRef>
          <a:fontRef idx="minor">
            <a:schemeClr val="lt1"/>
          </a:fontRef>
        </dgm:style>
      </dgm:prSet>
      <dgm:spPr/>
      <dgm:t>
        <a:bodyPr/>
        <a:lstStyle/>
        <a:p>
          <a:pPr algn="ctr"/>
          <a:r>
            <a:rPr lang="zh-CN" dirty="0" smtClean="0">
              <a:solidFill>
                <a:schemeClr val="tx1"/>
              </a:solidFill>
            </a:rPr>
            <a:t>良好的中英文交流沟通能力</a:t>
          </a:r>
          <a:endParaRPr lang="zh-CN" altLang="en-US" dirty="0">
            <a:solidFill>
              <a:schemeClr val="tx1"/>
            </a:solidFill>
          </a:endParaRPr>
        </a:p>
      </dgm:t>
    </dgm:pt>
    <dgm:pt modelId="{F4D9CA4F-62DE-46EA-9EE6-2E16B564F4D0}" type="parTrans" cxnId="{324EE935-5B83-4A02-BCA3-28E998CBE0AC}">
      <dgm:prSet/>
      <dgm:spPr/>
      <dgm:t>
        <a:bodyPr/>
        <a:lstStyle/>
        <a:p>
          <a:pPr algn="ctr"/>
          <a:endParaRPr lang="zh-CN" altLang="en-US">
            <a:solidFill>
              <a:schemeClr val="tx1"/>
            </a:solidFill>
          </a:endParaRPr>
        </a:p>
      </dgm:t>
    </dgm:pt>
    <dgm:pt modelId="{607F6CED-E3AE-4B56-9898-A35DB4EBB3C3}" type="sibTrans" cxnId="{324EE935-5B83-4A02-BCA3-28E998CBE0AC}">
      <dgm:prSet/>
      <dgm:spPr/>
      <dgm:t>
        <a:bodyPr/>
        <a:lstStyle/>
        <a:p>
          <a:pPr algn="ctr"/>
          <a:endParaRPr lang="zh-CN" altLang="en-US">
            <a:solidFill>
              <a:schemeClr val="tx1"/>
            </a:solidFill>
          </a:endParaRPr>
        </a:p>
      </dgm:t>
    </dgm:pt>
    <dgm:pt modelId="{907C17C1-3F59-4A09-8C92-17A78944401D}">
      <dgm:prSet phldrT="[文本]">
        <dgm:style>
          <a:lnRef idx="3">
            <a:schemeClr val="lt1"/>
          </a:lnRef>
          <a:fillRef idx="1">
            <a:schemeClr val="accent3"/>
          </a:fillRef>
          <a:effectRef idx="1">
            <a:schemeClr val="accent3"/>
          </a:effectRef>
          <a:fontRef idx="minor">
            <a:schemeClr val="lt1"/>
          </a:fontRef>
        </dgm:style>
      </dgm:prSet>
      <dgm:spPr/>
      <dgm:t>
        <a:bodyPr/>
        <a:lstStyle/>
        <a:p>
          <a:pPr algn="ctr"/>
          <a:r>
            <a:rPr lang="zh-CN" dirty="0" smtClean="0">
              <a:solidFill>
                <a:schemeClr val="tx1"/>
              </a:solidFill>
            </a:rPr>
            <a:t>良好的中英文写作能力</a:t>
          </a:r>
          <a:endParaRPr lang="zh-CN" altLang="en-US" dirty="0">
            <a:solidFill>
              <a:schemeClr val="tx1"/>
            </a:solidFill>
          </a:endParaRPr>
        </a:p>
      </dgm:t>
    </dgm:pt>
    <dgm:pt modelId="{9CA2200A-35E5-44FA-9CFB-D4DB52747CC0}" type="parTrans" cxnId="{97F6C2AF-CAE9-4C6C-B5D0-5C1BB80B9BA7}">
      <dgm:prSet/>
      <dgm:spPr/>
      <dgm:t>
        <a:bodyPr/>
        <a:lstStyle/>
        <a:p>
          <a:pPr algn="ctr"/>
          <a:endParaRPr lang="zh-CN" altLang="en-US">
            <a:solidFill>
              <a:schemeClr val="tx1"/>
            </a:solidFill>
          </a:endParaRPr>
        </a:p>
      </dgm:t>
    </dgm:pt>
    <dgm:pt modelId="{B26AF11F-5D98-416F-B508-53F136AFF968}" type="sibTrans" cxnId="{97F6C2AF-CAE9-4C6C-B5D0-5C1BB80B9BA7}">
      <dgm:prSet/>
      <dgm:spPr/>
      <dgm:t>
        <a:bodyPr/>
        <a:lstStyle/>
        <a:p>
          <a:pPr algn="ctr"/>
          <a:endParaRPr lang="zh-CN" altLang="en-US">
            <a:solidFill>
              <a:schemeClr val="tx1"/>
            </a:solidFill>
          </a:endParaRPr>
        </a:p>
      </dgm:t>
    </dgm:pt>
    <dgm:pt modelId="{2478A074-7D20-4039-AC72-BAA7D397259F}">
      <dgm:prSet phldrT="[文本]">
        <dgm:style>
          <a:lnRef idx="3">
            <a:schemeClr val="lt1"/>
          </a:lnRef>
          <a:fillRef idx="1">
            <a:schemeClr val="accent3"/>
          </a:fillRef>
          <a:effectRef idx="1">
            <a:schemeClr val="accent3"/>
          </a:effectRef>
          <a:fontRef idx="minor">
            <a:schemeClr val="lt1"/>
          </a:fontRef>
        </dgm:style>
      </dgm:prSet>
      <dgm:spPr/>
      <dgm:t>
        <a:bodyPr/>
        <a:lstStyle/>
        <a:p>
          <a:pPr algn="ctr"/>
          <a:r>
            <a:rPr lang="zh-CN" dirty="0" smtClean="0">
              <a:solidFill>
                <a:schemeClr val="tx1"/>
              </a:solidFill>
            </a:rPr>
            <a:t>熟练办公软件应用</a:t>
          </a:r>
          <a:endParaRPr lang="zh-CN" altLang="en-US" dirty="0">
            <a:solidFill>
              <a:schemeClr val="tx1"/>
            </a:solidFill>
          </a:endParaRPr>
        </a:p>
      </dgm:t>
    </dgm:pt>
    <dgm:pt modelId="{6A1B7758-59BE-46C5-BB0A-5918226F4659}" type="parTrans" cxnId="{75D328DE-8F92-4FF7-B8AF-B4FB2BD7A608}">
      <dgm:prSet/>
      <dgm:spPr/>
      <dgm:t>
        <a:bodyPr/>
        <a:lstStyle/>
        <a:p>
          <a:pPr algn="ctr"/>
          <a:endParaRPr lang="zh-CN" altLang="en-US">
            <a:solidFill>
              <a:schemeClr val="tx1"/>
            </a:solidFill>
          </a:endParaRPr>
        </a:p>
      </dgm:t>
    </dgm:pt>
    <dgm:pt modelId="{5FB29D5C-DD9F-4A08-AC17-B0572AAAFFD8}" type="sibTrans" cxnId="{75D328DE-8F92-4FF7-B8AF-B4FB2BD7A608}">
      <dgm:prSet/>
      <dgm:spPr/>
      <dgm:t>
        <a:bodyPr/>
        <a:lstStyle/>
        <a:p>
          <a:pPr algn="ctr"/>
          <a:endParaRPr lang="zh-CN" altLang="en-US">
            <a:solidFill>
              <a:schemeClr val="tx1"/>
            </a:solidFill>
          </a:endParaRPr>
        </a:p>
      </dgm:t>
    </dgm:pt>
    <dgm:pt modelId="{BAC1DBAF-BCD3-4643-B5AF-D62D6D82E5F9}" type="pres">
      <dgm:prSet presAssocID="{643012FD-FC63-48E9-8BD2-55E6459B6CDE}" presName="Name0" presStyleCnt="0">
        <dgm:presLayoutVars>
          <dgm:chMax val="1"/>
          <dgm:dir/>
          <dgm:animLvl val="ctr"/>
          <dgm:resizeHandles val="exact"/>
        </dgm:presLayoutVars>
      </dgm:prSet>
      <dgm:spPr/>
      <dgm:t>
        <a:bodyPr/>
        <a:lstStyle/>
        <a:p>
          <a:endParaRPr lang="zh-CN" altLang="en-US"/>
        </a:p>
      </dgm:t>
    </dgm:pt>
    <dgm:pt modelId="{6BF73752-8C87-4A46-8B9E-9FD56B805271}" type="pres">
      <dgm:prSet presAssocID="{15D9E83B-2363-4A62-BCB0-5A1EC2AAF3A5}" presName="centerShape" presStyleLbl="node0" presStyleIdx="0" presStyleCnt="1" custScaleX="244212" custScaleY="138033"/>
      <dgm:spPr/>
      <dgm:t>
        <a:bodyPr/>
        <a:lstStyle/>
        <a:p>
          <a:endParaRPr lang="zh-CN" altLang="en-US"/>
        </a:p>
      </dgm:t>
    </dgm:pt>
    <dgm:pt modelId="{AFE72D84-BD6D-4A5C-9AAB-59680636C09C}" type="pres">
      <dgm:prSet presAssocID="{2556BBF0-C37C-44DE-BB00-B7616A2EDED6}" presName="parTrans" presStyleLbl="sibTrans2D1" presStyleIdx="0" presStyleCnt="14"/>
      <dgm:spPr/>
      <dgm:t>
        <a:bodyPr/>
        <a:lstStyle/>
        <a:p>
          <a:endParaRPr lang="zh-CN" altLang="en-US"/>
        </a:p>
      </dgm:t>
    </dgm:pt>
    <dgm:pt modelId="{C93EE85B-3F74-41CD-BF1B-EB25E3913AF9}" type="pres">
      <dgm:prSet presAssocID="{2556BBF0-C37C-44DE-BB00-B7616A2EDED6}" presName="connectorText" presStyleLbl="sibTrans2D1" presStyleIdx="0" presStyleCnt="14"/>
      <dgm:spPr/>
      <dgm:t>
        <a:bodyPr/>
        <a:lstStyle/>
        <a:p>
          <a:endParaRPr lang="zh-CN" altLang="en-US"/>
        </a:p>
      </dgm:t>
    </dgm:pt>
    <dgm:pt modelId="{60B97930-719C-4884-AFEE-23548C8D0D54}" type="pres">
      <dgm:prSet presAssocID="{D8467BC5-6CA6-47D2-AE05-ADD09A88C685}" presName="node" presStyleLbl="node1" presStyleIdx="0" presStyleCnt="14">
        <dgm:presLayoutVars>
          <dgm:bulletEnabled val="1"/>
        </dgm:presLayoutVars>
      </dgm:prSet>
      <dgm:spPr/>
      <dgm:t>
        <a:bodyPr/>
        <a:lstStyle/>
        <a:p>
          <a:endParaRPr lang="zh-CN" altLang="en-US"/>
        </a:p>
      </dgm:t>
    </dgm:pt>
    <dgm:pt modelId="{71813BAC-C80F-4D81-B131-5CEEDC345860}" type="pres">
      <dgm:prSet presAssocID="{27270E5A-1865-49A9-BDE4-F5FDD95F60AC}" presName="parTrans" presStyleLbl="sibTrans2D1" presStyleIdx="1" presStyleCnt="14"/>
      <dgm:spPr/>
      <dgm:t>
        <a:bodyPr/>
        <a:lstStyle/>
        <a:p>
          <a:endParaRPr lang="zh-CN" altLang="en-US"/>
        </a:p>
      </dgm:t>
    </dgm:pt>
    <dgm:pt modelId="{5A867D66-C6A1-40F8-A764-2073D0CEF3D4}" type="pres">
      <dgm:prSet presAssocID="{27270E5A-1865-49A9-BDE4-F5FDD95F60AC}" presName="connectorText" presStyleLbl="sibTrans2D1" presStyleIdx="1" presStyleCnt="14"/>
      <dgm:spPr/>
      <dgm:t>
        <a:bodyPr/>
        <a:lstStyle/>
        <a:p>
          <a:endParaRPr lang="zh-CN" altLang="en-US"/>
        </a:p>
      </dgm:t>
    </dgm:pt>
    <dgm:pt modelId="{8CF24B9F-36AE-4B82-A95D-906C53D338BA}" type="pres">
      <dgm:prSet presAssocID="{ED8221EA-F5BA-4ACF-8698-CAEFF6A5EC07}" presName="node" presStyleLbl="node1" presStyleIdx="1" presStyleCnt="14">
        <dgm:presLayoutVars>
          <dgm:bulletEnabled val="1"/>
        </dgm:presLayoutVars>
      </dgm:prSet>
      <dgm:spPr/>
      <dgm:t>
        <a:bodyPr/>
        <a:lstStyle/>
        <a:p>
          <a:endParaRPr lang="zh-CN" altLang="en-US"/>
        </a:p>
      </dgm:t>
    </dgm:pt>
    <dgm:pt modelId="{AA2B0214-78D7-4C92-99E4-F1E3307783F8}" type="pres">
      <dgm:prSet presAssocID="{8CC86994-524B-4B46-A805-1C7E7A3DD93B}" presName="parTrans" presStyleLbl="sibTrans2D1" presStyleIdx="2" presStyleCnt="14"/>
      <dgm:spPr/>
      <dgm:t>
        <a:bodyPr/>
        <a:lstStyle/>
        <a:p>
          <a:endParaRPr lang="zh-CN" altLang="en-US"/>
        </a:p>
      </dgm:t>
    </dgm:pt>
    <dgm:pt modelId="{EDA926C3-C848-4BC3-899D-FC50F7B213AC}" type="pres">
      <dgm:prSet presAssocID="{8CC86994-524B-4B46-A805-1C7E7A3DD93B}" presName="connectorText" presStyleLbl="sibTrans2D1" presStyleIdx="2" presStyleCnt="14"/>
      <dgm:spPr/>
      <dgm:t>
        <a:bodyPr/>
        <a:lstStyle/>
        <a:p>
          <a:endParaRPr lang="zh-CN" altLang="en-US"/>
        </a:p>
      </dgm:t>
    </dgm:pt>
    <dgm:pt modelId="{D4DB11A0-2A0D-47D2-A9C5-782AE57520F0}" type="pres">
      <dgm:prSet presAssocID="{AA7017A1-C474-40E4-943A-BE32446CAAFB}" presName="node" presStyleLbl="node1" presStyleIdx="2" presStyleCnt="14">
        <dgm:presLayoutVars>
          <dgm:bulletEnabled val="1"/>
        </dgm:presLayoutVars>
      </dgm:prSet>
      <dgm:spPr/>
      <dgm:t>
        <a:bodyPr/>
        <a:lstStyle/>
        <a:p>
          <a:endParaRPr lang="zh-CN" altLang="en-US"/>
        </a:p>
      </dgm:t>
    </dgm:pt>
    <dgm:pt modelId="{DAED2636-05A5-4DBB-B822-700327059E36}" type="pres">
      <dgm:prSet presAssocID="{EA95689D-6C73-49B8-A160-3DDA231FE158}" presName="parTrans" presStyleLbl="sibTrans2D1" presStyleIdx="3" presStyleCnt="14"/>
      <dgm:spPr/>
      <dgm:t>
        <a:bodyPr/>
        <a:lstStyle/>
        <a:p>
          <a:endParaRPr lang="zh-CN" altLang="en-US"/>
        </a:p>
      </dgm:t>
    </dgm:pt>
    <dgm:pt modelId="{29C27DC5-6236-42E7-B4D9-A40A31E98E22}" type="pres">
      <dgm:prSet presAssocID="{EA95689D-6C73-49B8-A160-3DDA231FE158}" presName="connectorText" presStyleLbl="sibTrans2D1" presStyleIdx="3" presStyleCnt="14"/>
      <dgm:spPr/>
      <dgm:t>
        <a:bodyPr/>
        <a:lstStyle/>
        <a:p>
          <a:endParaRPr lang="zh-CN" altLang="en-US"/>
        </a:p>
      </dgm:t>
    </dgm:pt>
    <dgm:pt modelId="{1C622089-2AC7-4C59-B421-3CEF42CBC0EB}" type="pres">
      <dgm:prSet presAssocID="{6A641294-6EE5-4759-8045-8EC277C37BFB}" presName="node" presStyleLbl="node1" presStyleIdx="3" presStyleCnt="14">
        <dgm:presLayoutVars>
          <dgm:bulletEnabled val="1"/>
        </dgm:presLayoutVars>
      </dgm:prSet>
      <dgm:spPr/>
      <dgm:t>
        <a:bodyPr/>
        <a:lstStyle/>
        <a:p>
          <a:endParaRPr lang="zh-CN" altLang="en-US"/>
        </a:p>
      </dgm:t>
    </dgm:pt>
    <dgm:pt modelId="{AA517B75-FE82-446B-948E-E8D6A8951DB2}" type="pres">
      <dgm:prSet presAssocID="{BDBD1761-8790-4EF3-B992-F397721D40B0}" presName="parTrans" presStyleLbl="sibTrans2D1" presStyleIdx="4" presStyleCnt="14"/>
      <dgm:spPr/>
      <dgm:t>
        <a:bodyPr/>
        <a:lstStyle/>
        <a:p>
          <a:endParaRPr lang="zh-CN" altLang="en-US"/>
        </a:p>
      </dgm:t>
    </dgm:pt>
    <dgm:pt modelId="{2E5B77DE-CDC7-4466-AC60-1868F27CB6E9}" type="pres">
      <dgm:prSet presAssocID="{BDBD1761-8790-4EF3-B992-F397721D40B0}" presName="connectorText" presStyleLbl="sibTrans2D1" presStyleIdx="4" presStyleCnt="14"/>
      <dgm:spPr/>
      <dgm:t>
        <a:bodyPr/>
        <a:lstStyle/>
        <a:p>
          <a:endParaRPr lang="zh-CN" altLang="en-US"/>
        </a:p>
      </dgm:t>
    </dgm:pt>
    <dgm:pt modelId="{5C5C573D-935C-4D2E-B29D-47C16BC9240C}" type="pres">
      <dgm:prSet presAssocID="{00D42353-CB06-4348-BC2D-06EC22BAE6BD}" presName="node" presStyleLbl="node1" presStyleIdx="4" presStyleCnt="14">
        <dgm:presLayoutVars>
          <dgm:bulletEnabled val="1"/>
        </dgm:presLayoutVars>
      </dgm:prSet>
      <dgm:spPr/>
      <dgm:t>
        <a:bodyPr/>
        <a:lstStyle/>
        <a:p>
          <a:endParaRPr lang="zh-CN" altLang="en-US"/>
        </a:p>
      </dgm:t>
    </dgm:pt>
    <dgm:pt modelId="{A327DF30-B9C0-44D1-B81F-82AD9C43F357}" type="pres">
      <dgm:prSet presAssocID="{21CDA66B-BFC7-4419-A580-AECA16536201}" presName="parTrans" presStyleLbl="sibTrans2D1" presStyleIdx="5" presStyleCnt="14"/>
      <dgm:spPr/>
      <dgm:t>
        <a:bodyPr/>
        <a:lstStyle/>
        <a:p>
          <a:endParaRPr lang="zh-CN" altLang="en-US"/>
        </a:p>
      </dgm:t>
    </dgm:pt>
    <dgm:pt modelId="{7FF9DCE1-456D-4440-8F52-B0FA8423D5F7}" type="pres">
      <dgm:prSet presAssocID="{21CDA66B-BFC7-4419-A580-AECA16536201}" presName="connectorText" presStyleLbl="sibTrans2D1" presStyleIdx="5" presStyleCnt="14"/>
      <dgm:spPr/>
      <dgm:t>
        <a:bodyPr/>
        <a:lstStyle/>
        <a:p>
          <a:endParaRPr lang="zh-CN" altLang="en-US"/>
        </a:p>
      </dgm:t>
    </dgm:pt>
    <dgm:pt modelId="{07E27CC8-818D-47F2-BD29-67B6C1938287}" type="pres">
      <dgm:prSet presAssocID="{FAB6C69F-2578-44E3-B0BF-CFA5126F436D}" presName="node" presStyleLbl="node1" presStyleIdx="5" presStyleCnt="14">
        <dgm:presLayoutVars>
          <dgm:bulletEnabled val="1"/>
        </dgm:presLayoutVars>
      </dgm:prSet>
      <dgm:spPr/>
      <dgm:t>
        <a:bodyPr/>
        <a:lstStyle/>
        <a:p>
          <a:endParaRPr lang="zh-CN" altLang="en-US"/>
        </a:p>
      </dgm:t>
    </dgm:pt>
    <dgm:pt modelId="{C1EF89DB-54C4-44A1-9FB4-CA32B76809C9}" type="pres">
      <dgm:prSet presAssocID="{4A56B138-53C5-48D0-BA9E-FC3F630B39DE}" presName="parTrans" presStyleLbl="sibTrans2D1" presStyleIdx="6" presStyleCnt="14"/>
      <dgm:spPr/>
      <dgm:t>
        <a:bodyPr/>
        <a:lstStyle/>
        <a:p>
          <a:endParaRPr lang="zh-CN" altLang="en-US"/>
        </a:p>
      </dgm:t>
    </dgm:pt>
    <dgm:pt modelId="{9F61E66B-643A-4C10-9B62-557B9C842904}" type="pres">
      <dgm:prSet presAssocID="{4A56B138-53C5-48D0-BA9E-FC3F630B39DE}" presName="connectorText" presStyleLbl="sibTrans2D1" presStyleIdx="6" presStyleCnt="14"/>
      <dgm:spPr/>
      <dgm:t>
        <a:bodyPr/>
        <a:lstStyle/>
        <a:p>
          <a:endParaRPr lang="zh-CN" altLang="en-US"/>
        </a:p>
      </dgm:t>
    </dgm:pt>
    <dgm:pt modelId="{735862C9-42FA-4AA7-8EC5-EDADBC140A50}" type="pres">
      <dgm:prSet presAssocID="{86097CE3-B4C1-40BC-8303-2127137F35B2}" presName="node" presStyleLbl="node1" presStyleIdx="6" presStyleCnt="14">
        <dgm:presLayoutVars>
          <dgm:bulletEnabled val="1"/>
        </dgm:presLayoutVars>
      </dgm:prSet>
      <dgm:spPr/>
      <dgm:t>
        <a:bodyPr/>
        <a:lstStyle/>
        <a:p>
          <a:endParaRPr lang="zh-CN" altLang="en-US"/>
        </a:p>
      </dgm:t>
    </dgm:pt>
    <dgm:pt modelId="{7FBD02D1-A663-4602-B94E-5792E1622B1D}" type="pres">
      <dgm:prSet presAssocID="{A6437C42-52A7-42D1-9DF0-A489D9431CB3}" presName="parTrans" presStyleLbl="sibTrans2D1" presStyleIdx="7" presStyleCnt="14"/>
      <dgm:spPr/>
      <dgm:t>
        <a:bodyPr/>
        <a:lstStyle/>
        <a:p>
          <a:endParaRPr lang="zh-CN" altLang="en-US"/>
        </a:p>
      </dgm:t>
    </dgm:pt>
    <dgm:pt modelId="{5215C5BC-81F2-4D48-A8B9-FD0878BD92E0}" type="pres">
      <dgm:prSet presAssocID="{A6437C42-52A7-42D1-9DF0-A489D9431CB3}" presName="connectorText" presStyleLbl="sibTrans2D1" presStyleIdx="7" presStyleCnt="14"/>
      <dgm:spPr/>
      <dgm:t>
        <a:bodyPr/>
        <a:lstStyle/>
        <a:p>
          <a:endParaRPr lang="zh-CN" altLang="en-US"/>
        </a:p>
      </dgm:t>
    </dgm:pt>
    <dgm:pt modelId="{654ED02C-00A1-48E8-8796-39B308F01749}" type="pres">
      <dgm:prSet presAssocID="{EE1252C6-B3FE-4D3B-820C-8019608B89C5}" presName="node" presStyleLbl="node1" presStyleIdx="7" presStyleCnt="14">
        <dgm:presLayoutVars>
          <dgm:bulletEnabled val="1"/>
        </dgm:presLayoutVars>
      </dgm:prSet>
      <dgm:spPr/>
      <dgm:t>
        <a:bodyPr/>
        <a:lstStyle/>
        <a:p>
          <a:endParaRPr lang="zh-CN" altLang="en-US"/>
        </a:p>
      </dgm:t>
    </dgm:pt>
    <dgm:pt modelId="{D0393C52-BD43-480F-A607-F683679409C7}" type="pres">
      <dgm:prSet presAssocID="{A988E04A-D910-4D48-8FF0-6B79A06DCA6F}" presName="parTrans" presStyleLbl="sibTrans2D1" presStyleIdx="8" presStyleCnt="14"/>
      <dgm:spPr/>
      <dgm:t>
        <a:bodyPr/>
        <a:lstStyle/>
        <a:p>
          <a:endParaRPr lang="zh-CN" altLang="en-US"/>
        </a:p>
      </dgm:t>
    </dgm:pt>
    <dgm:pt modelId="{0D2594BC-4CB6-483F-82FD-6E302E7E5CAF}" type="pres">
      <dgm:prSet presAssocID="{A988E04A-D910-4D48-8FF0-6B79A06DCA6F}" presName="connectorText" presStyleLbl="sibTrans2D1" presStyleIdx="8" presStyleCnt="14"/>
      <dgm:spPr/>
      <dgm:t>
        <a:bodyPr/>
        <a:lstStyle/>
        <a:p>
          <a:endParaRPr lang="zh-CN" altLang="en-US"/>
        </a:p>
      </dgm:t>
    </dgm:pt>
    <dgm:pt modelId="{C3EC840F-5BCF-43A8-80FA-E3EA248971FD}" type="pres">
      <dgm:prSet presAssocID="{3B501A6F-E490-42CC-A197-72E62D6EE5B9}" presName="node" presStyleLbl="node1" presStyleIdx="8" presStyleCnt="14">
        <dgm:presLayoutVars>
          <dgm:bulletEnabled val="1"/>
        </dgm:presLayoutVars>
      </dgm:prSet>
      <dgm:spPr/>
      <dgm:t>
        <a:bodyPr/>
        <a:lstStyle/>
        <a:p>
          <a:endParaRPr lang="zh-CN" altLang="en-US"/>
        </a:p>
      </dgm:t>
    </dgm:pt>
    <dgm:pt modelId="{A6660AE2-44F5-463D-A56D-C2479AE97EB6}" type="pres">
      <dgm:prSet presAssocID="{1F04C8FF-A000-4E4E-A314-9BF291E6BA22}" presName="parTrans" presStyleLbl="sibTrans2D1" presStyleIdx="9" presStyleCnt="14"/>
      <dgm:spPr/>
      <dgm:t>
        <a:bodyPr/>
        <a:lstStyle/>
        <a:p>
          <a:endParaRPr lang="zh-CN" altLang="en-US"/>
        </a:p>
      </dgm:t>
    </dgm:pt>
    <dgm:pt modelId="{25629366-0F33-4E5D-B35C-828E1C2BE924}" type="pres">
      <dgm:prSet presAssocID="{1F04C8FF-A000-4E4E-A314-9BF291E6BA22}" presName="connectorText" presStyleLbl="sibTrans2D1" presStyleIdx="9" presStyleCnt="14"/>
      <dgm:spPr/>
      <dgm:t>
        <a:bodyPr/>
        <a:lstStyle/>
        <a:p>
          <a:endParaRPr lang="zh-CN" altLang="en-US"/>
        </a:p>
      </dgm:t>
    </dgm:pt>
    <dgm:pt modelId="{609A7672-DE6F-4E81-A3D4-3548984EAEF6}" type="pres">
      <dgm:prSet presAssocID="{CA97712B-2F25-43C0-B883-577FD3386944}" presName="node" presStyleLbl="node1" presStyleIdx="9" presStyleCnt="14">
        <dgm:presLayoutVars>
          <dgm:bulletEnabled val="1"/>
        </dgm:presLayoutVars>
      </dgm:prSet>
      <dgm:spPr/>
      <dgm:t>
        <a:bodyPr/>
        <a:lstStyle/>
        <a:p>
          <a:endParaRPr lang="zh-CN" altLang="en-US"/>
        </a:p>
      </dgm:t>
    </dgm:pt>
    <dgm:pt modelId="{51E599A1-7773-4B96-BD38-A935B9871345}" type="pres">
      <dgm:prSet presAssocID="{DEC7945E-4ACA-490C-803B-8BCC22742467}" presName="parTrans" presStyleLbl="sibTrans2D1" presStyleIdx="10" presStyleCnt="14"/>
      <dgm:spPr/>
      <dgm:t>
        <a:bodyPr/>
        <a:lstStyle/>
        <a:p>
          <a:endParaRPr lang="zh-CN" altLang="en-US"/>
        </a:p>
      </dgm:t>
    </dgm:pt>
    <dgm:pt modelId="{B2A5ACFB-8ED8-459E-8F7A-FF8A68146B87}" type="pres">
      <dgm:prSet presAssocID="{DEC7945E-4ACA-490C-803B-8BCC22742467}" presName="connectorText" presStyleLbl="sibTrans2D1" presStyleIdx="10" presStyleCnt="14"/>
      <dgm:spPr/>
      <dgm:t>
        <a:bodyPr/>
        <a:lstStyle/>
        <a:p>
          <a:endParaRPr lang="zh-CN" altLang="en-US"/>
        </a:p>
      </dgm:t>
    </dgm:pt>
    <dgm:pt modelId="{3B5DC22E-2AE7-4D0B-990D-F3B90FBE60C3}" type="pres">
      <dgm:prSet presAssocID="{F4D2D336-B01A-4B76-9CE0-647156E3E6D3}" presName="node" presStyleLbl="node1" presStyleIdx="10" presStyleCnt="14">
        <dgm:presLayoutVars>
          <dgm:bulletEnabled val="1"/>
        </dgm:presLayoutVars>
      </dgm:prSet>
      <dgm:spPr/>
      <dgm:t>
        <a:bodyPr/>
        <a:lstStyle/>
        <a:p>
          <a:endParaRPr lang="zh-CN" altLang="en-US"/>
        </a:p>
      </dgm:t>
    </dgm:pt>
    <dgm:pt modelId="{3CA4DA60-D9A7-456F-A2AA-E3E8DE113703}" type="pres">
      <dgm:prSet presAssocID="{F4D9CA4F-62DE-46EA-9EE6-2E16B564F4D0}" presName="parTrans" presStyleLbl="sibTrans2D1" presStyleIdx="11" presStyleCnt="14"/>
      <dgm:spPr>
        <a:prstGeom prst="rightArrow">
          <a:avLst/>
        </a:prstGeom>
      </dgm:spPr>
      <dgm:t>
        <a:bodyPr/>
        <a:lstStyle/>
        <a:p>
          <a:endParaRPr lang="zh-CN" altLang="en-US"/>
        </a:p>
      </dgm:t>
    </dgm:pt>
    <dgm:pt modelId="{89BBDF1E-AEA1-4EE2-A61D-93B9893F2958}" type="pres">
      <dgm:prSet presAssocID="{F4D9CA4F-62DE-46EA-9EE6-2E16B564F4D0}" presName="connectorText" presStyleLbl="sibTrans2D1" presStyleIdx="11" presStyleCnt="14"/>
      <dgm:spPr/>
      <dgm:t>
        <a:bodyPr/>
        <a:lstStyle/>
        <a:p>
          <a:endParaRPr lang="zh-CN" altLang="en-US"/>
        </a:p>
      </dgm:t>
    </dgm:pt>
    <dgm:pt modelId="{1819F490-FF14-4847-A5B1-4FAF3F32E956}" type="pres">
      <dgm:prSet presAssocID="{A4A87C76-842F-41EC-950B-BABFE084A93E}" presName="node" presStyleLbl="node1" presStyleIdx="11" presStyleCnt="14">
        <dgm:presLayoutVars>
          <dgm:bulletEnabled val="1"/>
        </dgm:presLayoutVars>
      </dgm:prSet>
      <dgm:spPr/>
      <dgm:t>
        <a:bodyPr/>
        <a:lstStyle/>
        <a:p>
          <a:endParaRPr lang="zh-CN" altLang="en-US"/>
        </a:p>
      </dgm:t>
    </dgm:pt>
    <dgm:pt modelId="{88327167-66AD-49AC-B2A6-5067AFB2E5A7}" type="pres">
      <dgm:prSet presAssocID="{9CA2200A-35E5-44FA-9CFB-D4DB52747CC0}" presName="parTrans" presStyleLbl="sibTrans2D1" presStyleIdx="12" presStyleCnt="14"/>
      <dgm:spPr/>
      <dgm:t>
        <a:bodyPr/>
        <a:lstStyle/>
        <a:p>
          <a:endParaRPr lang="zh-CN" altLang="en-US"/>
        </a:p>
      </dgm:t>
    </dgm:pt>
    <dgm:pt modelId="{6AC0E383-53FB-4DFF-A6A2-923A03E7790B}" type="pres">
      <dgm:prSet presAssocID="{9CA2200A-35E5-44FA-9CFB-D4DB52747CC0}" presName="connectorText" presStyleLbl="sibTrans2D1" presStyleIdx="12" presStyleCnt="14"/>
      <dgm:spPr/>
      <dgm:t>
        <a:bodyPr/>
        <a:lstStyle/>
        <a:p>
          <a:endParaRPr lang="zh-CN" altLang="en-US"/>
        </a:p>
      </dgm:t>
    </dgm:pt>
    <dgm:pt modelId="{0C6F9FDF-0F93-4393-90C8-63F43AAFA0EC}" type="pres">
      <dgm:prSet presAssocID="{907C17C1-3F59-4A09-8C92-17A78944401D}" presName="node" presStyleLbl="node1" presStyleIdx="12" presStyleCnt="14">
        <dgm:presLayoutVars>
          <dgm:bulletEnabled val="1"/>
        </dgm:presLayoutVars>
      </dgm:prSet>
      <dgm:spPr/>
      <dgm:t>
        <a:bodyPr/>
        <a:lstStyle/>
        <a:p>
          <a:endParaRPr lang="zh-CN" altLang="en-US"/>
        </a:p>
      </dgm:t>
    </dgm:pt>
    <dgm:pt modelId="{C474A9DB-C984-41EB-83A9-8B8C0878B54E}" type="pres">
      <dgm:prSet presAssocID="{6A1B7758-59BE-46C5-BB0A-5918226F4659}" presName="parTrans" presStyleLbl="sibTrans2D1" presStyleIdx="13" presStyleCnt="14"/>
      <dgm:spPr/>
      <dgm:t>
        <a:bodyPr/>
        <a:lstStyle/>
        <a:p>
          <a:endParaRPr lang="zh-CN" altLang="en-US"/>
        </a:p>
      </dgm:t>
    </dgm:pt>
    <dgm:pt modelId="{12985EB4-99DF-48D8-B5E9-6753F4A7C47C}" type="pres">
      <dgm:prSet presAssocID="{6A1B7758-59BE-46C5-BB0A-5918226F4659}" presName="connectorText" presStyleLbl="sibTrans2D1" presStyleIdx="13" presStyleCnt="14"/>
      <dgm:spPr/>
      <dgm:t>
        <a:bodyPr/>
        <a:lstStyle/>
        <a:p>
          <a:endParaRPr lang="zh-CN" altLang="en-US"/>
        </a:p>
      </dgm:t>
    </dgm:pt>
    <dgm:pt modelId="{320D0241-D2B4-42FF-B4D3-85DD3D86332C}" type="pres">
      <dgm:prSet presAssocID="{2478A074-7D20-4039-AC72-BAA7D397259F}" presName="node" presStyleLbl="node1" presStyleIdx="13" presStyleCnt="14">
        <dgm:presLayoutVars>
          <dgm:bulletEnabled val="1"/>
        </dgm:presLayoutVars>
      </dgm:prSet>
      <dgm:spPr/>
      <dgm:t>
        <a:bodyPr/>
        <a:lstStyle/>
        <a:p>
          <a:endParaRPr lang="zh-CN" altLang="en-US"/>
        </a:p>
      </dgm:t>
    </dgm:pt>
  </dgm:ptLst>
  <dgm:cxnLst>
    <dgm:cxn modelId="{1B74544C-76EE-4D91-A77A-EABBD5E69125}" type="presOf" srcId="{9CA2200A-35E5-44FA-9CFB-D4DB52747CC0}" destId="{6AC0E383-53FB-4DFF-A6A2-923A03E7790B}" srcOrd="1" destOrd="0" presId="urn:microsoft.com/office/officeart/2005/8/layout/radial5"/>
    <dgm:cxn modelId="{15FBA7CD-D276-48B3-B23D-472323A3B88D}" type="presOf" srcId="{00D42353-CB06-4348-BC2D-06EC22BAE6BD}" destId="{5C5C573D-935C-4D2E-B29D-47C16BC9240C}" srcOrd="0" destOrd="0" presId="urn:microsoft.com/office/officeart/2005/8/layout/radial5"/>
    <dgm:cxn modelId="{D8312788-2063-4B7C-8AEA-87C33E1C9825}" type="presOf" srcId="{21CDA66B-BFC7-4419-A580-AECA16536201}" destId="{7FF9DCE1-456D-4440-8F52-B0FA8423D5F7}" srcOrd="1" destOrd="0" presId="urn:microsoft.com/office/officeart/2005/8/layout/radial5"/>
    <dgm:cxn modelId="{DD980E92-29C9-41FE-9DC9-F1FF0454797C}" srcId="{15D9E83B-2363-4A62-BCB0-5A1EC2AAF3A5}" destId="{D8467BC5-6CA6-47D2-AE05-ADD09A88C685}" srcOrd="0" destOrd="0" parTransId="{2556BBF0-C37C-44DE-BB00-B7616A2EDED6}" sibTransId="{5D570533-D39E-41EB-BEB4-1B325C9EFD76}"/>
    <dgm:cxn modelId="{64398D1D-5406-42E3-AAE5-EBECF805D0FF}" type="presOf" srcId="{ED8221EA-F5BA-4ACF-8698-CAEFF6A5EC07}" destId="{8CF24B9F-36AE-4B82-A95D-906C53D338BA}" srcOrd="0" destOrd="0" presId="urn:microsoft.com/office/officeart/2005/8/layout/radial5"/>
    <dgm:cxn modelId="{6DDD3698-8CB1-4E1B-8FF2-6313C0A26D04}" type="presOf" srcId="{F4D9CA4F-62DE-46EA-9EE6-2E16B564F4D0}" destId="{3CA4DA60-D9A7-456F-A2AA-E3E8DE113703}" srcOrd="0" destOrd="0" presId="urn:microsoft.com/office/officeart/2005/8/layout/radial5"/>
    <dgm:cxn modelId="{EF2E5175-5561-4920-9F0A-ADA7E23475B9}" type="presOf" srcId="{2556BBF0-C37C-44DE-BB00-B7616A2EDED6}" destId="{C93EE85B-3F74-41CD-BF1B-EB25E3913AF9}" srcOrd="1" destOrd="0" presId="urn:microsoft.com/office/officeart/2005/8/layout/radial5"/>
    <dgm:cxn modelId="{B99A737A-3EC5-40BA-94BF-993494DEDAF1}" type="presOf" srcId="{2556BBF0-C37C-44DE-BB00-B7616A2EDED6}" destId="{AFE72D84-BD6D-4A5C-9AAB-59680636C09C}" srcOrd="0" destOrd="0" presId="urn:microsoft.com/office/officeart/2005/8/layout/radial5"/>
    <dgm:cxn modelId="{C600BD30-CCAD-450B-8A25-9C74D0CA59B8}" type="presOf" srcId="{BDBD1761-8790-4EF3-B992-F397721D40B0}" destId="{AA517B75-FE82-446B-948E-E8D6A8951DB2}" srcOrd="0" destOrd="0" presId="urn:microsoft.com/office/officeart/2005/8/layout/radial5"/>
    <dgm:cxn modelId="{68BAF4CB-7DFF-40EE-9ADA-589C3D8C3EA2}" type="presOf" srcId="{6A641294-6EE5-4759-8045-8EC277C37BFB}" destId="{1C622089-2AC7-4C59-B421-3CEF42CBC0EB}" srcOrd="0" destOrd="0" presId="urn:microsoft.com/office/officeart/2005/8/layout/radial5"/>
    <dgm:cxn modelId="{EAB535DB-2BE7-4064-A676-7725DEBC1C27}" type="presOf" srcId="{DEC7945E-4ACA-490C-803B-8BCC22742467}" destId="{B2A5ACFB-8ED8-459E-8F7A-FF8A68146B87}" srcOrd="1" destOrd="0" presId="urn:microsoft.com/office/officeart/2005/8/layout/radial5"/>
    <dgm:cxn modelId="{7FB87DAE-C876-4533-8F12-9DF4A1337272}" type="presOf" srcId="{AA7017A1-C474-40E4-943A-BE32446CAAFB}" destId="{D4DB11A0-2A0D-47D2-A9C5-782AE57520F0}" srcOrd="0" destOrd="0" presId="urn:microsoft.com/office/officeart/2005/8/layout/radial5"/>
    <dgm:cxn modelId="{4803A5BE-7455-4C18-9AC7-4D0CB0EFCB53}" type="presOf" srcId="{643012FD-FC63-48E9-8BD2-55E6459B6CDE}" destId="{BAC1DBAF-BCD3-4643-B5AF-D62D6D82E5F9}" srcOrd="0" destOrd="0" presId="urn:microsoft.com/office/officeart/2005/8/layout/radial5"/>
    <dgm:cxn modelId="{71036BF2-6CD2-4BFB-91D4-CCE95F1D7652}" type="presOf" srcId="{907C17C1-3F59-4A09-8C92-17A78944401D}" destId="{0C6F9FDF-0F93-4393-90C8-63F43AAFA0EC}" srcOrd="0" destOrd="0" presId="urn:microsoft.com/office/officeart/2005/8/layout/radial5"/>
    <dgm:cxn modelId="{FBB6C862-3962-4A35-8E5F-04483EA1530A}" srcId="{15D9E83B-2363-4A62-BCB0-5A1EC2AAF3A5}" destId="{00D42353-CB06-4348-BC2D-06EC22BAE6BD}" srcOrd="4" destOrd="0" parTransId="{BDBD1761-8790-4EF3-B992-F397721D40B0}" sibTransId="{BD560CFB-67D3-49AB-8AC4-6658C0874DB2}"/>
    <dgm:cxn modelId="{B6A6CEFD-4D96-4E01-AF05-5E01B57BF75A}" srcId="{15D9E83B-2363-4A62-BCB0-5A1EC2AAF3A5}" destId="{FAB6C69F-2578-44E3-B0BF-CFA5126F436D}" srcOrd="5" destOrd="0" parTransId="{21CDA66B-BFC7-4419-A580-AECA16536201}" sibTransId="{66B23A8E-10D1-4AE3-977F-8013C2FEE325}"/>
    <dgm:cxn modelId="{E28E9D8C-A032-4C4F-920C-9132A3A64E18}" type="presOf" srcId="{1F04C8FF-A000-4E4E-A314-9BF291E6BA22}" destId="{25629366-0F33-4E5D-B35C-828E1C2BE924}" srcOrd="1" destOrd="0" presId="urn:microsoft.com/office/officeart/2005/8/layout/radial5"/>
    <dgm:cxn modelId="{97F6C2AF-CAE9-4C6C-B5D0-5C1BB80B9BA7}" srcId="{15D9E83B-2363-4A62-BCB0-5A1EC2AAF3A5}" destId="{907C17C1-3F59-4A09-8C92-17A78944401D}" srcOrd="12" destOrd="0" parTransId="{9CA2200A-35E5-44FA-9CFB-D4DB52747CC0}" sibTransId="{B26AF11F-5D98-416F-B508-53F136AFF968}"/>
    <dgm:cxn modelId="{655E2911-9699-4A4F-9245-2D5C8DA80CF0}" type="presOf" srcId="{27270E5A-1865-49A9-BDE4-F5FDD95F60AC}" destId="{5A867D66-C6A1-40F8-A764-2073D0CEF3D4}" srcOrd="1" destOrd="0" presId="urn:microsoft.com/office/officeart/2005/8/layout/radial5"/>
    <dgm:cxn modelId="{846C98F6-BB04-4BB2-901A-96D4928A9C4E}" type="presOf" srcId="{8CC86994-524B-4B46-A805-1C7E7A3DD93B}" destId="{EDA926C3-C848-4BC3-899D-FC50F7B213AC}" srcOrd="1" destOrd="0" presId="urn:microsoft.com/office/officeart/2005/8/layout/radial5"/>
    <dgm:cxn modelId="{B70B608E-1BF4-4472-B60D-51B54E601C53}" type="presOf" srcId="{A6437C42-52A7-42D1-9DF0-A489D9431CB3}" destId="{5215C5BC-81F2-4D48-A8B9-FD0878BD92E0}" srcOrd="1" destOrd="0" presId="urn:microsoft.com/office/officeart/2005/8/layout/radial5"/>
    <dgm:cxn modelId="{E6DACBE0-C453-4062-A512-41DD173EBF6F}" type="presOf" srcId="{EE1252C6-B3FE-4D3B-820C-8019608B89C5}" destId="{654ED02C-00A1-48E8-8796-39B308F01749}" srcOrd="0" destOrd="0" presId="urn:microsoft.com/office/officeart/2005/8/layout/radial5"/>
    <dgm:cxn modelId="{F5A4F89F-7637-4949-BDB6-5F17AFCDBC58}" type="presOf" srcId="{A988E04A-D910-4D48-8FF0-6B79A06DCA6F}" destId="{0D2594BC-4CB6-483F-82FD-6E302E7E5CAF}" srcOrd="1" destOrd="0" presId="urn:microsoft.com/office/officeart/2005/8/layout/radial5"/>
    <dgm:cxn modelId="{6AE16F7E-C454-4EF7-B577-6192B6162E1E}" srcId="{15D9E83B-2363-4A62-BCB0-5A1EC2AAF3A5}" destId="{ED8221EA-F5BA-4ACF-8698-CAEFF6A5EC07}" srcOrd="1" destOrd="0" parTransId="{27270E5A-1865-49A9-BDE4-F5FDD95F60AC}" sibTransId="{D94F5BC4-923D-48A3-9EE0-C589AABB51CA}"/>
    <dgm:cxn modelId="{CEAEF363-B776-4130-94CB-D1BE155A9C01}" srcId="{15D9E83B-2363-4A62-BCB0-5A1EC2AAF3A5}" destId="{6A641294-6EE5-4759-8045-8EC277C37BFB}" srcOrd="3" destOrd="0" parTransId="{EA95689D-6C73-49B8-A160-3DDA231FE158}" sibTransId="{5CF5D8B8-1063-4669-A704-5ED56AC4329D}"/>
    <dgm:cxn modelId="{554C81E3-1C3F-4D6C-A0D9-F15378180051}" type="presOf" srcId="{6A1B7758-59BE-46C5-BB0A-5918226F4659}" destId="{C474A9DB-C984-41EB-83A9-8B8C0878B54E}" srcOrd="0" destOrd="0" presId="urn:microsoft.com/office/officeart/2005/8/layout/radial5"/>
    <dgm:cxn modelId="{F0EF7E84-4147-49C3-9256-0E9BDE541ECA}" type="presOf" srcId="{F4D2D336-B01A-4B76-9CE0-647156E3E6D3}" destId="{3B5DC22E-2AE7-4D0B-990D-F3B90FBE60C3}" srcOrd="0" destOrd="0" presId="urn:microsoft.com/office/officeart/2005/8/layout/radial5"/>
    <dgm:cxn modelId="{28075A14-8820-4945-AA52-D06952FC4741}" srcId="{15D9E83B-2363-4A62-BCB0-5A1EC2AAF3A5}" destId="{EE1252C6-B3FE-4D3B-820C-8019608B89C5}" srcOrd="7" destOrd="0" parTransId="{A6437C42-52A7-42D1-9DF0-A489D9431CB3}" sibTransId="{3F542B06-2A83-4C97-BCB1-EFB442B74B86}"/>
    <dgm:cxn modelId="{ED93E5FB-2221-48D3-94C5-3FBF47778D0C}" type="presOf" srcId="{D8467BC5-6CA6-47D2-AE05-ADD09A88C685}" destId="{60B97930-719C-4884-AFEE-23548C8D0D54}" srcOrd="0" destOrd="0" presId="urn:microsoft.com/office/officeart/2005/8/layout/radial5"/>
    <dgm:cxn modelId="{098FCA59-2A87-4D10-9C9F-F5363FD5F497}" type="presOf" srcId="{15D9E83B-2363-4A62-BCB0-5A1EC2AAF3A5}" destId="{6BF73752-8C87-4A46-8B9E-9FD56B805271}" srcOrd="0" destOrd="0" presId="urn:microsoft.com/office/officeart/2005/8/layout/radial5"/>
    <dgm:cxn modelId="{A89E4EE3-BFC1-41B8-BE44-5B3310F7E78D}" type="presOf" srcId="{DEC7945E-4ACA-490C-803B-8BCC22742467}" destId="{51E599A1-7773-4B96-BD38-A935B9871345}" srcOrd="0" destOrd="0" presId="urn:microsoft.com/office/officeart/2005/8/layout/radial5"/>
    <dgm:cxn modelId="{CB131402-A204-4944-AEC3-E7283609DF49}" type="presOf" srcId="{3B501A6F-E490-42CC-A197-72E62D6EE5B9}" destId="{C3EC840F-5BCF-43A8-80FA-E3EA248971FD}" srcOrd="0" destOrd="0" presId="urn:microsoft.com/office/officeart/2005/8/layout/radial5"/>
    <dgm:cxn modelId="{F48E0A30-8F2D-4F76-A5C5-54273A5AA410}" type="presOf" srcId="{1F04C8FF-A000-4E4E-A314-9BF291E6BA22}" destId="{A6660AE2-44F5-463D-A56D-C2479AE97EB6}" srcOrd="0" destOrd="0" presId="urn:microsoft.com/office/officeart/2005/8/layout/radial5"/>
    <dgm:cxn modelId="{ED9F75D8-57E9-4551-81F3-05230D98E621}" type="presOf" srcId="{6A1B7758-59BE-46C5-BB0A-5918226F4659}" destId="{12985EB4-99DF-48D8-B5E9-6753F4A7C47C}" srcOrd="1" destOrd="0" presId="urn:microsoft.com/office/officeart/2005/8/layout/radial5"/>
    <dgm:cxn modelId="{8708C01C-9AE7-4C92-AAC1-42E29FA94D06}" srcId="{15D9E83B-2363-4A62-BCB0-5A1EC2AAF3A5}" destId="{AA7017A1-C474-40E4-943A-BE32446CAAFB}" srcOrd="2" destOrd="0" parTransId="{8CC86994-524B-4B46-A805-1C7E7A3DD93B}" sibTransId="{FCD9805C-73EC-4B51-A909-8BBE106F0903}"/>
    <dgm:cxn modelId="{836B77B8-A05F-4296-A4E7-715AE3AFC21F}" srcId="{15D9E83B-2363-4A62-BCB0-5A1EC2AAF3A5}" destId="{CA97712B-2F25-43C0-B883-577FD3386944}" srcOrd="9" destOrd="0" parTransId="{1F04C8FF-A000-4E4E-A314-9BF291E6BA22}" sibTransId="{A1F589C4-AEA1-4A5D-B841-BDA686FDB1F8}"/>
    <dgm:cxn modelId="{4306CE0B-7F4C-40EE-A4DB-DA5EA77656D9}" type="presOf" srcId="{8CC86994-524B-4B46-A805-1C7E7A3DD93B}" destId="{AA2B0214-78D7-4C92-99E4-F1E3307783F8}" srcOrd="0" destOrd="0" presId="urn:microsoft.com/office/officeart/2005/8/layout/radial5"/>
    <dgm:cxn modelId="{3561B4D9-8EFA-4350-9F63-92916C233BCD}" type="presOf" srcId="{FAB6C69F-2578-44E3-B0BF-CFA5126F436D}" destId="{07E27CC8-818D-47F2-BD29-67B6C1938287}" srcOrd="0" destOrd="0" presId="urn:microsoft.com/office/officeart/2005/8/layout/radial5"/>
    <dgm:cxn modelId="{0561D237-5DF6-44E8-969C-02DF84B00623}" type="presOf" srcId="{27270E5A-1865-49A9-BDE4-F5FDD95F60AC}" destId="{71813BAC-C80F-4D81-B131-5CEEDC345860}" srcOrd="0" destOrd="0" presId="urn:microsoft.com/office/officeart/2005/8/layout/radial5"/>
    <dgm:cxn modelId="{C26369E4-F789-407F-9240-7E16A53457BB}" type="presOf" srcId="{F4D9CA4F-62DE-46EA-9EE6-2E16B564F4D0}" destId="{89BBDF1E-AEA1-4EE2-A61D-93B9893F2958}" srcOrd="1" destOrd="0" presId="urn:microsoft.com/office/officeart/2005/8/layout/radial5"/>
    <dgm:cxn modelId="{F5088EA5-BF1D-4728-9F91-18003FACC506}" type="presOf" srcId="{9CA2200A-35E5-44FA-9CFB-D4DB52747CC0}" destId="{88327167-66AD-49AC-B2A6-5067AFB2E5A7}" srcOrd="0" destOrd="0" presId="urn:microsoft.com/office/officeart/2005/8/layout/radial5"/>
    <dgm:cxn modelId="{E7ECEF0F-A6AF-40C6-AEAE-AF9CFED93A27}" type="presOf" srcId="{4A56B138-53C5-48D0-BA9E-FC3F630B39DE}" destId="{9F61E66B-643A-4C10-9B62-557B9C842904}" srcOrd="1" destOrd="0" presId="urn:microsoft.com/office/officeart/2005/8/layout/radial5"/>
    <dgm:cxn modelId="{E2666DBA-DB3C-48E6-AEAD-FF84424A4827}" type="presOf" srcId="{2478A074-7D20-4039-AC72-BAA7D397259F}" destId="{320D0241-D2B4-42FF-B4D3-85DD3D86332C}" srcOrd="0" destOrd="0" presId="urn:microsoft.com/office/officeart/2005/8/layout/radial5"/>
    <dgm:cxn modelId="{B1432296-19F9-4BFB-8BAD-BC23A6D60A12}" type="presOf" srcId="{EA95689D-6C73-49B8-A160-3DDA231FE158}" destId="{29C27DC5-6236-42E7-B4D9-A40A31E98E22}" srcOrd="1" destOrd="0" presId="urn:microsoft.com/office/officeart/2005/8/layout/radial5"/>
    <dgm:cxn modelId="{0C06E569-EF25-4E27-83D7-28A69C09C234}" type="presOf" srcId="{EA95689D-6C73-49B8-A160-3DDA231FE158}" destId="{DAED2636-05A5-4DBB-B822-700327059E36}" srcOrd="0" destOrd="0" presId="urn:microsoft.com/office/officeart/2005/8/layout/radial5"/>
    <dgm:cxn modelId="{623019D2-FCAD-4A43-8275-E90E5A687C53}" type="presOf" srcId="{CA97712B-2F25-43C0-B883-577FD3386944}" destId="{609A7672-DE6F-4E81-A3D4-3548984EAEF6}" srcOrd="0" destOrd="0" presId="urn:microsoft.com/office/officeart/2005/8/layout/radial5"/>
    <dgm:cxn modelId="{0566AA1D-F511-4EE5-AFD3-D14A48D6CDB1}" srcId="{643012FD-FC63-48E9-8BD2-55E6459B6CDE}" destId="{15D9E83B-2363-4A62-BCB0-5A1EC2AAF3A5}" srcOrd="0" destOrd="0" parTransId="{12132B5C-F789-46CB-AF72-DBE4345C464D}" sibTransId="{FA29E164-552A-4342-B0BE-A38F4648C8DC}"/>
    <dgm:cxn modelId="{05D55D2A-46B7-469A-85FA-4B788023CF50}" type="presOf" srcId="{A6437C42-52A7-42D1-9DF0-A489D9431CB3}" destId="{7FBD02D1-A663-4602-B94E-5792E1622B1D}" srcOrd="0" destOrd="0" presId="urn:microsoft.com/office/officeart/2005/8/layout/radial5"/>
    <dgm:cxn modelId="{DC86F8F0-516A-4A63-A186-9D69E11D11EA}" srcId="{15D9E83B-2363-4A62-BCB0-5A1EC2AAF3A5}" destId="{F4D2D336-B01A-4B76-9CE0-647156E3E6D3}" srcOrd="10" destOrd="0" parTransId="{DEC7945E-4ACA-490C-803B-8BCC22742467}" sibTransId="{B616FF8B-8573-44AB-909D-872124A0588D}"/>
    <dgm:cxn modelId="{75D328DE-8F92-4FF7-B8AF-B4FB2BD7A608}" srcId="{15D9E83B-2363-4A62-BCB0-5A1EC2AAF3A5}" destId="{2478A074-7D20-4039-AC72-BAA7D397259F}" srcOrd="13" destOrd="0" parTransId="{6A1B7758-59BE-46C5-BB0A-5918226F4659}" sibTransId="{5FB29D5C-DD9F-4A08-AC17-B0572AAAFFD8}"/>
    <dgm:cxn modelId="{D7217179-64B8-4DB6-80AE-C86810604922}" srcId="{15D9E83B-2363-4A62-BCB0-5A1EC2AAF3A5}" destId="{3B501A6F-E490-42CC-A197-72E62D6EE5B9}" srcOrd="8" destOrd="0" parTransId="{A988E04A-D910-4D48-8FF0-6B79A06DCA6F}" sibTransId="{85B201F1-C526-408A-A032-EAB9A1730CE7}"/>
    <dgm:cxn modelId="{EA4CCCE9-DDB8-41E7-99B2-25F14491FB3D}" type="presOf" srcId="{A988E04A-D910-4D48-8FF0-6B79A06DCA6F}" destId="{D0393C52-BD43-480F-A607-F683679409C7}" srcOrd="0" destOrd="0" presId="urn:microsoft.com/office/officeart/2005/8/layout/radial5"/>
    <dgm:cxn modelId="{FE00DE2A-B090-4F40-A170-910BBD1BCB85}" type="presOf" srcId="{21CDA66B-BFC7-4419-A580-AECA16536201}" destId="{A327DF30-B9C0-44D1-B81F-82AD9C43F357}" srcOrd="0" destOrd="0" presId="urn:microsoft.com/office/officeart/2005/8/layout/radial5"/>
    <dgm:cxn modelId="{BE2ADF9E-F4D2-4F2C-A21E-9CF029FC9AC2}" type="presOf" srcId="{A4A87C76-842F-41EC-950B-BABFE084A93E}" destId="{1819F490-FF14-4847-A5B1-4FAF3F32E956}" srcOrd="0" destOrd="0" presId="urn:microsoft.com/office/officeart/2005/8/layout/radial5"/>
    <dgm:cxn modelId="{CBA197E0-C0A7-43B7-9A9F-E8C8B6844F01}" type="presOf" srcId="{BDBD1761-8790-4EF3-B992-F397721D40B0}" destId="{2E5B77DE-CDC7-4466-AC60-1868F27CB6E9}" srcOrd="1" destOrd="0" presId="urn:microsoft.com/office/officeart/2005/8/layout/radial5"/>
    <dgm:cxn modelId="{324EE935-5B83-4A02-BCA3-28E998CBE0AC}" srcId="{15D9E83B-2363-4A62-BCB0-5A1EC2AAF3A5}" destId="{A4A87C76-842F-41EC-950B-BABFE084A93E}" srcOrd="11" destOrd="0" parTransId="{F4D9CA4F-62DE-46EA-9EE6-2E16B564F4D0}" sibTransId="{607F6CED-E3AE-4B56-9898-A35DB4EBB3C3}"/>
    <dgm:cxn modelId="{D2571FB2-8AFC-48A8-BD5F-F0CE10831897}" type="presOf" srcId="{86097CE3-B4C1-40BC-8303-2127137F35B2}" destId="{735862C9-42FA-4AA7-8EC5-EDADBC140A50}" srcOrd="0" destOrd="0" presId="urn:microsoft.com/office/officeart/2005/8/layout/radial5"/>
    <dgm:cxn modelId="{B20D8735-00A4-4CD4-90EB-C3B3E5F0C19E}" srcId="{15D9E83B-2363-4A62-BCB0-5A1EC2AAF3A5}" destId="{86097CE3-B4C1-40BC-8303-2127137F35B2}" srcOrd="6" destOrd="0" parTransId="{4A56B138-53C5-48D0-BA9E-FC3F630B39DE}" sibTransId="{9A983991-EAD5-44E8-8C94-0A591D1C0D7A}"/>
    <dgm:cxn modelId="{B68D3773-D57B-4716-8912-1C576C2E11A5}" type="presOf" srcId="{4A56B138-53C5-48D0-BA9E-FC3F630B39DE}" destId="{C1EF89DB-54C4-44A1-9FB4-CA32B76809C9}" srcOrd="0" destOrd="0" presId="urn:microsoft.com/office/officeart/2005/8/layout/radial5"/>
    <dgm:cxn modelId="{C7C2470D-0ED2-4A14-8BAC-B1D372CD2D03}" type="presParOf" srcId="{BAC1DBAF-BCD3-4643-B5AF-D62D6D82E5F9}" destId="{6BF73752-8C87-4A46-8B9E-9FD56B805271}" srcOrd="0" destOrd="0" presId="urn:microsoft.com/office/officeart/2005/8/layout/radial5"/>
    <dgm:cxn modelId="{188D6FC7-B8AA-4861-A961-7B77FCD7F190}" type="presParOf" srcId="{BAC1DBAF-BCD3-4643-B5AF-D62D6D82E5F9}" destId="{AFE72D84-BD6D-4A5C-9AAB-59680636C09C}" srcOrd="1" destOrd="0" presId="urn:microsoft.com/office/officeart/2005/8/layout/radial5"/>
    <dgm:cxn modelId="{FD30DF09-89FC-4F25-8508-B50094857DE3}" type="presParOf" srcId="{AFE72D84-BD6D-4A5C-9AAB-59680636C09C}" destId="{C93EE85B-3F74-41CD-BF1B-EB25E3913AF9}" srcOrd="0" destOrd="0" presId="urn:microsoft.com/office/officeart/2005/8/layout/radial5"/>
    <dgm:cxn modelId="{9FBA40BE-35D5-405F-BAC7-0AEB8BA07846}" type="presParOf" srcId="{BAC1DBAF-BCD3-4643-B5AF-D62D6D82E5F9}" destId="{60B97930-719C-4884-AFEE-23548C8D0D54}" srcOrd="2" destOrd="0" presId="urn:microsoft.com/office/officeart/2005/8/layout/radial5"/>
    <dgm:cxn modelId="{430B2218-CF8E-4185-B8CC-457BE6D0281D}" type="presParOf" srcId="{BAC1DBAF-BCD3-4643-B5AF-D62D6D82E5F9}" destId="{71813BAC-C80F-4D81-B131-5CEEDC345860}" srcOrd="3" destOrd="0" presId="urn:microsoft.com/office/officeart/2005/8/layout/radial5"/>
    <dgm:cxn modelId="{A8058D72-49CE-4AEB-9823-3CEE53019446}" type="presParOf" srcId="{71813BAC-C80F-4D81-B131-5CEEDC345860}" destId="{5A867D66-C6A1-40F8-A764-2073D0CEF3D4}" srcOrd="0" destOrd="0" presId="urn:microsoft.com/office/officeart/2005/8/layout/radial5"/>
    <dgm:cxn modelId="{1A1DE968-406E-4CBE-8A85-F4C747640C60}" type="presParOf" srcId="{BAC1DBAF-BCD3-4643-B5AF-D62D6D82E5F9}" destId="{8CF24B9F-36AE-4B82-A95D-906C53D338BA}" srcOrd="4" destOrd="0" presId="urn:microsoft.com/office/officeart/2005/8/layout/radial5"/>
    <dgm:cxn modelId="{C80E721C-F69C-48D7-B8DD-FBB5F3BEBEA3}" type="presParOf" srcId="{BAC1DBAF-BCD3-4643-B5AF-D62D6D82E5F9}" destId="{AA2B0214-78D7-4C92-99E4-F1E3307783F8}" srcOrd="5" destOrd="0" presId="urn:microsoft.com/office/officeart/2005/8/layout/radial5"/>
    <dgm:cxn modelId="{A53A30B4-4AEB-420E-B039-0EA2C612C263}" type="presParOf" srcId="{AA2B0214-78D7-4C92-99E4-F1E3307783F8}" destId="{EDA926C3-C848-4BC3-899D-FC50F7B213AC}" srcOrd="0" destOrd="0" presId="urn:microsoft.com/office/officeart/2005/8/layout/radial5"/>
    <dgm:cxn modelId="{BD7695DD-C24A-4392-A840-0058EA6A99E4}" type="presParOf" srcId="{BAC1DBAF-BCD3-4643-B5AF-D62D6D82E5F9}" destId="{D4DB11A0-2A0D-47D2-A9C5-782AE57520F0}" srcOrd="6" destOrd="0" presId="urn:microsoft.com/office/officeart/2005/8/layout/radial5"/>
    <dgm:cxn modelId="{3C3AAE1F-4077-40BA-A30E-2C200CEA2B72}" type="presParOf" srcId="{BAC1DBAF-BCD3-4643-B5AF-D62D6D82E5F9}" destId="{DAED2636-05A5-4DBB-B822-700327059E36}" srcOrd="7" destOrd="0" presId="urn:microsoft.com/office/officeart/2005/8/layout/radial5"/>
    <dgm:cxn modelId="{F958FAE1-3EAE-4089-A92C-D2F1CA34B96D}" type="presParOf" srcId="{DAED2636-05A5-4DBB-B822-700327059E36}" destId="{29C27DC5-6236-42E7-B4D9-A40A31E98E22}" srcOrd="0" destOrd="0" presId="urn:microsoft.com/office/officeart/2005/8/layout/radial5"/>
    <dgm:cxn modelId="{99F0DCBB-038D-476E-942A-78F624653E47}" type="presParOf" srcId="{BAC1DBAF-BCD3-4643-B5AF-D62D6D82E5F9}" destId="{1C622089-2AC7-4C59-B421-3CEF42CBC0EB}" srcOrd="8" destOrd="0" presId="urn:microsoft.com/office/officeart/2005/8/layout/radial5"/>
    <dgm:cxn modelId="{51B90380-D38E-47A1-8DF6-08D3E867B077}" type="presParOf" srcId="{BAC1DBAF-BCD3-4643-B5AF-D62D6D82E5F9}" destId="{AA517B75-FE82-446B-948E-E8D6A8951DB2}" srcOrd="9" destOrd="0" presId="urn:microsoft.com/office/officeart/2005/8/layout/radial5"/>
    <dgm:cxn modelId="{51E4E2F1-AAF1-49FB-B27C-EA45F50BD663}" type="presParOf" srcId="{AA517B75-FE82-446B-948E-E8D6A8951DB2}" destId="{2E5B77DE-CDC7-4466-AC60-1868F27CB6E9}" srcOrd="0" destOrd="0" presId="urn:microsoft.com/office/officeart/2005/8/layout/radial5"/>
    <dgm:cxn modelId="{C29710B6-ABA4-4EAD-A2AD-A92E0F73C861}" type="presParOf" srcId="{BAC1DBAF-BCD3-4643-B5AF-D62D6D82E5F9}" destId="{5C5C573D-935C-4D2E-B29D-47C16BC9240C}" srcOrd="10" destOrd="0" presId="urn:microsoft.com/office/officeart/2005/8/layout/radial5"/>
    <dgm:cxn modelId="{C718C27A-0461-4FF9-A0E3-14970D0EF48B}" type="presParOf" srcId="{BAC1DBAF-BCD3-4643-B5AF-D62D6D82E5F9}" destId="{A327DF30-B9C0-44D1-B81F-82AD9C43F357}" srcOrd="11" destOrd="0" presId="urn:microsoft.com/office/officeart/2005/8/layout/radial5"/>
    <dgm:cxn modelId="{43C57147-D219-4755-A9A5-85E0336F5DFE}" type="presParOf" srcId="{A327DF30-B9C0-44D1-B81F-82AD9C43F357}" destId="{7FF9DCE1-456D-4440-8F52-B0FA8423D5F7}" srcOrd="0" destOrd="0" presId="urn:microsoft.com/office/officeart/2005/8/layout/radial5"/>
    <dgm:cxn modelId="{A7437FAD-3CE6-43B3-A740-CB6E2C8AA33F}" type="presParOf" srcId="{BAC1DBAF-BCD3-4643-B5AF-D62D6D82E5F9}" destId="{07E27CC8-818D-47F2-BD29-67B6C1938287}" srcOrd="12" destOrd="0" presId="urn:microsoft.com/office/officeart/2005/8/layout/radial5"/>
    <dgm:cxn modelId="{9C21F3B8-FEED-4597-B327-0B524441B8B3}" type="presParOf" srcId="{BAC1DBAF-BCD3-4643-B5AF-D62D6D82E5F9}" destId="{C1EF89DB-54C4-44A1-9FB4-CA32B76809C9}" srcOrd="13" destOrd="0" presId="urn:microsoft.com/office/officeart/2005/8/layout/radial5"/>
    <dgm:cxn modelId="{34C24BB8-08D5-4998-A9E3-D43D59E2028D}" type="presParOf" srcId="{C1EF89DB-54C4-44A1-9FB4-CA32B76809C9}" destId="{9F61E66B-643A-4C10-9B62-557B9C842904}" srcOrd="0" destOrd="0" presId="urn:microsoft.com/office/officeart/2005/8/layout/radial5"/>
    <dgm:cxn modelId="{D7AEA31F-D495-46D7-8C06-E74E14F15D7E}" type="presParOf" srcId="{BAC1DBAF-BCD3-4643-B5AF-D62D6D82E5F9}" destId="{735862C9-42FA-4AA7-8EC5-EDADBC140A50}" srcOrd="14" destOrd="0" presId="urn:microsoft.com/office/officeart/2005/8/layout/radial5"/>
    <dgm:cxn modelId="{175E7D04-5C0A-449A-8BBC-3A549AC70CB5}" type="presParOf" srcId="{BAC1DBAF-BCD3-4643-B5AF-D62D6D82E5F9}" destId="{7FBD02D1-A663-4602-B94E-5792E1622B1D}" srcOrd="15" destOrd="0" presId="urn:microsoft.com/office/officeart/2005/8/layout/radial5"/>
    <dgm:cxn modelId="{9FC4FC5F-BE1B-448A-BCAF-5CE5A2B45D45}" type="presParOf" srcId="{7FBD02D1-A663-4602-B94E-5792E1622B1D}" destId="{5215C5BC-81F2-4D48-A8B9-FD0878BD92E0}" srcOrd="0" destOrd="0" presId="urn:microsoft.com/office/officeart/2005/8/layout/radial5"/>
    <dgm:cxn modelId="{460E71F0-C174-4648-8C80-6EED53F380EA}" type="presParOf" srcId="{BAC1DBAF-BCD3-4643-B5AF-D62D6D82E5F9}" destId="{654ED02C-00A1-48E8-8796-39B308F01749}" srcOrd="16" destOrd="0" presId="urn:microsoft.com/office/officeart/2005/8/layout/radial5"/>
    <dgm:cxn modelId="{59B7E5A1-1550-497C-B7A1-DDCFD7C626CB}" type="presParOf" srcId="{BAC1DBAF-BCD3-4643-B5AF-D62D6D82E5F9}" destId="{D0393C52-BD43-480F-A607-F683679409C7}" srcOrd="17" destOrd="0" presId="urn:microsoft.com/office/officeart/2005/8/layout/radial5"/>
    <dgm:cxn modelId="{5CEFA94F-31F5-45DB-A45E-ADD14609CAEE}" type="presParOf" srcId="{D0393C52-BD43-480F-A607-F683679409C7}" destId="{0D2594BC-4CB6-483F-82FD-6E302E7E5CAF}" srcOrd="0" destOrd="0" presId="urn:microsoft.com/office/officeart/2005/8/layout/radial5"/>
    <dgm:cxn modelId="{D0FDBF57-3D46-4369-894F-6089B8ADB5FC}" type="presParOf" srcId="{BAC1DBAF-BCD3-4643-B5AF-D62D6D82E5F9}" destId="{C3EC840F-5BCF-43A8-80FA-E3EA248971FD}" srcOrd="18" destOrd="0" presId="urn:microsoft.com/office/officeart/2005/8/layout/radial5"/>
    <dgm:cxn modelId="{E0A67F6F-2E9D-4443-AC27-9FEBA5F5252C}" type="presParOf" srcId="{BAC1DBAF-BCD3-4643-B5AF-D62D6D82E5F9}" destId="{A6660AE2-44F5-463D-A56D-C2479AE97EB6}" srcOrd="19" destOrd="0" presId="urn:microsoft.com/office/officeart/2005/8/layout/radial5"/>
    <dgm:cxn modelId="{FD6F3A42-0665-4F2D-B4D4-450F6079D86C}" type="presParOf" srcId="{A6660AE2-44F5-463D-A56D-C2479AE97EB6}" destId="{25629366-0F33-4E5D-B35C-828E1C2BE924}" srcOrd="0" destOrd="0" presId="urn:microsoft.com/office/officeart/2005/8/layout/radial5"/>
    <dgm:cxn modelId="{4A138EED-FC8E-4D93-AC02-FFF57272F661}" type="presParOf" srcId="{BAC1DBAF-BCD3-4643-B5AF-D62D6D82E5F9}" destId="{609A7672-DE6F-4E81-A3D4-3548984EAEF6}" srcOrd="20" destOrd="0" presId="urn:microsoft.com/office/officeart/2005/8/layout/radial5"/>
    <dgm:cxn modelId="{0EA49A68-4A9B-4C24-9336-6FDA5F453EF4}" type="presParOf" srcId="{BAC1DBAF-BCD3-4643-B5AF-D62D6D82E5F9}" destId="{51E599A1-7773-4B96-BD38-A935B9871345}" srcOrd="21" destOrd="0" presId="urn:microsoft.com/office/officeart/2005/8/layout/radial5"/>
    <dgm:cxn modelId="{F17CD57A-38DF-4F9B-9DC9-66225663F1EB}" type="presParOf" srcId="{51E599A1-7773-4B96-BD38-A935B9871345}" destId="{B2A5ACFB-8ED8-459E-8F7A-FF8A68146B87}" srcOrd="0" destOrd="0" presId="urn:microsoft.com/office/officeart/2005/8/layout/radial5"/>
    <dgm:cxn modelId="{17E518D3-BBD5-47BE-BC1E-8E19D19F7381}" type="presParOf" srcId="{BAC1DBAF-BCD3-4643-B5AF-D62D6D82E5F9}" destId="{3B5DC22E-2AE7-4D0B-990D-F3B90FBE60C3}" srcOrd="22" destOrd="0" presId="urn:microsoft.com/office/officeart/2005/8/layout/radial5"/>
    <dgm:cxn modelId="{A11FC700-8E83-4414-9A8A-871C14EFB524}" type="presParOf" srcId="{BAC1DBAF-BCD3-4643-B5AF-D62D6D82E5F9}" destId="{3CA4DA60-D9A7-456F-A2AA-E3E8DE113703}" srcOrd="23" destOrd="0" presId="urn:microsoft.com/office/officeart/2005/8/layout/radial5"/>
    <dgm:cxn modelId="{4567AD64-706E-45E7-9721-B818C445F8B3}" type="presParOf" srcId="{3CA4DA60-D9A7-456F-A2AA-E3E8DE113703}" destId="{89BBDF1E-AEA1-4EE2-A61D-93B9893F2958}" srcOrd="0" destOrd="0" presId="urn:microsoft.com/office/officeart/2005/8/layout/radial5"/>
    <dgm:cxn modelId="{E84ADA97-0896-45DC-BA87-9C4E9FB88E20}" type="presParOf" srcId="{BAC1DBAF-BCD3-4643-B5AF-D62D6D82E5F9}" destId="{1819F490-FF14-4847-A5B1-4FAF3F32E956}" srcOrd="24" destOrd="0" presId="urn:microsoft.com/office/officeart/2005/8/layout/radial5"/>
    <dgm:cxn modelId="{86726FA8-06E7-4E3D-9175-7B503A8CCF6D}" type="presParOf" srcId="{BAC1DBAF-BCD3-4643-B5AF-D62D6D82E5F9}" destId="{88327167-66AD-49AC-B2A6-5067AFB2E5A7}" srcOrd="25" destOrd="0" presId="urn:microsoft.com/office/officeart/2005/8/layout/radial5"/>
    <dgm:cxn modelId="{935F384B-08AB-4C86-B427-8FFB9A14148A}" type="presParOf" srcId="{88327167-66AD-49AC-B2A6-5067AFB2E5A7}" destId="{6AC0E383-53FB-4DFF-A6A2-923A03E7790B}" srcOrd="0" destOrd="0" presId="urn:microsoft.com/office/officeart/2005/8/layout/radial5"/>
    <dgm:cxn modelId="{20E8A588-5F57-4EB7-9DD5-6DB746D73D9A}" type="presParOf" srcId="{BAC1DBAF-BCD3-4643-B5AF-D62D6D82E5F9}" destId="{0C6F9FDF-0F93-4393-90C8-63F43AAFA0EC}" srcOrd="26" destOrd="0" presId="urn:microsoft.com/office/officeart/2005/8/layout/radial5"/>
    <dgm:cxn modelId="{8ABD080C-3EFC-47C5-B85D-68C27C28B78D}" type="presParOf" srcId="{BAC1DBAF-BCD3-4643-B5AF-D62D6D82E5F9}" destId="{C474A9DB-C984-41EB-83A9-8B8C0878B54E}" srcOrd="27" destOrd="0" presId="urn:microsoft.com/office/officeart/2005/8/layout/radial5"/>
    <dgm:cxn modelId="{A420D296-C74F-4576-B871-A7DB0D1FB3E2}" type="presParOf" srcId="{C474A9DB-C984-41EB-83A9-8B8C0878B54E}" destId="{12985EB4-99DF-48D8-B5E9-6753F4A7C47C}" srcOrd="0" destOrd="0" presId="urn:microsoft.com/office/officeart/2005/8/layout/radial5"/>
    <dgm:cxn modelId="{36161306-0EA4-4B6A-95EE-9640C4E118CD}" type="presParOf" srcId="{BAC1DBAF-BCD3-4643-B5AF-D62D6D82E5F9}" destId="{320D0241-D2B4-42FF-B4D3-85DD3D86332C}" srcOrd="28" destOrd="0" presId="urn:microsoft.com/office/officeart/2005/8/layout/radial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43012FD-FC63-48E9-8BD2-55E6459B6CDE}" type="doc">
      <dgm:prSet loTypeId="urn:microsoft.com/office/officeart/2005/8/layout/radial5" loCatId="relationship" qsTypeId="urn:microsoft.com/office/officeart/2005/8/quickstyle/simple2" qsCatId="simple" csTypeId="urn:microsoft.com/office/officeart/2005/8/colors/colorful2" csCatId="colorful" phldr="1"/>
      <dgm:spPr/>
      <dgm:t>
        <a:bodyPr/>
        <a:lstStyle/>
        <a:p>
          <a:endParaRPr lang="zh-CN" altLang="en-US"/>
        </a:p>
      </dgm:t>
    </dgm:pt>
    <dgm:pt modelId="{15D9E83B-2363-4A62-BCB0-5A1EC2AAF3A5}">
      <dgm:prSet phldrT="[文本]"/>
      <dgm:spPr/>
      <dgm:t>
        <a:bodyPr/>
        <a:lstStyle/>
        <a:p>
          <a:r>
            <a:rPr lang="zh-CN" altLang="en-US" b="1" dirty="0" smtClean="0"/>
            <a:t>调试安全管理内容</a:t>
          </a:r>
          <a:endParaRPr lang="zh-CN" altLang="en-US" b="1" dirty="0"/>
        </a:p>
      </dgm:t>
    </dgm:pt>
    <dgm:pt modelId="{12132B5C-F789-46CB-AF72-DBE4345C464D}" type="parTrans" cxnId="{0566AA1D-F511-4EE5-AFD3-D14A48D6CDB1}">
      <dgm:prSet/>
      <dgm:spPr/>
      <dgm:t>
        <a:bodyPr/>
        <a:lstStyle/>
        <a:p>
          <a:endParaRPr lang="zh-CN" altLang="en-US">
            <a:solidFill>
              <a:schemeClr val="tx1"/>
            </a:solidFill>
          </a:endParaRPr>
        </a:p>
      </dgm:t>
    </dgm:pt>
    <dgm:pt modelId="{FA29E164-552A-4342-B0BE-A38F4648C8DC}" type="sibTrans" cxnId="{0566AA1D-F511-4EE5-AFD3-D14A48D6CDB1}">
      <dgm:prSet/>
      <dgm:spPr/>
      <dgm:t>
        <a:bodyPr/>
        <a:lstStyle/>
        <a:p>
          <a:endParaRPr lang="zh-CN" altLang="en-US">
            <a:solidFill>
              <a:schemeClr val="tx1"/>
            </a:solidFill>
          </a:endParaRPr>
        </a:p>
      </dgm:t>
    </dgm:pt>
    <dgm:pt modelId="{D8467BC5-6CA6-47D2-AE05-ADD09A88C685}">
      <dgm:prSet phldrT="[文本]"/>
      <dgm:spPr/>
      <dgm:t>
        <a:bodyPr/>
        <a:lstStyle/>
        <a:p>
          <a:r>
            <a:rPr lang="zh-CN" altLang="en-US" dirty="0" smtClean="0"/>
            <a:t>基本</a:t>
          </a:r>
          <a:endParaRPr lang="en-US" altLang="zh-CN" dirty="0" smtClean="0"/>
        </a:p>
        <a:p>
          <a:r>
            <a:rPr lang="zh-CN" altLang="en-US" dirty="0" smtClean="0"/>
            <a:t>要求</a:t>
          </a:r>
          <a:endParaRPr lang="zh-CN" altLang="en-US" dirty="0"/>
        </a:p>
      </dgm:t>
    </dgm:pt>
    <dgm:pt modelId="{2556BBF0-C37C-44DE-BB00-B7616A2EDED6}" type="parTrans" cxnId="{DD980E92-29C9-41FE-9DC9-F1FF0454797C}">
      <dgm:prSet/>
      <dgm:spPr/>
      <dgm:t>
        <a:bodyPr/>
        <a:lstStyle/>
        <a:p>
          <a:endParaRPr lang="zh-CN" altLang="en-US">
            <a:solidFill>
              <a:schemeClr val="tx1"/>
            </a:solidFill>
          </a:endParaRPr>
        </a:p>
      </dgm:t>
    </dgm:pt>
    <dgm:pt modelId="{5D570533-D39E-41EB-BEB4-1B325C9EFD76}" type="sibTrans" cxnId="{DD980E92-29C9-41FE-9DC9-F1FF0454797C}">
      <dgm:prSet/>
      <dgm:spPr/>
      <dgm:t>
        <a:bodyPr/>
        <a:lstStyle/>
        <a:p>
          <a:endParaRPr lang="zh-CN" altLang="en-US">
            <a:solidFill>
              <a:schemeClr val="tx1"/>
            </a:solidFill>
          </a:endParaRPr>
        </a:p>
      </dgm:t>
    </dgm:pt>
    <dgm:pt modelId="{ED8221EA-F5BA-4ACF-8698-CAEFF6A5EC07}">
      <dgm:prSet phldrT="[文本]"/>
      <dgm:spPr/>
      <dgm:t>
        <a:bodyPr/>
        <a:lstStyle/>
        <a:p>
          <a:r>
            <a:rPr lang="zh-CN" altLang="en-US" dirty="0" smtClean="0"/>
            <a:t>安全管理网络</a:t>
          </a:r>
          <a:endParaRPr lang="zh-CN" altLang="en-US" dirty="0"/>
        </a:p>
      </dgm:t>
    </dgm:pt>
    <dgm:pt modelId="{27270E5A-1865-49A9-BDE4-F5FDD95F60AC}" type="parTrans" cxnId="{6AE16F7E-C454-4EF7-B577-6192B6162E1E}">
      <dgm:prSet/>
      <dgm:spPr/>
      <dgm:t>
        <a:bodyPr/>
        <a:lstStyle/>
        <a:p>
          <a:endParaRPr lang="zh-CN" altLang="en-US">
            <a:solidFill>
              <a:schemeClr val="tx1"/>
            </a:solidFill>
          </a:endParaRPr>
        </a:p>
      </dgm:t>
    </dgm:pt>
    <dgm:pt modelId="{D94F5BC4-923D-48A3-9EE0-C589AABB51CA}" type="sibTrans" cxnId="{6AE16F7E-C454-4EF7-B577-6192B6162E1E}">
      <dgm:prSet/>
      <dgm:spPr/>
      <dgm:t>
        <a:bodyPr/>
        <a:lstStyle/>
        <a:p>
          <a:endParaRPr lang="zh-CN" altLang="en-US">
            <a:solidFill>
              <a:schemeClr val="tx1"/>
            </a:solidFill>
          </a:endParaRPr>
        </a:p>
      </dgm:t>
    </dgm:pt>
    <dgm:pt modelId="{AA7017A1-C474-40E4-943A-BE32446CAAFB}">
      <dgm:prSet phldrT="[文本]"/>
      <dgm:spPr/>
      <dgm:t>
        <a:bodyPr/>
        <a:lstStyle/>
        <a:p>
          <a:r>
            <a:rPr lang="zh-CN" altLang="en-US" dirty="0" smtClean="0"/>
            <a:t>安全</a:t>
          </a:r>
          <a:endParaRPr lang="en-US" altLang="zh-CN" dirty="0" smtClean="0"/>
        </a:p>
        <a:p>
          <a:r>
            <a:rPr lang="zh-CN" altLang="en-US" dirty="0" smtClean="0"/>
            <a:t>培训</a:t>
          </a:r>
          <a:endParaRPr lang="zh-CN" altLang="en-US" dirty="0"/>
        </a:p>
      </dgm:t>
    </dgm:pt>
    <dgm:pt modelId="{8CC86994-524B-4B46-A805-1C7E7A3DD93B}" type="parTrans" cxnId="{8708C01C-9AE7-4C92-AAC1-42E29FA94D06}">
      <dgm:prSet/>
      <dgm:spPr/>
      <dgm:t>
        <a:bodyPr/>
        <a:lstStyle/>
        <a:p>
          <a:endParaRPr lang="zh-CN" altLang="en-US">
            <a:solidFill>
              <a:schemeClr val="tx1"/>
            </a:solidFill>
          </a:endParaRPr>
        </a:p>
      </dgm:t>
    </dgm:pt>
    <dgm:pt modelId="{FCD9805C-73EC-4B51-A909-8BBE106F0903}" type="sibTrans" cxnId="{8708C01C-9AE7-4C92-AAC1-42E29FA94D06}">
      <dgm:prSet/>
      <dgm:spPr/>
      <dgm:t>
        <a:bodyPr/>
        <a:lstStyle/>
        <a:p>
          <a:endParaRPr lang="zh-CN" altLang="en-US">
            <a:solidFill>
              <a:schemeClr val="tx1"/>
            </a:solidFill>
          </a:endParaRPr>
        </a:p>
      </dgm:t>
    </dgm:pt>
    <dgm:pt modelId="{6A641294-6EE5-4759-8045-8EC277C37BFB}">
      <dgm:prSet phldrT="[文本]"/>
      <dgm:spPr/>
      <dgm:t>
        <a:bodyPr/>
        <a:lstStyle/>
        <a:p>
          <a:r>
            <a:rPr lang="zh-CN" altLang="en-US" dirty="0" smtClean="0"/>
            <a:t>安全会议制度</a:t>
          </a:r>
          <a:endParaRPr lang="zh-CN" altLang="en-US" dirty="0"/>
        </a:p>
      </dgm:t>
    </dgm:pt>
    <dgm:pt modelId="{EA95689D-6C73-49B8-A160-3DDA231FE158}" type="parTrans" cxnId="{CEAEF363-B776-4130-94CB-D1BE155A9C01}">
      <dgm:prSet/>
      <dgm:spPr/>
      <dgm:t>
        <a:bodyPr/>
        <a:lstStyle/>
        <a:p>
          <a:endParaRPr lang="zh-CN" altLang="en-US">
            <a:solidFill>
              <a:schemeClr val="tx1"/>
            </a:solidFill>
          </a:endParaRPr>
        </a:p>
      </dgm:t>
    </dgm:pt>
    <dgm:pt modelId="{5CF5D8B8-1063-4669-A704-5ED56AC4329D}" type="sibTrans" cxnId="{CEAEF363-B776-4130-94CB-D1BE155A9C01}">
      <dgm:prSet/>
      <dgm:spPr/>
      <dgm:t>
        <a:bodyPr/>
        <a:lstStyle/>
        <a:p>
          <a:endParaRPr lang="zh-CN" altLang="en-US">
            <a:solidFill>
              <a:schemeClr val="tx1"/>
            </a:solidFill>
          </a:endParaRPr>
        </a:p>
      </dgm:t>
    </dgm:pt>
    <dgm:pt modelId="{00D42353-CB06-4348-BC2D-06EC22BAE6BD}">
      <dgm:prSet phldrT="[文本]"/>
      <dgm:spPr/>
      <dgm:t>
        <a:bodyPr/>
        <a:lstStyle/>
        <a:p>
          <a:r>
            <a:rPr lang="zh-CN" altLang="en-US" dirty="0" smtClean="0"/>
            <a:t>安全生产投入</a:t>
          </a:r>
          <a:endParaRPr lang="zh-CN" altLang="en-US" dirty="0"/>
        </a:p>
      </dgm:t>
    </dgm:pt>
    <dgm:pt modelId="{BDBD1761-8790-4EF3-B992-F397721D40B0}" type="parTrans" cxnId="{FBB6C862-3962-4A35-8E5F-04483EA1530A}">
      <dgm:prSet/>
      <dgm:spPr/>
      <dgm:t>
        <a:bodyPr/>
        <a:lstStyle/>
        <a:p>
          <a:endParaRPr lang="zh-CN" altLang="en-US">
            <a:solidFill>
              <a:schemeClr val="tx1"/>
            </a:solidFill>
          </a:endParaRPr>
        </a:p>
      </dgm:t>
    </dgm:pt>
    <dgm:pt modelId="{BD560CFB-67D3-49AB-8AC4-6658C0874DB2}" type="sibTrans" cxnId="{FBB6C862-3962-4A35-8E5F-04483EA1530A}">
      <dgm:prSet/>
      <dgm:spPr/>
      <dgm:t>
        <a:bodyPr/>
        <a:lstStyle/>
        <a:p>
          <a:endParaRPr lang="zh-CN" altLang="en-US">
            <a:solidFill>
              <a:schemeClr val="tx1"/>
            </a:solidFill>
          </a:endParaRPr>
        </a:p>
      </dgm:t>
    </dgm:pt>
    <dgm:pt modelId="{FAB6C69F-2578-44E3-B0BF-CFA5126F436D}">
      <dgm:prSet phldrT="[文本]"/>
      <dgm:spPr/>
      <dgm:t>
        <a:bodyPr/>
        <a:lstStyle/>
        <a:p>
          <a:r>
            <a:rPr lang="zh-CN" altLang="en-US" dirty="0" smtClean="0"/>
            <a:t>调试过程安全管理</a:t>
          </a:r>
          <a:endParaRPr lang="zh-CN" altLang="en-US" dirty="0"/>
        </a:p>
      </dgm:t>
    </dgm:pt>
    <dgm:pt modelId="{21CDA66B-BFC7-4419-A580-AECA16536201}" type="parTrans" cxnId="{B6A6CEFD-4D96-4E01-AF05-5E01B57BF75A}">
      <dgm:prSet/>
      <dgm:spPr/>
      <dgm:t>
        <a:bodyPr/>
        <a:lstStyle/>
        <a:p>
          <a:endParaRPr lang="zh-CN" altLang="en-US">
            <a:solidFill>
              <a:schemeClr val="tx1"/>
            </a:solidFill>
          </a:endParaRPr>
        </a:p>
      </dgm:t>
    </dgm:pt>
    <dgm:pt modelId="{66B23A8E-10D1-4AE3-977F-8013C2FEE325}" type="sibTrans" cxnId="{B6A6CEFD-4D96-4E01-AF05-5E01B57BF75A}">
      <dgm:prSet/>
      <dgm:spPr/>
      <dgm:t>
        <a:bodyPr/>
        <a:lstStyle/>
        <a:p>
          <a:endParaRPr lang="zh-CN" altLang="en-US">
            <a:solidFill>
              <a:schemeClr val="tx1"/>
            </a:solidFill>
          </a:endParaRPr>
        </a:p>
      </dgm:t>
    </dgm:pt>
    <dgm:pt modelId="{86097CE3-B4C1-40BC-8303-2127137F35B2}">
      <dgm:prSet phldrT="[文本]"/>
      <dgm:spPr/>
      <dgm:t>
        <a:bodyPr/>
        <a:lstStyle/>
        <a:p>
          <a:r>
            <a:rPr lang="zh-CN" altLang="en-US" dirty="0" smtClean="0"/>
            <a:t>安全检查与隐患治理</a:t>
          </a:r>
          <a:endParaRPr lang="zh-CN" altLang="en-US" dirty="0"/>
        </a:p>
      </dgm:t>
    </dgm:pt>
    <dgm:pt modelId="{4A56B138-53C5-48D0-BA9E-FC3F630B39DE}" type="parTrans" cxnId="{B20D8735-00A4-4CD4-90EB-C3B3E5F0C19E}">
      <dgm:prSet/>
      <dgm:spPr/>
      <dgm:t>
        <a:bodyPr/>
        <a:lstStyle/>
        <a:p>
          <a:endParaRPr lang="zh-CN" altLang="en-US">
            <a:solidFill>
              <a:schemeClr val="tx1"/>
            </a:solidFill>
          </a:endParaRPr>
        </a:p>
      </dgm:t>
    </dgm:pt>
    <dgm:pt modelId="{9A983991-EAD5-44E8-8C94-0A591D1C0D7A}" type="sibTrans" cxnId="{B20D8735-00A4-4CD4-90EB-C3B3E5F0C19E}">
      <dgm:prSet/>
      <dgm:spPr/>
      <dgm:t>
        <a:bodyPr/>
        <a:lstStyle/>
        <a:p>
          <a:endParaRPr lang="zh-CN" altLang="en-US">
            <a:solidFill>
              <a:schemeClr val="tx1"/>
            </a:solidFill>
          </a:endParaRPr>
        </a:p>
      </dgm:t>
    </dgm:pt>
    <dgm:pt modelId="{EE1252C6-B3FE-4D3B-820C-8019608B89C5}">
      <dgm:prSet phldrT="[文本]"/>
      <dgm:spPr/>
      <dgm:t>
        <a:bodyPr/>
        <a:lstStyle/>
        <a:p>
          <a:r>
            <a:rPr lang="zh-CN" altLang="en-US" dirty="0" smtClean="0"/>
            <a:t>应急</a:t>
          </a:r>
          <a:endParaRPr lang="en-US" altLang="zh-CN" dirty="0" smtClean="0"/>
        </a:p>
        <a:p>
          <a:r>
            <a:rPr lang="zh-CN" altLang="en-US" dirty="0" smtClean="0"/>
            <a:t>演练</a:t>
          </a:r>
          <a:endParaRPr lang="zh-CN" altLang="en-US" dirty="0"/>
        </a:p>
      </dgm:t>
    </dgm:pt>
    <dgm:pt modelId="{A6437C42-52A7-42D1-9DF0-A489D9431CB3}" type="parTrans" cxnId="{28075A14-8820-4945-AA52-D06952FC4741}">
      <dgm:prSet/>
      <dgm:spPr/>
      <dgm:t>
        <a:bodyPr/>
        <a:lstStyle/>
        <a:p>
          <a:endParaRPr lang="zh-CN" altLang="en-US">
            <a:solidFill>
              <a:schemeClr val="tx1"/>
            </a:solidFill>
          </a:endParaRPr>
        </a:p>
      </dgm:t>
    </dgm:pt>
    <dgm:pt modelId="{3F542B06-2A83-4C97-BCB1-EFB442B74B86}" type="sibTrans" cxnId="{28075A14-8820-4945-AA52-D06952FC4741}">
      <dgm:prSet/>
      <dgm:spPr/>
      <dgm:t>
        <a:bodyPr/>
        <a:lstStyle/>
        <a:p>
          <a:endParaRPr lang="zh-CN" altLang="en-US">
            <a:solidFill>
              <a:schemeClr val="tx1"/>
            </a:solidFill>
          </a:endParaRPr>
        </a:p>
      </dgm:t>
    </dgm:pt>
    <dgm:pt modelId="{3B501A6F-E490-42CC-A197-72E62D6EE5B9}">
      <dgm:prSet phldrT="[文本]"/>
      <dgm:spPr/>
      <dgm:t>
        <a:bodyPr/>
        <a:lstStyle/>
        <a:p>
          <a:r>
            <a:rPr lang="zh-CN" altLang="en-US" dirty="0" smtClean="0"/>
            <a:t>安全趋势分析</a:t>
          </a:r>
          <a:endParaRPr lang="zh-CN" altLang="en-US" dirty="0"/>
        </a:p>
      </dgm:t>
    </dgm:pt>
    <dgm:pt modelId="{A988E04A-D910-4D48-8FF0-6B79A06DCA6F}" type="parTrans" cxnId="{D7217179-64B8-4DB6-80AE-C86810604922}">
      <dgm:prSet/>
      <dgm:spPr/>
      <dgm:t>
        <a:bodyPr/>
        <a:lstStyle/>
        <a:p>
          <a:endParaRPr lang="zh-CN" altLang="en-US">
            <a:solidFill>
              <a:schemeClr val="tx1"/>
            </a:solidFill>
          </a:endParaRPr>
        </a:p>
      </dgm:t>
    </dgm:pt>
    <dgm:pt modelId="{85B201F1-C526-408A-A032-EAB9A1730CE7}" type="sibTrans" cxnId="{D7217179-64B8-4DB6-80AE-C86810604922}">
      <dgm:prSet/>
      <dgm:spPr/>
      <dgm:t>
        <a:bodyPr/>
        <a:lstStyle/>
        <a:p>
          <a:endParaRPr lang="zh-CN" altLang="en-US">
            <a:solidFill>
              <a:schemeClr val="tx1"/>
            </a:solidFill>
          </a:endParaRPr>
        </a:p>
      </dgm:t>
    </dgm:pt>
    <dgm:pt modelId="{CA97712B-2F25-43C0-B883-577FD3386944}">
      <dgm:prSet phldrT="[文本]"/>
      <dgm:spPr/>
      <dgm:t>
        <a:bodyPr/>
        <a:lstStyle/>
        <a:p>
          <a:r>
            <a:rPr lang="zh-CN" altLang="en-US" dirty="0" smtClean="0"/>
            <a:t>安全</a:t>
          </a:r>
          <a:endParaRPr lang="en-US" altLang="zh-CN" dirty="0" smtClean="0"/>
        </a:p>
        <a:p>
          <a:r>
            <a:rPr lang="zh-CN" altLang="en-US" dirty="0" smtClean="0"/>
            <a:t>奖惩</a:t>
          </a:r>
          <a:endParaRPr lang="zh-CN" altLang="en-US" dirty="0"/>
        </a:p>
      </dgm:t>
    </dgm:pt>
    <dgm:pt modelId="{1F04C8FF-A000-4E4E-A314-9BF291E6BA22}" type="parTrans" cxnId="{836B77B8-A05F-4296-A4E7-715AE3AFC21F}">
      <dgm:prSet/>
      <dgm:spPr/>
      <dgm:t>
        <a:bodyPr/>
        <a:lstStyle/>
        <a:p>
          <a:endParaRPr lang="zh-CN" altLang="en-US">
            <a:solidFill>
              <a:schemeClr val="tx1"/>
            </a:solidFill>
          </a:endParaRPr>
        </a:p>
      </dgm:t>
    </dgm:pt>
    <dgm:pt modelId="{A1F589C4-AEA1-4A5D-B841-BDA686FDB1F8}" type="sibTrans" cxnId="{836B77B8-A05F-4296-A4E7-715AE3AFC21F}">
      <dgm:prSet/>
      <dgm:spPr/>
      <dgm:t>
        <a:bodyPr/>
        <a:lstStyle/>
        <a:p>
          <a:endParaRPr lang="zh-CN" altLang="en-US">
            <a:solidFill>
              <a:schemeClr val="tx1"/>
            </a:solidFill>
          </a:endParaRPr>
        </a:p>
      </dgm:t>
    </dgm:pt>
    <dgm:pt modelId="{BAC1DBAF-BCD3-4643-B5AF-D62D6D82E5F9}" type="pres">
      <dgm:prSet presAssocID="{643012FD-FC63-48E9-8BD2-55E6459B6CDE}" presName="Name0" presStyleCnt="0">
        <dgm:presLayoutVars>
          <dgm:chMax val="1"/>
          <dgm:dir/>
          <dgm:animLvl val="ctr"/>
          <dgm:resizeHandles val="exact"/>
        </dgm:presLayoutVars>
      </dgm:prSet>
      <dgm:spPr/>
      <dgm:t>
        <a:bodyPr/>
        <a:lstStyle/>
        <a:p>
          <a:endParaRPr lang="zh-CN" altLang="en-US"/>
        </a:p>
      </dgm:t>
    </dgm:pt>
    <dgm:pt modelId="{6BF73752-8C87-4A46-8B9E-9FD56B805271}" type="pres">
      <dgm:prSet presAssocID="{15D9E83B-2363-4A62-BCB0-5A1EC2AAF3A5}" presName="centerShape" presStyleLbl="node0" presStyleIdx="0" presStyleCnt="1" custScaleX="172021" custScaleY="171033"/>
      <dgm:spPr/>
      <dgm:t>
        <a:bodyPr/>
        <a:lstStyle/>
        <a:p>
          <a:endParaRPr lang="zh-CN" altLang="en-US"/>
        </a:p>
      </dgm:t>
    </dgm:pt>
    <dgm:pt modelId="{AFE72D84-BD6D-4A5C-9AAB-59680636C09C}" type="pres">
      <dgm:prSet presAssocID="{2556BBF0-C37C-44DE-BB00-B7616A2EDED6}" presName="parTrans" presStyleLbl="sibTrans2D1" presStyleIdx="0" presStyleCnt="10"/>
      <dgm:spPr/>
      <dgm:t>
        <a:bodyPr/>
        <a:lstStyle/>
        <a:p>
          <a:endParaRPr lang="zh-CN" altLang="en-US"/>
        </a:p>
      </dgm:t>
    </dgm:pt>
    <dgm:pt modelId="{C93EE85B-3F74-41CD-BF1B-EB25E3913AF9}" type="pres">
      <dgm:prSet presAssocID="{2556BBF0-C37C-44DE-BB00-B7616A2EDED6}" presName="connectorText" presStyleLbl="sibTrans2D1" presStyleIdx="0" presStyleCnt="10"/>
      <dgm:spPr/>
      <dgm:t>
        <a:bodyPr/>
        <a:lstStyle/>
        <a:p>
          <a:endParaRPr lang="zh-CN" altLang="en-US"/>
        </a:p>
      </dgm:t>
    </dgm:pt>
    <dgm:pt modelId="{60B97930-719C-4884-AFEE-23548C8D0D54}" type="pres">
      <dgm:prSet presAssocID="{D8467BC5-6CA6-47D2-AE05-ADD09A88C685}" presName="node" presStyleLbl="node1" presStyleIdx="0" presStyleCnt="10">
        <dgm:presLayoutVars>
          <dgm:bulletEnabled val="1"/>
        </dgm:presLayoutVars>
      </dgm:prSet>
      <dgm:spPr/>
      <dgm:t>
        <a:bodyPr/>
        <a:lstStyle/>
        <a:p>
          <a:endParaRPr lang="zh-CN" altLang="en-US"/>
        </a:p>
      </dgm:t>
    </dgm:pt>
    <dgm:pt modelId="{71813BAC-C80F-4D81-B131-5CEEDC345860}" type="pres">
      <dgm:prSet presAssocID="{27270E5A-1865-49A9-BDE4-F5FDD95F60AC}" presName="parTrans" presStyleLbl="sibTrans2D1" presStyleIdx="1" presStyleCnt="10"/>
      <dgm:spPr/>
      <dgm:t>
        <a:bodyPr/>
        <a:lstStyle/>
        <a:p>
          <a:endParaRPr lang="zh-CN" altLang="en-US"/>
        </a:p>
      </dgm:t>
    </dgm:pt>
    <dgm:pt modelId="{5A867D66-C6A1-40F8-A764-2073D0CEF3D4}" type="pres">
      <dgm:prSet presAssocID="{27270E5A-1865-49A9-BDE4-F5FDD95F60AC}" presName="connectorText" presStyleLbl="sibTrans2D1" presStyleIdx="1" presStyleCnt="10"/>
      <dgm:spPr/>
      <dgm:t>
        <a:bodyPr/>
        <a:lstStyle/>
        <a:p>
          <a:endParaRPr lang="zh-CN" altLang="en-US"/>
        </a:p>
      </dgm:t>
    </dgm:pt>
    <dgm:pt modelId="{8CF24B9F-36AE-4B82-A95D-906C53D338BA}" type="pres">
      <dgm:prSet presAssocID="{ED8221EA-F5BA-4ACF-8698-CAEFF6A5EC07}" presName="node" presStyleLbl="node1" presStyleIdx="1" presStyleCnt="10">
        <dgm:presLayoutVars>
          <dgm:bulletEnabled val="1"/>
        </dgm:presLayoutVars>
      </dgm:prSet>
      <dgm:spPr/>
      <dgm:t>
        <a:bodyPr/>
        <a:lstStyle/>
        <a:p>
          <a:endParaRPr lang="zh-CN" altLang="en-US"/>
        </a:p>
      </dgm:t>
    </dgm:pt>
    <dgm:pt modelId="{AA2B0214-78D7-4C92-99E4-F1E3307783F8}" type="pres">
      <dgm:prSet presAssocID="{8CC86994-524B-4B46-A805-1C7E7A3DD93B}" presName="parTrans" presStyleLbl="sibTrans2D1" presStyleIdx="2" presStyleCnt="10"/>
      <dgm:spPr/>
      <dgm:t>
        <a:bodyPr/>
        <a:lstStyle/>
        <a:p>
          <a:endParaRPr lang="zh-CN" altLang="en-US"/>
        </a:p>
      </dgm:t>
    </dgm:pt>
    <dgm:pt modelId="{EDA926C3-C848-4BC3-899D-FC50F7B213AC}" type="pres">
      <dgm:prSet presAssocID="{8CC86994-524B-4B46-A805-1C7E7A3DD93B}" presName="connectorText" presStyleLbl="sibTrans2D1" presStyleIdx="2" presStyleCnt="10"/>
      <dgm:spPr/>
      <dgm:t>
        <a:bodyPr/>
        <a:lstStyle/>
        <a:p>
          <a:endParaRPr lang="zh-CN" altLang="en-US"/>
        </a:p>
      </dgm:t>
    </dgm:pt>
    <dgm:pt modelId="{D4DB11A0-2A0D-47D2-A9C5-782AE57520F0}" type="pres">
      <dgm:prSet presAssocID="{AA7017A1-C474-40E4-943A-BE32446CAAFB}" presName="node" presStyleLbl="node1" presStyleIdx="2" presStyleCnt="10">
        <dgm:presLayoutVars>
          <dgm:bulletEnabled val="1"/>
        </dgm:presLayoutVars>
      </dgm:prSet>
      <dgm:spPr/>
      <dgm:t>
        <a:bodyPr/>
        <a:lstStyle/>
        <a:p>
          <a:endParaRPr lang="zh-CN" altLang="en-US"/>
        </a:p>
      </dgm:t>
    </dgm:pt>
    <dgm:pt modelId="{DAED2636-05A5-4DBB-B822-700327059E36}" type="pres">
      <dgm:prSet presAssocID="{EA95689D-6C73-49B8-A160-3DDA231FE158}" presName="parTrans" presStyleLbl="sibTrans2D1" presStyleIdx="3" presStyleCnt="10"/>
      <dgm:spPr/>
      <dgm:t>
        <a:bodyPr/>
        <a:lstStyle/>
        <a:p>
          <a:endParaRPr lang="zh-CN" altLang="en-US"/>
        </a:p>
      </dgm:t>
    </dgm:pt>
    <dgm:pt modelId="{29C27DC5-6236-42E7-B4D9-A40A31E98E22}" type="pres">
      <dgm:prSet presAssocID="{EA95689D-6C73-49B8-A160-3DDA231FE158}" presName="connectorText" presStyleLbl="sibTrans2D1" presStyleIdx="3" presStyleCnt="10"/>
      <dgm:spPr/>
      <dgm:t>
        <a:bodyPr/>
        <a:lstStyle/>
        <a:p>
          <a:endParaRPr lang="zh-CN" altLang="en-US"/>
        </a:p>
      </dgm:t>
    </dgm:pt>
    <dgm:pt modelId="{1C622089-2AC7-4C59-B421-3CEF42CBC0EB}" type="pres">
      <dgm:prSet presAssocID="{6A641294-6EE5-4759-8045-8EC277C37BFB}" presName="node" presStyleLbl="node1" presStyleIdx="3" presStyleCnt="10">
        <dgm:presLayoutVars>
          <dgm:bulletEnabled val="1"/>
        </dgm:presLayoutVars>
      </dgm:prSet>
      <dgm:spPr/>
      <dgm:t>
        <a:bodyPr/>
        <a:lstStyle/>
        <a:p>
          <a:endParaRPr lang="zh-CN" altLang="en-US"/>
        </a:p>
      </dgm:t>
    </dgm:pt>
    <dgm:pt modelId="{AA517B75-FE82-446B-948E-E8D6A8951DB2}" type="pres">
      <dgm:prSet presAssocID="{BDBD1761-8790-4EF3-B992-F397721D40B0}" presName="parTrans" presStyleLbl="sibTrans2D1" presStyleIdx="4" presStyleCnt="10"/>
      <dgm:spPr/>
      <dgm:t>
        <a:bodyPr/>
        <a:lstStyle/>
        <a:p>
          <a:endParaRPr lang="zh-CN" altLang="en-US"/>
        </a:p>
      </dgm:t>
    </dgm:pt>
    <dgm:pt modelId="{2E5B77DE-CDC7-4466-AC60-1868F27CB6E9}" type="pres">
      <dgm:prSet presAssocID="{BDBD1761-8790-4EF3-B992-F397721D40B0}" presName="connectorText" presStyleLbl="sibTrans2D1" presStyleIdx="4" presStyleCnt="10"/>
      <dgm:spPr/>
      <dgm:t>
        <a:bodyPr/>
        <a:lstStyle/>
        <a:p>
          <a:endParaRPr lang="zh-CN" altLang="en-US"/>
        </a:p>
      </dgm:t>
    </dgm:pt>
    <dgm:pt modelId="{5C5C573D-935C-4D2E-B29D-47C16BC9240C}" type="pres">
      <dgm:prSet presAssocID="{00D42353-CB06-4348-BC2D-06EC22BAE6BD}" presName="node" presStyleLbl="node1" presStyleIdx="4" presStyleCnt="10">
        <dgm:presLayoutVars>
          <dgm:bulletEnabled val="1"/>
        </dgm:presLayoutVars>
      </dgm:prSet>
      <dgm:spPr/>
      <dgm:t>
        <a:bodyPr/>
        <a:lstStyle/>
        <a:p>
          <a:endParaRPr lang="zh-CN" altLang="en-US"/>
        </a:p>
      </dgm:t>
    </dgm:pt>
    <dgm:pt modelId="{A327DF30-B9C0-44D1-B81F-82AD9C43F357}" type="pres">
      <dgm:prSet presAssocID="{21CDA66B-BFC7-4419-A580-AECA16536201}" presName="parTrans" presStyleLbl="sibTrans2D1" presStyleIdx="5" presStyleCnt="10"/>
      <dgm:spPr/>
      <dgm:t>
        <a:bodyPr/>
        <a:lstStyle/>
        <a:p>
          <a:endParaRPr lang="zh-CN" altLang="en-US"/>
        </a:p>
      </dgm:t>
    </dgm:pt>
    <dgm:pt modelId="{7FF9DCE1-456D-4440-8F52-B0FA8423D5F7}" type="pres">
      <dgm:prSet presAssocID="{21CDA66B-BFC7-4419-A580-AECA16536201}" presName="connectorText" presStyleLbl="sibTrans2D1" presStyleIdx="5" presStyleCnt="10"/>
      <dgm:spPr/>
      <dgm:t>
        <a:bodyPr/>
        <a:lstStyle/>
        <a:p>
          <a:endParaRPr lang="zh-CN" altLang="en-US"/>
        </a:p>
      </dgm:t>
    </dgm:pt>
    <dgm:pt modelId="{07E27CC8-818D-47F2-BD29-67B6C1938287}" type="pres">
      <dgm:prSet presAssocID="{FAB6C69F-2578-44E3-B0BF-CFA5126F436D}" presName="node" presStyleLbl="node1" presStyleIdx="5" presStyleCnt="10">
        <dgm:presLayoutVars>
          <dgm:bulletEnabled val="1"/>
        </dgm:presLayoutVars>
      </dgm:prSet>
      <dgm:spPr/>
      <dgm:t>
        <a:bodyPr/>
        <a:lstStyle/>
        <a:p>
          <a:endParaRPr lang="zh-CN" altLang="en-US"/>
        </a:p>
      </dgm:t>
    </dgm:pt>
    <dgm:pt modelId="{C1EF89DB-54C4-44A1-9FB4-CA32B76809C9}" type="pres">
      <dgm:prSet presAssocID="{4A56B138-53C5-48D0-BA9E-FC3F630B39DE}" presName="parTrans" presStyleLbl="sibTrans2D1" presStyleIdx="6" presStyleCnt="10"/>
      <dgm:spPr/>
      <dgm:t>
        <a:bodyPr/>
        <a:lstStyle/>
        <a:p>
          <a:endParaRPr lang="zh-CN" altLang="en-US"/>
        </a:p>
      </dgm:t>
    </dgm:pt>
    <dgm:pt modelId="{9F61E66B-643A-4C10-9B62-557B9C842904}" type="pres">
      <dgm:prSet presAssocID="{4A56B138-53C5-48D0-BA9E-FC3F630B39DE}" presName="connectorText" presStyleLbl="sibTrans2D1" presStyleIdx="6" presStyleCnt="10"/>
      <dgm:spPr/>
      <dgm:t>
        <a:bodyPr/>
        <a:lstStyle/>
        <a:p>
          <a:endParaRPr lang="zh-CN" altLang="en-US"/>
        </a:p>
      </dgm:t>
    </dgm:pt>
    <dgm:pt modelId="{735862C9-42FA-4AA7-8EC5-EDADBC140A50}" type="pres">
      <dgm:prSet presAssocID="{86097CE3-B4C1-40BC-8303-2127137F35B2}" presName="node" presStyleLbl="node1" presStyleIdx="6" presStyleCnt="10">
        <dgm:presLayoutVars>
          <dgm:bulletEnabled val="1"/>
        </dgm:presLayoutVars>
      </dgm:prSet>
      <dgm:spPr/>
      <dgm:t>
        <a:bodyPr/>
        <a:lstStyle/>
        <a:p>
          <a:endParaRPr lang="zh-CN" altLang="en-US"/>
        </a:p>
      </dgm:t>
    </dgm:pt>
    <dgm:pt modelId="{7FBD02D1-A663-4602-B94E-5792E1622B1D}" type="pres">
      <dgm:prSet presAssocID="{A6437C42-52A7-42D1-9DF0-A489D9431CB3}" presName="parTrans" presStyleLbl="sibTrans2D1" presStyleIdx="7" presStyleCnt="10"/>
      <dgm:spPr/>
      <dgm:t>
        <a:bodyPr/>
        <a:lstStyle/>
        <a:p>
          <a:endParaRPr lang="zh-CN" altLang="en-US"/>
        </a:p>
      </dgm:t>
    </dgm:pt>
    <dgm:pt modelId="{5215C5BC-81F2-4D48-A8B9-FD0878BD92E0}" type="pres">
      <dgm:prSet presAssocID="{A6437C42-52A7-42D1-9DF0-A489D9431CB3}" presName="connectorText" presStyleLbl="sibTrans2D1" presStyleIdx="7" presStyleCnt="10"/>
      <dgm:spPr/>
      <dgm:t>
        <a:bodyPr/>
        <a:lstStyle/>
        <a:p>
          <a:endParaRPr lang="zh-CN" altLang="en-US"/>
        </a:p>
      </dgm:t>
    </dgm:pt>
    <dgm:pt modelId="{654ED02C-00A1-48E8-8796-39B308F01749}" type="pres">
      <dgm:prSet presAssocID="{EE1252C6-B3FE-4D3B-820C-8019608B89C5}" presName="node" presStyleLbl="node1" presStyleIdx="7" presStyleCnt="10">
        <dgm:presLayoutVars>
          <dgm:bulletEnabled val="1"/>
        </dgm:presLayoutVars>
      </dgm:prSet>
      <dgm:spPr/>
      <dgm:t>
        <a:bodyPr/>
        <a:lstStyle/>
        <a:p>
          <a:endParaRPr lang="zh-CN" altLang="en-US"/>
        </a:p>
      </dgm:t>
    </dgm:pt>
    <dgm:pt modelId="{D0393C52-BD43-480F-A607-F683679409C7}" type="pres">
      <dgm:prSet presAssocID="{A988E04A-D910-4D48-8FF0-6B79A06DCA6F}" presName="parTrans" presStyleLbl="sibTrans2D1" presStyleIdx="8" presStyleCnt="10"/>
      <dgm:spPr/>
      <dgm:t>
        <a:bodyPr/>
        <a:lstStyle/>
        <a:p>
          <a:endParaRPr lang="zh-CN" altLang="en-US"/>
        </a:p>
      </dgm:t>
    </dgm:pt>
    <dgm:pt modelId="{0D2594BC-4CB6-483F-82FD-6E302E7E5CAF}" type="pres">
      <dgm:prSet presAssocID="{A988E04A-D910-4D48-8FF0-6B79A06DCA6F}" presName="connectorText" presStyleLbl="sibTrans2D1" presStyleIdx="8" presStyleCnt="10"/>
      <dgm:spPr/>
      <dgm:t>
        <a:bodyPr/>
        <a:lstStyle/>
        <a:p>
          <a:endParaRPr lang="zh-CN" altLang="en-US"/>
        </a:p>
      </dgm:t>
    </dgm:pt>
    <dgm:pt modelId="{C3EC840F-5BCF-43A8-80FA-E3EA248971FD}" type="pres">
      <dgm:prSet presAssocID="{3B501A6F-E490-42CC-A197-72E62D6EE5B9}" presName="node" presStyleLbl="node1" presStyleIdx="8" presStyleCnt="10">
        <dgm:presLayoutVars>
          <dgm:bulletEnabled val="1"/>
        </dgm:presLayoutVars>
      </dgm:prSet>
      <dgm:spPr/>
      <dgm:t>
        <a:bodyPr/>
        <a:lstStyle/>
        <a:p>
          <a:endParaRPr lang="zh-CN" altLang="en-US"/>
        </a:p>
      </dgm:t>
    </dgm:pt>
    <dgm:pt modelId="{A6660AE2-44F5-463D-A56D-C2479AE97EB6}" type="pres">
      <dgm:prSet presAssocID="{1F04C8FF-A000-4E4E-A314-9BF291E6BA22}" presName="parTrans" presStyleLbl="sibTrans2D1" presStyleIdx="9" presStyleCnt="10"/>
      <dgm:spPr/>
      <dgm:t>
        <a:bodyPr/>
        <a:lstStyle/>
        <a:p>
          <a:endParaRPr lang="zh-CN" altLang="en-US"/>
        </a:p>
      </dgm:t>
    </dgm:pt>
    <dgm:pt modelId="{25629366-0F33-4E5D-B35C-828E1C2BE924}" type="pres">
      <dgm:prSet presAssocID="{1F04C8FF-A000-4E4E-A314-9BF291E6BA22}" presName="connectorText" presStyleLbl="sibTrans2D1" presStyleIdx="9" presStyleCnt="10"/>
      <dgm:spPr/>
      <dgm:t>
        <a:bodyPr/>
        <a:lstStyle/>
        <a:p>
          <a:endParaRPr lang="zh-CN" altLang="en-US"/>
        </a:p>
      </dgm:t>
    </dgm:pt>
    <dgm:pt modelId="{609A7672-DE6F-4E81-A3D4-3548984EAEF6}" type="pres">
      <dgm:prSet presAssocID="{CA97712B-2F25-43C0-B883-577FD3386944}" presName="node" presStyleLbl="node1" presStyleIdx="9" presStyleCnt="10">
        <dgm:presLayoutVars>
          <dgm:bulletEnabled val="1"/>
        </dgm:presLayoutVars>
      </dgm:prSet>
      <dgm:spPr/>
      <dgm:t>
        <a:bodyPr/>
        <a:lstStyle/>
        <a:p>
          <a:endParaRPr lang="zh-CN" altLang="en-US"/>
        </a:p>
      </dgm:t>
    </dgm:pt>
  </dgm:ptLst>
  <dgm:cxnLst>
    <dgm:cxn modelId="{B20D8735-00A4-4CD4-90EB-C3B3E5F0C19E}" srcId="{15D9E83B-2363-4A62-BCB0-5A1EC2AAF3A5}" destId="{86097CE3-B4C1-40BC-8303-2127137F35B2}" srcOrd="6" destOrd="0" parTransId="{4A56B138-53C5-48D0-BA9E-FC3F630B39DE}" sibTransId="{9A983991-EAD5-44E8-8C94-0A591D1C0D7A}"/>
    <dgm:cxn modelId="{4E6080DA-F357-41D4-90CC-0782830EB77E}" type="presOf" srcId="{BDBD1761-8790-4EF3-B992-F397721D40B0}" destId="{2E5B77DE-CDC7-4466-AC60-1868F27CB6E9}" srcOrd="1" destOrd="0" presId="urn:microsoft.com/office/officeart/2005/8/layout/radial5"/>
    <dgm:cxn modelId="{D5550078-D37F-4461-B82C-FC2B70D015A0}" type="presOf" srcId="{2556BBF0-C37C-44DE-BB00-B7616A2EDED6}" destId="{AFE72D84-BD6D-4A5C-9AAB-59680636C09C}" srcOrd="0" destOrd="0" presId="urn:microsoft.com/office/officeart/2005/8/layout/radial5"/>
    <dgm:cxn modelId="{8708C01C-9AE7-4C92-AAC1-42E29FA94D06}" srcId="{15D9E83B-2363-4A62-BCB0-5A1EC2AAF3A5}" destId="{AA7017A1-C474-40E4-943A-BE32446CAAFB}" srcOrd="2" destOrd="0" parTransId="{8CC86994-524B-4B46-A805-1C7E7A3DD93B}" sibTransId="{FCD9805C-73EC-4B51-A909-8BBE106F0903}"/>
    <dgm:cxn modelId="{E3C7DD1B-AC77-4C3C-90BE-2E032E3A1E18}" type="presOf" srcId="{27270E5A-1865-49A9-BDE4-F5FDD95F60AC}" destId="{5A867D66-C6A1-40F8-A764-2073D0CEF3D4}" srcOrd="1" destOrd="0" presId="urn:microsoft.com/office/officeart/2005/8/layout/radial5"/>
    <dgm:cxn modelId="{5CAE74E5-3540-497A-B3B0-A09F717A6DE9}" type="presOf" srcId="{EA95689D-6C73-49B8-A160-3DDA231FE158}" destId="{DAED2636-05A5-4DBB-B822-700327059E36}" srcOrd="0" destOrd="0" presId="urn:microsoft.com/office/officeart/2005/8/layout/radial5"/>
    <dgm:cxn modelId="{D234D202-2769-4CBB-A04A-5DB26463A77F}" type="presOf" srcId="{A6437C42-52A7-42D1-9DF0-A489D9431CB3}" destId="{5215C5BC-81F2-4D48-A8B9-FD0878BD92E0}" srcOrd="1" destOrd="0" presId="urn:microsoft.com/office/officeart/2005/8/layout/radial5"/>
    <dgm:cxn modelId="{FBB6C862-3962-4A35-8E5F-04483EA1530A}" srcId="{15D9E83B-2363-4A62-BCB0-5A1EC2AAF3A5}" destId="{00D42353-CB06-4348-BC2D-06EC22BAE6BD}" srcOrd="4" destOrd="0" parTransId="{BDBD1761-8790-4EF3-B992-F397721D40B0}" sibTransId="{BD560CFB-67D3-49AB-8AC4-6658C0874DB2}"/>
    <dgm:cxn modelId="{B3D79037-ABFA-4B70-9955-EBF89CB49A82}" type="presOf" srcId="{ED8221EA-F5BA-4ACF-8698-CAEFF6A5EC07}" destId="{8CF24B9F-36AE-4B82-A95D-906C53D338BA}" srcOrd="0" destOrd="0" presId="urn:microsoft.com/office/officeart/2005/8/layout/radial5"/>
    <dgm:cxn modelId="{CF6F80C4-5D6C-4AFF-B7F3-F29A73275C75}" type="presOf" srcId="{1F04C8FF-A000-4E4E-A314-9BF291E6BA22}" destId="{A6660AE2-44F5-463D-A56D-C2479AE97EB6}" srcOrd="0" destOrd="0" presId="urn:microsoft.com/office/officeart/2005/8/layout/radial5"/>
    <dgm:cxn modelId="{65D5DBE9-31C5-4A3A-9558-4350DEDF9ED0}" type="presOf" srcId="{86097CE3-B4C1-40BC-8303-2127137F35B2}" destId="{735862C9-42FA-4AA7-8EC5-EDADBC140A50}" srcOrd="0" destOrd="0" presId="urn:microsoft.com/office/officeart/2005/8/layout/radial5"/>
    <dgm:cxn modelId="{DFB1829D-E2C6-4A24-B7B8-F8A2CC7332D0}" type="presOf" srcId="{BDBD1761-8790-4EF3-B992-F397721D40B0}" destId="{AA517B75-FE82-446B-948E-E8D6A8951DB2}" srcOrd="0" destOrd="0" presId="urn:microsoft.com/office/officeart/2005/8/layout/radial5"/>
    <dgm:cxn modelId="{105C8A53-C866-4C02-B197-48F533643CCC}" type="presOf" srcId="{00D42353-CB06-4348-BC2D-06EC22BAE6BD}" destId="{5C5C573D-935C-4D2E-B29D-47C16BC9240C}" srcOrd="0" destOrd="0" presId="urn:microsoft.com/office/officeart/2005/8/layout/radial5"/>
    <dgm:cxn modelId="{ED4A9D16-22A4-4A57-8DC6-3B3341A6F3F7}" type="presOf" srcId="{FAB6C69F-2578-44E3-B0BF-CFA5126F436D}" destId="{07E27CC8-818D-47F2-BD29-67B6C1938287}" srcOrd="0" destOrd="0" presId="urn:microsoft.com/office/officeart/2005/8/layout/radial5"/>
    <dgm:cxn modelId="{07AB8431-4B61-424A-8BF7-DFBAEEE9E376}" type="presOf" srcId="{1F04C8FF-A000-4E4E-A314-9BF291E6BA22}" destId="{25629366-0F33-4E5D-B35C-828E1C2BE924}" srcOrd="1" destOrd="0" presId="urn:microsoft.com/office/officeart/2005/8/layout/radial5"/>
    <dgm:cxn modelId="{836B77B8-A05F-4296-A4E7-715AE3AFC21F}" srcId="{15D9E83B-2363-4A62-BCB0-5A1EC2AAF3A5}" destId="{CA97712B-2F25-43C0-B883-577FD3386944}" srcOrd="9" destOrd="0" parTransId="{1F04C8FF-A000-4E4E-A314-9BF291E6BA22}" sibTransId="{A1F589C4-AEA1-4A5D-B841-BDA686FDB1F8}"/>
    <dgm:cxn modelId="{CFD55234-15DC-4A6C-9A89-6621FBE27D3A}" type="presOf" srcId="{27270E5A-1865-49A9-BDE4-F5FDD95F60AC}" destId="{71813BAC-C80F-4D81-B131-5CEEDC345860}" srcOrd="0" destOrd="0" presId="urn:microsoft.com/office/officeart/2005/8/layout/radial5"/>
    <dgm:cxn modelId="{8CFC9FCD-50C5-4E3B-91CD-78D275308568}" type="presOf" srcId="{21CDA66B-BFC7-4419-A580-AECA16536201}" destId="{A327DF30-B9C0-44D1-B81F-82AD9C43F357}" srcOrd="0" destOrd="0" presId="urn:microsoft.com/office/officeart/2005/8/layout/radial5"/>
    <dgm:cxn modelId="{28075A14-8820-4945-AA52-D06952FC4741}" srcId="{15D9E83B-2363-4A62-BCB0-5A1EC2AAF3A5}" destId="{EE1252C6-B3FE-4D3B-820C-8019608B89C5}" srcOrd="7" destOrd="0" parTransId="{A6437C42-52A7-42D1-9DF0-A489D9431CB3}" sibTransId="{3F542B06-2A83-4C97-BCB1-EFB442B74B86}"/>
    <dgm:cxn modelId="{EAA36232-B7A8-4CFF-AEB2-F15A0B3E087B}" type="presOf" srcId="{CA97712B-2F25-43C0-B883-577FD3386944}" destId="{609A7672-DE6F-4E81-A3D4-3548984EAEF6}" srcOrd="0" destOrd="0" presId="urn:microsoft.com/office/officeart/2005/8/layout/radial5"/>
    <dgm:cxn modelId="{9B6DC021-F080-4AEA-BA29-48B49F5861A2}" type="presOf" srcId="{EA95689D-6C73-49B8-A160-3DDA231FE158}" destId="{29C27DC5-6236-42E7-B4D9-A40A31E98E22}" srcOrd="1" destOrd="0" presId="urn:microsoft.com/office/officeart/2005/8/layout/radial5"/>
    <dgm:cxn modelId="{7B0524F4-E559-4DD0-84FC-2AA869406BA6}" type="presOf" srcId="{643012FD-FC63-48E9-8BD2-55E6459B6CDE}" destId="{BAC1DBAF-BCD3-4643-B5AF-D62D6D82E5F9}" srcOrd="0" destOrd="0" presId="urn:microsoft.com/office/officeart/2005/8/layout/radial5"/>
    <dgm:cxn modelId="{81832F2C-5369-4257-8652-204327A147A3}" type="presOf" srcId="{4A56B138-53C5-48D0-BA9E-FC3F630B39DE}" destId="{C1EF89DB-54C4-44A1-9FB4-CA32B76809C9}" srcOrd="0" destOrd="0" presId="urn:microsoft.com/office/officeart/2005/8/layout/radial5"/>
    <dgm:cxn modelId="{CEAEF363-B776-4130-94CB-D1BE155A9C01}" srcId="{15D9E83B-2363-4A62-BCB0-5A1EC2AAF3A5}" destId="{6A641294-6EE5-4759-8045-8EC277C37BFB}" srcOrd="3" destOrd="0" parTransId="{EA95689D-6C73-49B8-A160-3DDA231FE158}" sibTransId="{5CF5D8B8-1063-4669-A704-5ED56AC4329D}"/>
    <dgm:cxn modelId="{646455A1-A25F-4012-B93E-E2D2AA10F838}" type="presOf" srcId="{4A56B138-53C5-48D0-BA9E-FC3F630B39DE}" destId="{9F61E66B-643A-4C10-9B62-557B9C842904}" srcOrd="1" destOrd="0" presId="urn:microsoft.com/office/officeart/2005/8/layout/radial5"/>
    <dgm:cxn modelId="{DD980E92-29C9-41FE-9DC9-F1FF0454797C}" srcId="{15D9E83B-2363-4A62-BCB0-5A1EC2AAF3A5}" destId="{D8467BC5-6CA6-47D2-AE05-ADD09A88C685}" srcOrd="0" destOrd="0" parTransId="{2556BBF0-C37C-44DE-BB00-B7616A2EDED6}" sibTransId="{5D570533-D39E-41EB-BEB4-1B325C9EFD76}"/>
    <dgm:cxn modelId="{43094683-0586-4DA9-BE90-FC542682353B}" type="presOf" srcId="{8CC86994-524B-4B46-A805-1C7E7A3DD93B}" destId="{EDA926C3-C848-4BC3-899D-FC50F7B213AC}" srcOrd="1" destOrd="0" presId="urn:microsoft.com/office/officeart/2005/8/layout/radial5"/>
    <dgm:cxn modelId="{0566AA1D-F511-4EE5-AFD3-D14A48D6CDB1}" srcId="{643012FD-FC63-48E9-8BD2-55E6459B6CDE}" destId="{15D9E83B-2363-4A62-BCB0-5A1EC2AAF3A5}" srcOrd="0" destOrd="0" parTransId="{12132B5C-F789-46CB-AF72-DBE4345C464D}" sibTransId="{FA29E164-552A-4342-B0BE-A38F4648C8DC}"/>
    <dgm:cxn modelId="{56BA1E0A-D2B0-40B0-B69E-281E36E43566}" type="presOf" srcId="{D8467BC5-6CA6-47D2-AE05-ADD09A88C685}" destId="{60B97930-719C-4884-AFEE-23548C8D0D54}" srcOrd="0" destOrd="0" presId="urn:microsoft.com/office/officeart/2005/8/layout/radial5"/>
    <dgm:cxn modelId="{303C18FA-19CF-4B74-870E-6B65D3A17CCA}" type="presOf" srcId="{21CDA66B-BFC7-4419-A580-AECA16536201}" destId="{7FF9DCE1-456D-4440-8F52-B0FA8423D5F7}" srcOrd="1" destOrd="0" presId="urn:microsoft.com/office/officeart/2005/8/layout/radial5"/>
    <dgm:cxn modelId="{6AE16F7E-C454-4EF7-B577-6192B6162E1E}" srcId="{15D9E83B-2363-4A62-BCB0-5A1EC2AAF3A5}" destId="{ED8221EA-F5BA-4ACF-8698-CAEFF6A5EC07}" srcOrd="1" destOrd="0" parTransId="{27270E5A-1865-49A9-BDE4-F5FDD95F60AC}" sibTransId="{D94F5BC4-923D-48A3-9EE0-C589AABB51CA}"/>
    <dgm:cxn modelId="{D2D9A6B7-1ABD-441C-9794-23EB3B0604E5}" type="presOf" srcId="{8CC86994-524B-4B46-A805-1C7E7A3DD93B}" destId="{AA2B0214-78D7-4C92-99E4-F1E3307783F8}" srcOrd="0" destOrd="0" presId="urn:microsoft.com/office/officeart/2005/8/layout/radial5"/>
    <dgm:cxn modelId="{B6A6CEFD-4D96-4E01-AF05-5E01B57BF75A}" srcId="{15D9E83B-2363-4A62-BCB0-5A1EC2AAF3A5}" destId="{FAB6C69F-2578-44E3-B0BF-CFA5126F436D}" srcOrd="5" destOrd="0" parTransId="{21CDA66B-BFC7-4419-A580-AECA16536201}" sibTransId="{66B23A8E-10D1-4AE3-977F-8013C2FEE325}"/>
    <dgm:cxn modelId="{A9526D46-372E-4730-B6BB-1778A8C18D47}" type="presOf" srcId="{A6437C42-52A7-42D1-9DF0-A489D9431CB3}" destId="{7FBD02D1-A663-4602-B94E-5792E1622B1D}" srcOrd="0" destOrd="0" presId="urn:microsoft.com/office/officeart/2005/8/layout/radial5"/>
    <dgm:cxn modelId="{DA8F4C5D-563A-4274-A9F2-223F58AC9717}" type="presOf" srcId="{A988E04A-D910-4D48-8FF0-6B79A06DCA6F}" destId="{D0393C52-BD43-480F-A607-F683679409C7}" srcOrd="0" destOrd="0" presId="urn:microsoft.com/office/officeart/2005/8/layout/radial5"/>
    <dgm:cxn modelId="{C2139A2B-A85B-4D05-BD39-4D4D2FFFF8F8}" type="presOf" srcId="{6A641294-6EE5-4759-8045-8EC277C37BFB}" destId="{1C622089-2AC7-4C59-B421-3CEF42CBC0EB}" srcOrd="0" destOrd="0" presId="urn:microsoft.com/office/officeart/2005/8/layout/radial5"/>
    <dgm:cxn modelId="{72DD7BF8-18A4-4345-8A86-03E8CAF2EB5E}" type="presOf" srcId="{A988E04A-D910-4D48-8FF0-6B79A06DCA6F}" destId="{0D2594BC-4CB6-483F-82FD-6E302E7E5CAF}" srcOrd="1" destOrd="0" presId="urn:microsoft.com/office/officeart/2005/8/layout/radial5"/>
    <dgm:cxn modelId="{883BD477-3FD0-481F-9A94-B43651794446}" type="presOf" srcId="{AA7017A1-C474-40E4-943A-BE32446CAAFB}" destId="{D4DB11A0-2A0D-47D2-A9C5-782AE57520F0}" srcOrd="0" destOrd="0" presId="urn:microsoft.com/office/officeart/2005/8/layout/radial5"/>
    <dgm:cxn modelId="{D7217179-64B8-4DB6-80AE-C86810604922}" srcId="{15D9E83B-2363-4A62-BCB0-5A1EC2AAF3A5}" destId="{3B501A6F-E490-42CC-A197-72E62D6EE5B9}" srcOrd="8" destOrd="0" parTransId="{A988E04A-D910-4D48-8FF0-6B79A06DCA6F}" sibTransId="{85B201F1-C526-408A-A032-EAB9A1730CE7}"/>
    <dgm:cxn modelId="{29F7869A-0416-4045-B56C-B5AFE96E947A}" type="presOf" srcId="{15D9E83B-2363-4A62-BCB0-5A1EC2AAF3A5}" destId="{6BF73752-8C87-4A46-8B9E-9FD56B805271}" srcOrd="0" destOrd="0" presId="urn:microsoft.com/office/officeart/2005/8/layout/radial5"/>
    <dgm:cxn modelId="{514932A4-D611-421C-9438-C059CC2E0578}" type="presOf" srcId="{3B501A6F-E490-42CC-A197-72E62D6EE5B9}" destId="{C3EC840F-5BCF-43A8-80FA-E3EA248971FD}" srcOrd="0" destOrd="0" presId="urn:microsoft.com/office/officeart/2005/8/layout/radial5"/>
    <dgm:cxn modelId="{F09A5C21-9A85-45E3-8A85-52AFB13FEA1A}" type="presOf" srcId="{2556BBF0-C37C-44DE-BB00-B7616A2EDED6}" destId="{C93EE85B-3F74-41CD-BF1B-EB25E3913AF9}" srcOrd="1" destOrd="0" presId="urn:microsoft.com/office/officeart/2005/8/layout/radial5"/>
    <dgm:cxn modelId="{AC50B9BD-EA79-494F-92AE-53F143609D11}" type="presOf" srcId="{EE1252C6-B3FE-4D3B-820C-8019608B89C5}" destId="{654ED02C-00A1-48E8-8796-39B308F01749}" srcOrd="0" destOrd="0" presId="urn:microsoft.com/office/officeart/2005/8/layout/radial5"/>
    <dgm:cxn modelId="{375780BE-BECC-4CB1-A921-2F00768D5C33}" type="presParOf" srcId="{BAC1DBAF-BCD3-4643-B5AF-D62D6D82E5F9}" destId="{6BF73752-8C87-4A46-8B9E-9FD56B805271}" srcOrd="0" destOrd="0" presId="urn:microsoft.com/office/officeart/2005/8/layout/radial5"/>
    <dgm:cxn modelId="{F5BACD4B-BDF7-49E9-9082-587BDB61156C}" type="presParOf" srcId="{BAC1DBAF-BCD3-4643-B5AF-D62D6D82E5F9}" destId="{AFE72D84-BD6D-4A5C-9AAB-59680636C09C}" srcOrd="1" destOrd="0" presId="urn:microsoft.com/office/officeart/2005/8/layout/radial5"/>
    <dgm:cxn modelId="{EAB91EDF-8D26-4720-BAF1-F5B60467998D}" type="presParOf" srcId="{AFE72D84-BD6D-4A5C-9AAB-59680636C09C}" destId="{C93EE85B-3F74-41CD-BF1B-EB25E3913AF9}" srcOrd="0" destOrd="0" presId="urn:microsoft.com/office/officeart/2005/8/layout/radial5"/>
    <dgm:cxn modelId="{CCB89831-6640-488B-95D6-9A8BA9CE3AA3}" type="presParOf" srcId="{BAC1DBAF-BCD3-4643-B5AF-D62D6D82E5F9}" destId="{60B97930-719C-4884-AFEE-23548C8D0D54}" srcOrd="2" destOrd="0" presId="urn:microsoft.com/office/officeart/2005/8/layout/radial5"/>
    <dgm:cxn modelId="{F255CC0D-BBD1-47A8-8689-7622E535E9D8}" type="presParOf" srcId="{BAC1DBAF-BCD3-4643-B5AF-D62D6D82E5F9}" destId="{71813BAC-C80F-4D81-B131-5CEEDC345860}" srcOrd="3" destOrd="0" presId="urn:microsoft.com/office/officeart/2005/8/layout/radial5"/>
    <dgm:cxn modelId="{0C489959-0C39-4F21-8863-3BEBD0AF4D65}" type="presParOf" srcId="{71813BAC-C80F-4D81-B131-5CEEDC345860}" destId="{5A867D66-C6A1-40F8-A764-2073D0CEF3D4}" srcOrd="0" destOrd="0" presId="urn:microsoft.com/office/officeart/2005/8/layout/radial5"/>
    <dgm:cxn modelId="{09AA08F5-C3C0-4411-AF29-7CCE66E03C9E}" type="presParOf" srcId="{BAC1DBAF-BCD3-4643-B5AF-D62D6D82E5F9}" destId="{8CF24B9F-36AE-4B82-A95D-906C53D338BA}" srcOrd="4" destOrd="0" presId="urn:microsoft.com/office/officeart/2005/8/layout/radial5"/>
    <dgm:cxn modelId="{8B9BE2D0-6DCE-4664-BF4D-B0131BCBFAF8}" type="presParOf" srcId="{BAC1DBAF-BCD3-4643-B5AF-D62D6D82E5F9}" destId="{AA2B0214-78D7-4C92-99E4-F1E3307783F8}" srcOrd="5" destOrd="0" presId="urn:microsoft.com/office/officeart/2005/8/layout/radial5"/>
    <dgm:cxn modelId="{F632D5CB-9B98-48CE-9760-938FB14C53F6}" type="presParOf" srcId="{AA2B0214-78D7-4C92-99E4-F1E3307783F8}" destId="{EDA926C3-C848-4BC3-899D-FC50F7B213AC}" srcOrd="0" destOrd="0" presId="urn:microsoft.com/office/officeart/2005/8/layout/radial5"/>
    <dgm:cxn modelId="{2C6278E3-84C4-42B9-94D7-2EF236FED0B7}" type="presParOf" srcId="{BAC1DBAF-BCD3-4643-B5AF-D62D6D82E5F9}" destId="{D4DB11A0-2A0D-47D2-A9C5-782AE57520F0}" srcOrd="6" destOrd="0" presId="urn:microsoft.com/office/officeart/2005/8/layout/radial5"/>
    <dgm:cxn modelId="{51BD9EF1-88DB-47EB-9A23-61FC2CCB611C}" type="presParOf" srcId="{BAC1DBAF-BCD3-4643-B5AF-D62D6D82E5F9}" destId="{DAED2636-05A5-4DBB-B822-700327059E36}" srcOrd="7" destOrd="0" presId="urn:microsoft.com/office/officeart/2005/8/layout/radial5"/>
    <dgm:cxn modelId="{1C503E7A-5E4F-44AE-87B0-3B5C7B7B50CE}" type="presParOf" srcId="{DAED2636-05A5-4DBB-B822-700327059E36}" destId="{29C27DC5-6236-42E7-B4D9-A40A31E98E22}" srcOrd="0" destOrd="0" presId="urn:microsoft.com/office/officeart/2005/8/layout/radial5"/>
    <dgm:cxn modelId="{967360A0-AD41-4063-A453-037FB0104D13}" type="presParOf" srcId="{BAC1DBAF-BCD3-4643-B5AF-D62D6D82E5F9}" destId="{1C622089-2AC7-4C59-B421-3CEF42CBC0EB}" srcOrd="8" destOrd="0" presId="urn:microsoft.com/office/officeart/2005/8/layout/radial5"/>
    <dgm:cxn modelId="{BF0FDD02-794F-4B8D-954E-39AEB9266062}" type="presParOf" srcId="{BAC1DBAF-BCD3-4643-B5AF-D62D6D82E5F9}" destId="{AA517B75-FE82-446B-948E-E8D6A8951DB2}" srcOrd="9" destOrd="0" presId="urn:microsoft.com/office/officeart/2005/8/layout/radial5"/>
    <dgm:cxn modelId="{D91E9E75-B87E-420F-A9D5-8282A4684B26}" type="presParOf" srcId="{AA517B75-FE82-446B-948E-E8D6A8951DB2}" destId="{2E5B77DE-CDC7-4466-AC60-1868F27CB6E9}" srcOrd="0" destOrd="0" presId="urn:microsoft.com/office/officeart/2005/8/layout/radial5"/>
    <dgm:cxn modelId="{67D0FCFC-32B9-430A-BCB2-4F17D9C0FD0B}" type="presParOf" srcId="{BAC1DBAF-BCD3-4643-B5AF-D62D6D82E5F9}" destId="{5C5C573D-935C-4D2E-B29D-47C16BC9240C}" srcOrd="10" destOrd="0" presId="urn:microsoft.com/office/officeart/2005/8/layout/radial5"/>
    <dgm:cxn modelId="{25D17FAA-DC8B-454F-B582-ADA0B56F9183}" type="presParOf" srcId="{BAC1DBAF-BCD3-4643-B5AF-D62D6D82E5F9}" destId="{A327DF30-B9C0-44D1-B81F-82AD9C43F357}" srcOrd="11" destOrd="0" presId="urn:microsoft.com/office/officeart/2005/8/layout/radial5"/>
    <dgm:cxn modelId="{3DCA9CFF-8557-4E00-A085-627B3D9BF50F}" type="presParOf" srcId="{A327DF30-B9C0-44D1-B81F-82AD9C43F357}" destId="{7FF9DCE1-456D-4440-8F52-B0FA8423D5F7}" srcOrd="0" destOrd="0" presId="urn:microsoft.com/office/officeart/2005/8/layout/radial5"/>
    <dgm:cxn modelId="{5FA9928A-C297-48ED-9553-B4FEB4FC64B8}" type="presParOf" srcId="{BAC1DBAF-BCD3-4643-B5AF-D62D6D82E5F9}" destId="{07E27CC8-818D-47F2-BD29-67B6C1938287}" srcOrd="12" destOrd="0" presId="urn:microsoft.com/office/officeart/2005/8/layout/radial5"/>
    <dgm:cxn modelId="{A5CD572B-2C78-43B5-B252-5752BFF4B1A4}" type="presParOf" srcId="{BAC1DBAF-BCD3-4643-B5AF-D62D6D82E5F9}" destId="{C1EF89DB-54C4-44A1-9FB4-CA32B76809C9}" srcOrd="13" destOrd="0" presId="urn:microsoft.com/office/officeart/2005/8/layout/radial5"/>
    <dgm:cxn modelId="{B9EB2637-E034-4C4E-93F9-EC61A35AF469}" type="presParOf" srcId="{C1EF89DB-54C4-44A1-9FB4-CA32B76809C9}" destId="{9F61E66B-643A-4C10-9B62-557B9C842904}" srcOrd="0" destOrd="0" presId="urn:microsoft.com/office/officeart/2005/8/layout/radial5"/>
    <dgm:cxn modelId="{AF22D158-5069-4871-BD97-4F200B8AA666}" type="presParOf" srcId="{BAC1DBAF-BCD3-4643-B5AF-D62D6D82E5F9}" destId="{735862C9-42FA-4AA7-8EC5-EDADBC140A50}" srcOrd="14" destOrd="0" presId="urn:microsoft.com/office/officeart/2005/8/layout/radial5"/>
    <dgm:cxn modelId="{B916C445-BFD7-42C4-B83F-5BB7F0E82F21}" type="presParOf" srcId="{BAC1DBAF-BCD3-4643-B5AF-D62D6D82E5F9}" destId="{7FBD02D1-A663-4602-B94E-5792E1622B1D}" srcOrd="15" destOrd="0" presId="urn:microsoft.com/office/officeart/2005/8/layout/radial5"/>
    <dgm:cxn modelId="{0AE47CF5-988C-4C89-BE79-3AD73F1E66C9}" type="presParOf" srcId="{7FBD02D1-A663-4602-B94E-5792E1622B1D}" destId="{5215C5BC-81F2-4D48-A8B9-FD0878BD92E0}" srcOrd="0" destOrd="0" presId="urn:microsoft.com/office/officeart/2005/8/layout/radial5"/>
    <dgm:cxn modelId="{7D993991-2B0B-4AE5-B86B-E3E2F60B238E}" type="presParOf" srcId="{BAC1DBAF-BCD3-4643-B5AF-D62D6D82E5F9}" destId="{654ED02C-00A1-48E8-8796-39B308F01749}" srcOrd="16" destOrd="0" presId="urn:microsoft.com/office/officeart/2005/8/layout/radial5"/>
    <dgm:cxn modelId="{F32A7D64-4A9D-41DE-BEF8-368F64A3F5A7}" type="presParOf" srcId="{BAC1DBAF-BCD3-4643-B5AF-D62D6D82E5F9}" destId="{D0393C52-BD43-480F-A607-F683679409C7}" srcOrd="17" destOrd="0" presId="urn:microsoft.com/office/officeart/2005/8/layout/radial5"/>
    <dgm:cxn modelId="{AD524C66-FCB6-4EDA-AE3C-DEFCE2FF75D7}" type="presParOf" srcId="{D0393C52-BD43-480F-A607-F683679409C7}" destId="{0D2594BC-4CB6-483F-82FD-6E302E7E5CAF}" srcOrd="0" destOrd="0" presId="urn:microsoft.com/office/officeart/2005/8/layout/radial5"/>
    <dgm:cxn modelId="{6C57DF16-C622-4ABA-8E39-AFE79E48B8C3}" type="presParOf" srcId="{BAC1DBAF-BCD3-4643-B5AF-D62D6D82E5F9}" destId="{C3EC840F-5BCF-43A8-80FA-E3EA248971FD}" srcOrd="18" destOrd="0" presId="urn:microsoft.com/office/officeart/2005/8/layout/radial5"/>
    <dgm:cxn modelId="{B18B9D74-1EF5-4269-9563-58C58C2959E1}" type="presParOf" srcId="{BAC1DBAF-BCD3-4643-B5AF-D62D6D82E5F9}" destId="{A6660AE2-44F5-463D-A56D-C2479AE97EB6}" srcOrd="19" destOrd="0" presId="urn:microsoft.com/office/officeart/2005/8/layout/radial5"/>
    <dgm:cxn modelId="{28ADDDC1-2FF0-4C5D-84F8-1373B1444FB1}" type="presParOf" srcId="{A6660AE2-44F5-463D-A56D-C2479AE97EB6}" destId="{25629366-0F33-4E5D-B35C-828E1C2BE924}" srcOrd="0" destOrd="0" presId="urn:microsoft.com/office/officeart/2005/8/layout/radial5"/>
    <dgm:cxn modelId="{6AD08566-2155-412D-89FA-D7121D71C30A}" type="presParOf" srcId="{BAC1DBAF-BCD3-4643-B5AF-D62D6D82E5F9}" destId="{609A7672-DE6F-4E81-A3D4-3548984EAEF6}" srcOrd="20" destOrd="0" presId="urn:microsoft.com/office/officeart/2005/8/layout/radial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2879C6E-7117-453D-B33B-356F31E634A4}" type="doc">
      <dgm:prSet loTypeId="urn:microsoft.com/office/officeart/2005/8/layout/gear1#1" loCatId="relationship" qsTypeId="urn:microsoft.com/office/officeart/2005/8/quickstyle/simple2#5" qsCatId="simple" csTypeId="urn:microsoft.com/office/officeart/2005/8/colors/colorful3#1" csCatId="colorful" phldr="1"/>
      <dgm:spPr/>
    </dgm:pt>
    <dgm:pt modelId="{423AB4CC-EDFE-4D3D-9597-F08378046AD5}">
      <dgm:prSet phldrT="[文本]"/>
      <dgm:spPr/>
      <dgm:t>
        <a:bodyPr/>
        <a:lstStyle/>
        <a:p>
          <a:r>
            <a:rPr lang="zh-CN" altLang="en-US" dirty="0" smtClean="0"/>
            <a:t>充分的</a:t>
          </a:r>
          <a:endParaRPr lang="en-US" altLang="zh-CN" dirty="0" smtClean="0"/>
        </a:p>
        <a:p>
          <a:r>
            <a:rPr lang="zh-CN" altLang="en-US" dirty="0" smtClean="0"/>
            <a:t>调试准备</a:t>
          </a:r>
          <a:endParaRPr lang="zh-CN" altLang="en-US" dirty="0"/>
        </a:p>
      </dgm:t>
    </dgm:pt>
    <dgm:pt modelId="{6BF69C7E-0B0D-4E84-870E-BFE7DDCA6500}" type="parTrans" cxnId="{B0EBF509-5370-4230-B917-412CB053C102}">
      <dgm:prSet/>
      <dgm:spPr/>
      <dgm:t>
        <a:bodyPr/>
        <a:lstStyle/>
        <a:p>
          <a:endParaRPr lang="zh-CN" altLang="en-US"/>
        </a:p>
      </dgm:t>
    </dgm:pt>
    <dgm:pt modelId="{07AEB4D6-9A6E-4C78-951E-91BF8D36C440}" type="sibTrans" cxnId="{B0EBF509-5370-4230-B917-412CB053C102}">
      <dgm:prSet/>
      <dgm:spPr/>
      <dgm:t>
        <a:bodyPr/>
        <a:lstStyle/>
        <a:p>
          <a:endParaRPr lang="zh-CN" altLang="en-US"/>
        </a:p>
      </dgm:t>
    </dgm:pt>
    <dgm:pt modelId="{E1E7E73A-8605-4132-89C9-69F1927797A7}">
      <dgm:prSet phldrT="[文本]"/>
      <dgm:spPr/>
      <dgm:t>
        <a:bodyPr/>
        <a:lstStyle/>
        <a:p>
          <a:r>
            <a:rPr lang="zh-CN" altLang="en-US" dirty="0" smtClean="0"/>
            <a:t>不打折扣的试验执行</a:t>
          </a:r>
          <a:endParaRPr lang="zh-CN" altLang="en-US" dirty="0"/>
        </a:p>
      </dgm:t>
    </dgm:pt>
    <dgm:pt modelId="{677C7DE1-D6C9-4D0B-8FA6-5A1C95196AD5}" type="parTrans" cxnId="{4B44993B-871B-4AFE-8F37-009F35654CBF}">
      <dgm:prSet/>
      <dgm:spPr/>
      <dgm:t>
        <a:bodyPr/>
        <a:lstStyle/>
        <a:p>
          <a:endParaRPr lang="zh-CN" altLang="en-US"/>
        </a:p>
      </dgm:t>
    </dgm:pt>
    <dgm:pt modelId="{98225779-5D00-4810-A2B3-ABE6B912FAD1}" type="sibTrans" cxnId="{4B44993B-871B-4AFE-8F37-009F35654CBF}">
      <dgm:prSet/>
      <dgm:spPr/>
      <dgm:t>
        <a:bodyPr/>
        <a:lstStyle/>
        <a:p>
          <a:endParaRPr lang="zh-CN" altLang="en-US"/>
        </a:p>
      </dgm:t>
    </dgm:pt>
    <dgm:pt modelId="{C51419FD-7D59-4AA4-A4F4-9C870BB663C1}">
      <dgm:prSet phldrT="[文本]"/>
      <dgm:spPr/>
      <dgm:t>
        <a:bodyPr/>
        <a:lstStyle/>
        <a:p>
          <a:r>
            <a:rPr lang="zh-CN" altLang="en-US" dirty="0" smtClean="0"/>
            <a:t>令客户满意的系统移交</a:t>
          </a:r>
          <a:endParaRPr lang="zh-CN" altLang="en-US" dirty="0"/>
        </a:p>
      </dgm:t>
    </dgm:pt>
    <dgm:pt modelId="{B55536C6-411A-4A5C-B306-F0AF0B13C1E1}" type="parTrans" cxnId="{18507C22-F5CD-4096-8FB7-A2663DB81D98}">
      <dgm:prSet/>
      <dgm:spPr/>
      <dgm:t>
        <a:bodyPr/>
        <a:lstStyle/>
        <a:p>
          <a:endParaRPr lang="zh-CN" altLang="en-US"/>
        </a:p>
      </dgm:t>
    </dgm:pt>
    <dgm:pt modelId="{959DDE27-2753-482C-A68C-A28DD9A1CE2F}" type="sibTrans" cxnId="{18507C22-F5CD-4096-8FB7-A2663DB81D98}">
      <dgm:prSet/>
      <dgm:spPr/>
      <dgm:t>
        <a:bodyPr/>
        <a:lstStyle/>
        <a:p>
          <a:endParaRPr lang="zh-CN" altLang="en-US"/>
        </a:p>
      </dgm:t>
    </dgm:pt>
    <dgm:pt modelId="{2786E078-0DDD-47C6-BE18-458F2155D741}" type="pres">
      <dgm:prSet presAssocID="{52879C6E-7117-453D-B33B-356F31E634A4}" presName="composite" presStyleCnt="0">
        <dgm:presLayoutVars>
          <dgm:chMax val="3"/>
          <dgm:animLvl val="lvl"/>
          <dgm:resizeHandles val="exact"/>
        </dgm:presLayoutVars>
      </dgm:prSet>
      <dgm:spPr/>
    </dgm:pt>
    <dgm:pt modelId="{5F760282-E3D2-460C-90DA-02AC5D2E671D}" type="pres">
      <dgm:prSet presAssocID="{423AB4CC-EDFE-4D3D-9597-F08378046AD5}" presName="gear1" presStyleLbl="node1" presStyleIdx="0" presStyleCnt="3" custLinFactNeighborX="1589" custLinFactNeighborY="13018">
        <dgm:presLayoutVars>
          <dgm:chMax val="1"/>
          <dgm:bulletEnabled val="1"/>
        </dgm:presLayoutVars>
      </dgm:prSet>
      <dgm:spPr/>
      <dgm:t>
        <a:bodyPr/>
        <a:lstStyle/>
        <a:p>
          <a:endParaRPr lang="zh-CN" altLang="en-US"/>
        </a:p>
      </dgm:t>
    </dgm:pt>
    <dgm:pt modelId="{5E59418C-DABD-48C7-9DCC-C579B69C8025}" type="pres">
      <dgm:prSet presAssocID="{423AB4CC-EDFE-4D3D-9597-F08378046AD5}" presName="gear1srcNode" presStyleLbl="node1" presStyleIdx="0" presStyleCnt="3"/>
      <dgm:spPr/>
      <dgm:t>
        <a:bodyPr/>
        <a:lstStyle/>
        <a:p>
          <a:endParaRPr lang="zh-CN" altLang="en-US"/>
        </a:p>
      </dgm:t>
    </dgm:pt>
    <dgm:pt modelId="{FD247DE3-8E97-4B1A-B2BF-5F3C148FEB7E}" type="pres">
      <dgm:prSet presAssocID="{423AB4CC-EDFE-4D3D-9597-F08378046AD5}" presName="gear1dstNode" presStyleLbl="node1" presStyleIdx="0" presStyleCnt="3"/>
      <dgm:spPr/>
      <dgm:t>
        <a:bodyPr/>
        <a:lstStyle/>
        <a:p>
          <a:endParaRPr lang="zh-CN" altLang="en-US"/>
        </a:p>
      </dgm:t>
    </dgm:pt>
    <dgm:pt modelId="{0D33D709-E938-4732-A504-D1C55E2EAAD4}" type="pres">
      <dgm:prSet presAssocID="{E1E7E73A-8605-4132-89C9-69F1927797A7}" presName="gear2" presStyleLbl="node1" presStyleIdx="1" presStyleCnt="3" custScaleX="121674" custScaleY="115970" custLinFactNeighborX="-8859" custLinFactNeighborY="0">
        <dgm:presLayoutVars>
          <dgm:chMax val="1"/>
          <dgm:bulletEnabled val="1"/>
        </dgm:presLayoutVars>
      </dgm:prSet>
      <dgm:spPr/>
      <dgm:t>
        <a:bodyPr/>
        <a:lstStyle/>
        <a:p>
          <a:endParaRPr lang="zh-CN" altLang="en-US"/>
        </a:p>
      </dgm:t>
    </dgm:pt>
    <dgm:pt modelId="{56DF6A89-E145-4175-BD80-42AD0928634C}" type="pres">
      <dgm:prSet presAssocID="{E1E7E73A-8605-4132-89C9-69F1927797A7}" presName="gear2srcNode" presStyleLbl="node1" presStyleIdx="1" presStyleCnt="3"/>
      <dgm:spPr/>
      <dgm:t>
        <a:bodyPr/>
        <a:lstStyle/>
        <a:p>
          <a:endParaRPr lang="zh-CN" altLang="en-US"/>
        </a:p>
      </dgm:t>
    </dgm:pt>
    <dgm:pt modelId="{27EC1030-56E9-4066-A1C0-63E18E38B90C}" type="pres">
      <dgm:prSet presAssocID="{E1E7E73A-8605-4132-89C9-69F1927797A7}" presName="gear2dstNode" presStyleLbl="node1" presStyleIdx="1" presStyleCnt="3"/>
      <dgm:spPr/>
      <dgm:t>
        <a:bodyPr/>
        <a:lstStyle/>
        <a:p>
          <a:endParaRPr lang="zh-CN" altLang="en-US"/>
        </a:p>
      </dgm:t>
    </dgm:pt>
    <dgm:pt modelId="{EEA40A37-2CF7-4F28-AE4A-52AEEC922ECA}" type="pres">
      <dgm:prSet presAssocID="{C51419FD-7D59-4AA4-A4F4-9C870BB663C1}" presName="gear3" presStyleLbl="node1" presStyleIdx="2" presStyleCnt="3"/>
      <dgm:spPr/>
      <dgm:t>
        <a:bodyPr/>
        <a:lstStyle/>
        <a:p>
          <a:endParaRPr lang="zh-CN" altLang="en-US"/>
        </a:p>
      </dgm:t>
    </dgm:pt>
    <dgm:pt modelId="{64A450E7-A78D-4E3D-9CF2-E9D263240A65}" type="pres">
      <dgm:prSet presAssocID="{C51419FD-7D59-4AA4-A4F4-9C870BB663C1}" presName="gear3tx" presStyleLbl="node1" presStyleIdx="2" presStyleCnt="3">
        <dgm:presLayoutVars>
          <dgm:chMax val="1"/>
          <dgm:bulletEnabled val="1"/>
        </dgm:presLayoutVars>
      </dgm:prSet>
      <dgm:spPr/>
      <dgm:t>
        <a:bodyPr/>
        <a:lstStyle/>
        <a:p>
          <a:endParaRPr lang="zh-CN" altLang="en-US"/>
        </a:p>
      </dgm:t>
    </dgm:pt>
    <dgm:pt modelId="{A524BA46-23EC-404F-939F-233049318B17}" type="pres">
      <dgm:prSet presAssocID="{C51419FD-7D59-4AA4-A4F4-9C870BB663C1}" presName="gear3srcNode" presStyleLbl="node1" presStyleIdx="2" presStyleCnt="3"/>
      <dgm:spPr/>
      <dgm:t>
        <a:bodyPr/>
        <a:lstStyle/>
        <a:p>
          <a:endParaRPr lang="zh-CN" altLang="en-US"/>
        </a:p>
      </dgm:t>
    </dgm:pt>
    <dgm:pt modelId="{D261DC3C-A4B3-485E-ACE3-0DCAAE425A6A}" type="pres">
      <dgm:prSet presAssocID="{C51419FD-7D59-4AA4-A4F4-9C870BB663C1}" presName="gear3dstNode" presStyleLbl="node1" presStyleIdx="2" presStyleCnt="3"/>
      <dgm:spPr/>
      <dgm:t>
        <a:bodyPr/>
        <a:lstStyle/>
        <a:p>
          <a:endParaRPr lang="zh-CN" altLang="en-US"/>
        </a:p>
      </dgm:t>
    </dgm:pt>
    <dgm:pt modelId="{4C581829-C58F-4EBA-BCB0-BC15372F0FE2}" type="pres">
      <dgm:prSet presAssocID="{07AEB4D6-9A6E-4C78-951E-91BF8D36C440}" presName="connector1" presStyleLbl="sibTrans2D1" presStyleIdx="0" presStyleCnt="3"/>
      <dgm:spPr/>
      <dgm:t>
        <a:bodyPr/>
        <a:lstStyle/>
        <a:p>
          <a:endParaRPr lang="zh-CN" altLang="en-US"/>
        </a:p>
      </dgm:t>
    </dgm:pt>
    <dgm:pt modelId="{6A5C926B-7703-421F-9F5F-993F0FF4EAF8}" type="pres">
      <dgm:prSet presAssocID="{98225779-5D00-4810-A2B3-ABE6B912FAD1}" presName="connector2" presStyleLbl="sibTrans2D1" presStyleIdx="1" presStyleCnt="3" custLinFactNeighborX="-11946" custLinFactNeighborY="1722"/>
      <dgm:spPr/>
      <dgm:t>
        <a:bodyPr/>
        <a:lstStyle/>
        <a:p>
          <a:endParaRPr lang="zh-CN" altLang="en-US"/>
        </a:p>
      </dgm:t>
    </dgm:pt>
    <dgm:pt modelId="{03D21C84-EEA0-4723-8CA2-EAEF91976520}" type="pres">
      <dgm:prSet presAssocID="{959DDE27-2753-482C-A68C-A28DD9A1CE2F}" presName="connector3" presStyleLbl="sibTrans2D1" presStyleIdx="2" presStyleCnt="3"/>
      <dgm:spPr/>
      <dgm:t>
        <a:bodyPr/>
        <a:lstStyle/>
        <a:p>
          <a:endParaRPr lang="zh-CN" altLang="en-US"/>
        </a:p>
      </dgm:t>
    </dgm:pt>
  </dgm:ptLst>
  <dgm:cxnLst>
    <dgm:cxn modelId="{CD0EED21-F707-4462-A675-68741178A5B1}" type="presOf" srcId="{423AB4CC-EDFE-4D3D-9597-F08378046AD5}" destId="{FD247DE3-8E97-4B1A-B2BF-5F3C148FEB7E}" srcOrd="2" destOrd="0" presId="urn:microsoft.com/office/officeart/2005/8/layout/gear1#1"/>
    <dgm:cxn modelId="{8E058E9C-E412-4730-A62E-59ED97FB7660}" type="presOf" srcId="{E1E7E73A-8605-4132-89C9-69F1927797A7}" destId="{27EC1030-56E9-4066-A1C0-63E18E38B90C}" srcOrd="2" destOrd="0" presId="urn:microsoft.com/office/officeart/2005/8/layout/gear1#1"/>
    <dgm:cxn modelId="{15878F09-44B6-495F-89E6-53B7F508F9A2}" type="presOf" srcId="{C51419FD-7D59-4AA4-A4F4-9C870BB663C1}" destId="{EEA40A37-2CF7-4F28-AE4A-52AEEC922ECA}" srcOrd="0" destOrd="0" presId="urn:microsoft.com/office/officeart/2005/8/layout/gear1#1"/>
    <dgm:cxn modelId="{245558F5-0079-460C-978B-B35CE7A0F1F4}" type="presOf" srcId="{C51419FD-7D59-4AA4-A4F4-9C870BB663C1}" destId="{A524BA46-23EC-404F-939F-233049318B17}" srcOrd="2" destOrd="0" presId="urn:microsoft.com/office/officeart/2005/8/layout/gear1#1"/>
    <dgm:cxn modelId="{4B44993B-871B-4AFE-8F37-009F35654CBF}" srcId="{52879C6E-7117-453D-B33B-356F31E634A4}" destId="{E1E7E73A-8605-4132-89C9-69F1927797A7}" srcOrd="1" destOrd="0" parTransId="{677C7DE1-D6C9-4D0B-8FA6-5A1C95196AD5}" sibTransId="{98225779-5D00-4810-A2B3-ABE6B912FAD1}"/>
    <dgm:cxn modelId="{192D0DFC-C17D-434D-BD06-2676E89FAD66}" type="presOf" srcId="{98225779-5D00-4810-A2B3-ABE6B912FAD1}" destId="{6A5C926B-7703-421F-9F5F-993F0FF4EAF8}" srcOrd="0" destOrd="0" presId="urn:microsoft.com/office/officeart/2005/8/layout/gear1#1"/>
    <dgm:cxn modelId="{6874CB3D-9592-4618-98BC-FCBED2D84D16}" type="presOf" srcId="{E1E7E73A-8605-4132-89C9-69F1927797A7}" destId="{56DF6A89-E145-4175-BD80-42AD0928634C}" srcOrd="1" destOrd="0" presId="urn:microsoft.com/office/officeart/2005/8/layout/gear1#1"/>
    <dgm:cxn modelId="{087DF2BF-B6D5-4EB5-B3F8-DAD33303887E}" type="presOf" srcId="{423AB4CC-EDFE-4D3D-9597-F08378046AD5}" destId="{5F760282-E3D2-460C-90DA-02AC5D2E671D}" srcOrd="0" destOrd="0" presId="urn:microsoft.com/office/officeart/2005/8/layout/gear1#1"/>
    <dgm:cxn modelId="{51E1F2D0-1964-43AB-A614-49188A07B785}" type="presOf" srcId="{52879C6E-7117-453D-B33B-356F31E634A4}" destId="{2786E078-0DDD-47C6-BE18-458F2155D741}" srcOrd="0" destOrd="0" presId="urn:microsoft.com/office/officeart/2005/8/layout/gear1#1"/>
    <dgm:cxn modelId="{26D1F29F-3C9C-4BA1-896D-AC447B3224CF}" type="presOf" srcId="{07AEB4D6-9A6E-4C78-951E-91BF8D36C440}" destId="{4C581829-C58F-4EBA-BCB0-BC15372F0FE2}" srcOrd="0" destOrd="0" presId="urn:microsoft.com/office/officeart/2005/8/layout/gear1#1"/>
    <dgm:cxn modelId="{BF951D03-9BB0-486F-9565-824CAE8B04DB}" type="presOf" srcId="{423AB4CC-EDFE-4D3D-9597-F08378046AD5}" destId="{5E59418C-DABD-48C7-9DCC-C579B69C8025}" srcOrd="1" destOrd="0" presId="urn:microsoft.com/office/officeart/2005/8/layout/gear1#1"/>
    <dgm:cxn modelId="{9EA30F4A-97B1-49A4-8C34-876B81BB6F92}" type="presOf" srcId="{C51419FD-7D59-4AA4-A4F4-9C870BB663C1}" destId="{D261DC3C-A4B3-485E-ACE3-0DCAAE425A6A}" srcOrd="3" destOrd="0" presId="urn:microsoft.com/office/officeart/2005/8/layout/gear1#1"/>
    <dgm:cxn modelId="{18507C22-F5CD-4096-8FB7-A2663DB81D98}" srcId="{52879C6E-7117-453D-B33B-356F31E634A4}" destId="{C51419FD-7D59-4AA4-A4F4-9C870BB663C1}" srcOrd="2" destOrd="0" parTransId="{B55536C6-411A-4A5C-B306-F0AF0B13C1E1}" sibTransId="{959DDE27-2753-482C-A68C-A28DD9A1CE2F}"/>
    <dgm:cxn modelId="{4B7499D7-2805-40F4-9454-6DCB1D0205E6}" type="presOf" srcId="{C51419FD-7D59-4AA4-A4F4-9C870BB663C1}" destId="{64A450E7-A78D-4E3D-9CF2-E9D263240A65}" srcOrd="1" destOrd="0" presId="urn:microsoft.com/office/officeart/2005/8/layout/gear1#1"/>
    <dgm:cxn modelId="{EE0E3FC9-1BAA-42D6-B212-14E93EEA2DE9}" type="presOf" srcId="{E1E7E73A-8605-4132-89C9-69F1927797A7}" destId="{0D33D709-E938-4732-A504-D1C55E2EAAD4}" srcOrd="0" destOrd="0" presId="urn:microsoft.com/office/officeart/2005/8/layout/gear1#1"/>
    <dgm:cxn modelId="{B0EBF509-5370-4230-B917-412CB053C102}" srcId="{52879C6E-7117-453D-B33B-356F31E634A4}" destId="{423AB4CC-EDFE-4D3D-9597-F08378046AD5}" srcOrd="0" destOrd="0" parTransId="{6BF69C7E-0B0D-4E84-870E-BFE7DDCA6500}" sibTransId="{07AEB4D6-9A6E-4C78-951E-91BF8D36C440}"/>
    <dgm:cxn modelId="{F0F6E42A-CE58-448A-940C-2A689950731D}" type="presOf" srcId="{959DDE27-2753-482C-A68C-A28DD9A1CE2F}" destId="{03D21C84-EEA0-4723-8CA2-EAEF91976520}" srcOrd="0" destOrd="0" presId="urn:microsoft.com/office/officeart/2005/8/layout/gear1#1"/>
    <dgm:cxn modelId="{05BE4A29-93B6-4280-AE14-50EF157FFDCE}" type="presParOf" srcId="{2786E078-0DDD-47C6-BE18-458F2155D741}" destId="{5F760282-E3D2-460C-90DA-02AC5D2E671D}" srcOrd="0" destOrd="0" presId="urn:microsoft.com/office/officeart/2005/8/layout/gear1#1"/>
    <dgm:cxn modelId="{2D7F467E-C900-49B6-94E2-32F8180D41F5}" type="presParOf" srcId="{2786E078-0DDD-47C6-BE18-458F2155D741}" destId="{5E59418C-DABD-48C7-9DCC-C579B69C8025}" srcOrd="1" destOrd="0" presId="urn:microsoft.com/office/officeart/2005/8/layout/gear1#1"/>
    <dgm:cxn modelId="{A4AC8981-F398-4F54-95E1-BF3848B4ED4B}" type="presParOf" srcId="{2786E078-0DDD-47C6-BE18-458F2155D741}" destId="{FD247DE3-8E97-4B1A-B2BF-5F3C148FEB7E}" srcOrd="2" destOrd="0" presId="urn:microsoft.com/office/officeart/2005/8/layout/gear1#1"/>
    <dgm:cxn modelId="{3A3C6867-44A0-499D-9DD1-6D6E39DD2BEE}" type="presParOf" srcId="{2786E078-0DDD-47C6-BE18-458F2155D741}" destId="{0D33D709-E938-4732-A504-D1C55E2EAAD4}" srcOrd="3" destOrd="0" presId="urn:microsoft.com/office/officeart/2005/8/layout/gear1#1"/>
    <dgm:cxn modelId="{E91F42E0-7701-436E-9DFA-C63C2ECC5DBD}" type="presParOf" srcId="{2786E078-0DDD-47C6-BE18-458F2155D741}" destId="{56DF6A89-E145-4175-BD80-42AD0928634C}" srcOrd="4" destOrd="0" presId="urn:microsoft.com/office/officeart/2005/8/layout/gear1#1"/>
    <dgm:cxn modelId="{3AD4BF30-4893-4154-B1DA-DCDBC69FC526}" type="presParOf" srcId="{2786E078-0DDD-47C6-BE18-458F2155D741}" destId="{27EC1030-56E9-4066-A1C0-63E18E38B90C}" srcOrd="5" destOrd="0" presId="urn:microsoft.com/office/officeart/2005/8/layout/gear1#1"/>
    <dgm:cxn modelId="{0E996036-72EA-4F16-A744-5C3923FAF7C9}" type="presParOf" srcId="{2786E078-0DDD-47C6-BE18-458F2155D741}" destId="{EEA40A37-2CF7-4F28-AE4A-52AEEC922ECA}" srcOrd="6" destOrd="0" presId="urn:microsoft.com/office/officeart/2005/8/layout/gear1#1"/>
    <dgm:cxn modelId="{81EDBB01-860C-46BF-B0CE-0B919E980222}" type="presParOf" srcId="{2786E078-0DDD-47C6-BE18-458F2155D741}" destId="{64A450E7-A78D-4E3D-9CF2-E9D263240A65}" srcOrd="7" destOrd="0" presId="urn:microsoft.com/office/officeart/2005/8/layout/gear1#1"/>
    <dgm:cxn modelId="{99167197-8235-472E-A418-860FAA29522B}" type="presParOf" srcId="{2786E078-0DDD-47C6-BE18-458F2155D741}" destId="{A524BA46-23EC-404F-939F-233049318B17}" srcOrd="8" destOrd="0" presId="urn:microsoft.com/office/officeart/2005/8/layout/gear1#1"/>
    <dgm:cxn modelId="{D323660A-CFB4-43EF-A267-45D98C6B3230}" type="presParOf" srcId="{2786E078-0DDD-47C6-BE18-458F2155D741}" destId="{D261DC3C-A4B3-485E-ACE3-0DCAAE425A6A}" srcOrd="9" destOrd="0" presId="urn:microsoft.com/office/officeart/2005/8/layout/gear1#1"/>
    <dgm:cxn modelId="{B2A516DC-7AF3-4A0F-9871-3343251EBA7F}" type="presParOf" srcId="{2786E078-0DDD-47C6-BE18-458F2155D741}" destId="{4C581829-C58F-4EBA-BCB0-BC15372F0FE2}" srcOrd="10" destOrd="0" presId="urn:microsoft.com/office/officeart/2005/8/layout/gear1#1"/>
    <dgm:cxn modelId="{BBC8EC0C-F0CF-4C70-AAE8-CD247DA5D96B}" type="presParOf" srcId="{2786E078-0DDD-47C6-BE18-458F2155D741}" destId="{6A5C926B-7703-421F-9F5F-993F0FF4EAF8}" srcOrd="11" destOrd="0" presId="urn:microsoft.com/office/officeart/2005/8/layout/gear1#1"/>
    <dgm:cxn modelId="{09F58E3D-A441-4537-817C-C0D44BE8AE79}" type="presParOf" srcId="{2786E078-0DDD-47C6-BE18-458F2155D741}" destId="{03D21C84-EEA0-4723-8CA2-EAEF91976520}" srcOrd="12" destOrd="0" presId="urn:microsoft.com/office/officeart/2005/8/layout/gear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75394C-A710-4465-8BDF-03A73A5E8422}">
      <dsp:nvSpPr>
        <dsp:cNvPr id="0" name=""/>
        <dsp:cNvSpPr/>
      </dsp:nvSpPr>
      <dsp:spPr>
        <a:xfrm>
          <a:off x="0" y="1036915"/>
          <a:ext cx="8568952" cy="1382553"/>
        </a:xfrm>
        <a:prstGeom prst="notchedRightArrow">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0F272BE-4450-445D-94FF-B05DC4361CAF}">
      <dsp:nvSpPr>
        <dsp:cNvPr id="0" name=""/>
        <dsp:cNvSpPr/>
      </dsp:nvSpPr>
      <dsp:spPr>
        <a:xfrm>
          <a:off x="242" y="0"/>
          <a:ext cx="1512932" cy="13825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4696" tIns="234696" rIns="234696" bIns="234696" numCol="1" spcCol="1270" anchor="b" anchorCtr="0">
          <a:noAutofit/>
        </a:bodyPr>
        <a:lstStyle/>
        <a:p>
          <a:pPr lvl="0" algn="ctr" defTabSz="1466850">
            <a:lnSpc>
              <a:spcPct val="90000"/>
            </a:lnSpc>
            <a:spcBef>
              <a:spcPct val="0"/>
            </a:spcBef>
            <a:spcAft>
              <a:spcPct val="35000"/>
            </a:spcAft>
          </a:pPr>
          <a:r>
            <a:rPr lang="zh-CN" altLang="en-US" sz="3300" kern="1200" dirty="0" smtClean="0"/>
            <a:t>设计</a:t>
          </a:r>
          <a:endParaRPr lang="zh-CN" altLang="en-US" sz="3300" kern="1200" dirty="0"/>
        </a:p>
      </dsp:txBody>
      <dsp:txXfrm>
        <a:off x="242" y="0"/>
        <a:ext cx="1512932" cy="1382553"/>
      </dsp:txXfrm>
    </dsp:sp>
    <dsp:sp modelId="{D361A67F-633B-441B-A25A-A785A101E532}">
      <dsp:nvSpPr>
        <dsp:cNvPr id="0" name=""/>
        <dsp:cNvSpPr/>
      </dsp:nvSpPr>
      <dsp:spPr>
        <a:xfrm>
          <a:off x="446682" y="1403279"/>
          <a:ext cx="620054" cy="649824"/>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B5C65DE-53EB-41BA-B8D7-29A400A51CD9}">
      <dsp:nvSpPr>
        <dsp:cNvPr id="0" name=""/>
        <dsp:cNvSpPr/>
      </dsp:nvSpPr>
      <dsp:spPr>
        <a:xfrm>
          <a:off x="1534969" y="2073830"/>
          <a:ext cx="1463635" cy="13825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7584" tIns="227584" rIns="227584" bIns="227584" numCol="1" spcCol="1270" anchor="t" anchorCtr="0">
          <a:noAutofit/>
        </a:bodyPr>
        <a:lstStyle/>
        <a:p>
          <a:pPr lvl="0" algn="ctr" defTabSz="1422400">
            <a:lnSpc>
              <a:spcPct val="90000"/>
            </a:lnSpc>
            <a:spcBef>
              <a:spcPct val="0"/>
            </a:spcBef>
            <a:spcAft>
              <a:spcPct val="35000"/>
            </a:spcAft>
          </a:pPr>
          <a:r>
            <a:rPr lang="zh-CN" altLang="en-US" sz="3200" kern="1200" dirty="0" smtClean="0"/>
            <a:t>制造</a:t>
          </a:r>
          <a:endParaRPr lang="zh-CN" altLang="en-US" sz="3200" kern="1200" dirty="0"/>
        </a:p>
      </dsp:txBody>
      <dsp:txXfrm>
        <a:off x="1534969" y="2073830"/>
        <a:ext cx="1463635" cy="1382553"/>
      </dsp:txXfrm>
    </dsp:sp>
    <dsp:sp modelId="{4F245965-9DDD-40AA-8C92-425C7FD6589A}">
      <dsp:nvSpPr>
        <dsp:cNvPr id="0" name=""/>
        <dsp:cNvSpPr/>
      </dsp:nvSpPr>
      <dsp:spPr>
        <a:xfrm>
          <a:off x="1953382" y="1403279"/>
          <a:ext cx="626808" cy="649824"/>
        </a:xfrm>
        <a:prstGeom prst="ellipse">
          <a:avLst/>
        </a:prstGeom>
        <a:solidFill>
          <a:schemeClr val="accent5">
            <a:hueOff val="-2483469"/>
            <a:satOff val="9953"/>
            <a:lumOff val="215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96065A6-7009-4133-848D-CAFCB1BEFD6F}">
      <dsp:nvSpPr>
        <dsp:cNvPr id="0" name=""/>
        <dsp:cNvSpPr/>
      </dsp:nvSpPr>
      <dsp:spPr>
        <a:xfrm>
          <a:off x="3020398" y="0"/>
          <a:ext cx="1596507" cy="13825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0472" tIns="220472" rIns="220472" bIns="220472" numCol="1" spcCol="1270" anchor="b" anchorCtr="0">
          <a:noAutofit/>
        </a:bodyPr>
        <a:lstStyle/>
        <a:p>
          <a:pPr lvl="0" algn="ctr" defTabSz="1377950">
            <a:lnSpc>
              <a:spcPct val="90000"/>
            </a:lnSpc>
            <a:spcBef>
              <a:spcPct val="0"/>
            </a:spcBef>
            <a:spcAft>
              <a:spcPct val="35000"/>
            </a:spcAft>
          </a:pPr>
          <a:r>
            <a:rPr lang="zh-CN" altLang="en-US" sz="3100" kern="1200" dirty="0" smtClean="0"/>
            <a:t>安装</a:t>
          </a:r>
          <a:endParaRPr lang="zh-CN" altLang="en-US" sz="3100" kern="1200" dirty="0"/>
        </a:p>
      </dsp:txBody>
      <dsp:txXfrm>
        <a:off x="3020398" y="0"/>
        <a:ext cx="1596507" cy="1382553"/>
      </dsp:txXfrm>
    </dsp:sp>
    <dsp:sp modelId="{8A571A6F-CB3B-490C-9227-72C35978B903}">
      <dsp:nvSpPr>
        <dsp:cNvPr id="0" name=""/>
        <dsp:cNvSpPr/>
      </dsp:nvSpPr>
      <dsp:spPr>
        <a:xfrm>
          <a:off x="3477857" y="1403279"/>
          <a:ext cx="681588" cy="649824"/>
        </a:xfrm>
        <a:prstGeom prst="ellipse">
          <a:avLst/>
        </a:prstGeom>
        <a:solidFill>
          <a:schemeClr val="accent5">
            <a:hueOff val="-4966938"/>
            <a:satOff val="19906"/>
            <a:lumOff val="4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35ECD3A-01F9-4988-9CB4-B069B2B10299}">
      <dsp:nvSpPr>
        <dsp:cNvPr id="0" name=""/>
        <dsp:cNvSpPr/>
      </dsp:nvSpPr>
      <dsp:spPr>
        <a:xfrm>
          <a:off x="4638699" y="2073830"/>
          <a:ext cx="1460191" cy="13825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3360" tIns="213360" rIns="213360" bIns="213360" numCol="1" spcCol="1270" anchor="t" anchorCtr="0">
          <a:noAutofit/>
        </a:bodyPr>
        <a:lstStyle/>
        <a:p>
          <a:pPr lvl="0" algn="ctr" defTabSz="1333500">
            <a:lnSpc>
              <a:spcPct val="90000"/>
            </a:lnSpc>
            <a:spcBef>
              <a:spcPct val="0"/>
            </a:spcBef>
            <a:spcAft>
              <a:spcPct val="35000"/>
            </a:spcAft>
          </a:pPr>
          <a:r>
            <a:rPr lang="zh-CN" altLang="en-US" sz="3000" kern="1200" dirty="0" smtClean="0"/>
            <a:t>调试</a:t>
          </a:r>
          <a:endParaRPr lang="zh-CN" altLang="en-US" sz="3000" kern="1200" dirty="0"/>
        </a:p>
      </dsp:txBody>
      <dsp:txXfrm>
        <a:off x="4638699" y="2073830"/>
        <a:ext cx="1460191" cy="1382553"/>
      </dsp:txXfrm>
    </dsp:sp>
    <dsp:sp modelId="{B599C38E-56F6-4FE4-8FAF-E93B0C3B107A}">
      <dsp:nvSpPr>
        <dsp:cNvPr id="0" name=""/>
        <dsp:cNvSpPr/>
      </dsp:nvSpPr>
      <dsp:spPr>
        <a:xfrm>
          <a:off x="4885045" y="1231977"/>
          <a:ext cx="967500" cy="992428"/>
        </a:xfrm>
        <a:prstGeom prst="ellipse">
          <a:avLst/>
        </a:prstGeom>
        <a:solidFill>
          <a:schemeClr val="accent5">
            <a:hueOff val="-7450407"/>
            <a:satOff val="29858"/>
            <a:lumOff val="647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464E291-91A6-4F4C-813C-E7502695E680}">
      <dsp:nvSpPr>
        <dsp:cNvPr id="0" name=""/>
        <dsp:cNvSpPr/>
      </dsp:nvSpPr>
      <dsp:spPr>
        <a:xfrm>
          <a:off x="6120685" y="0"/>
          <a:ext cx="1591128" cy="13825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6248" tIns="206248" rIns="206248" bIns="206248" numCol="1" spcCol="1270" anchor="b" anchorCtr="0">
          <a:noAutofit/>
        </a:bodyPr>
        <a:lstStyle/>
        <a:p>
          <a:pPr lvl="0" algn="ctr" defTabSz="1289050">
            <a:lnSpc>
              <a:spcPct val="90000"/>
            </a:lnSpc>
            <a:spcBef>
              <a:spcPct val="0"/>
            </a:spcBef>
            <a:spcAft>
              <a:spcPct val="35000"/>
            </a:spcAft>
          </a:pPr>
          <a:r>
            <a:rPr lang="zh-CN" altLang="en-US" sz="2900" kern="1200" dirty="0" smtClean="0"/>
            <a:t>运行</a:t>
          </a:r>
          <a:endParaRPr lang="zh-CN" altLang="en-US" sz="2900" kern="1200" dirty="0"/>
        </a:p>
      </dsp:txBody>
      <dsp:txXfrm>
        <a:off x="6120685" y="0"/>
        <a:ext cx="1591128" cy="1382553"/>
      </dsp:txXfrm>
    </dsp:sp>
    <dsp:sp modelId="{A42E1D2C-D3AF-4573-890B-30531EB33A15}">
      <dsp:nvSpPr>
        <dsp:cNvPr id="0" name=""/>
        <dsp:cNvSpPr/>
      </dsp:nvSpPr>
      <dsp:spPr>
        <a:xfrm>
          <a:off x="6572920" y="1403279"/>
          <a:ext cx="686659" cy="649824"/>
        </a:xfrm>
        <a:prstGeom prst="ellipse">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025BD9-8913-4B1A-9254-74FD90F0C47B}">
      <dsp:nvSpPr>
        <dsp:cNvPr id="0" name=""/>
        <dsp:cNvSpPr/>
      </dsp:nvSpPr>
      <dsp:spPr>
        <a:xfrm>
          <a:off x="1131686" y="-25365"/>
          <a:ext cx="3688610" cy="3688610"/>
        </a:xfrm>
        <a:prstGeom prst="circularArrow">
          <a:avLst>
            <a:gd name="adj1" fmla="val 5544"/>
            <a:gd name="adj2" fmla="val 330680"/>
            <a:gd name="adj3" fmla="val 14530526"/>
            <a:gd name="adj4" fmla="val 16941801"/>
            <a:gd name="adj5" fmla="val 5757"/>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4AE68D8-54C0-4574-A340-71056E60AAFD}">
      <dsp:nvSpPr>
        <dsp:cNvPr id="0" name=""/>
        <dsp:cNvSpPr/>
      </dsp:nvSpPr>
      <dsp:spPr>
        <a:xfrm>
          <a:off x="2407821" y="805"/>
          <a:ext cx="1136340" cy="56817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zh-CN" altLang="en-US" sz="1100" b="1" kern="1200" dirty="0" smtClean="0"/>
            <a:t>管理者重视</a:t>
          </a:r>
          <a:endParaRPr lang="zh-CN" altLang="en-US" sz="1100" b="1" kern="1200" dirty="0"/>
        </a:p>
      </dsp:txBody>
      <dsp:txXfrm>
        <a:off x="2435557" y="28541"/>
        <a:ext cx="1080868" cy="512698"/>
      </dsp:txXfrm>
    </dsp:sp>
    <dsp:sp modelId="{F4C6721B-C591-4DCC-B137-B1CA088A3878}">
      <dsp:nvSpPr>
        <dsp:cNvPr id="0" name=""/>
        <dsp:cNvSpPr/>
      </dsp:nvSpPr>
      <dsp:spPr>
        <a:xfrm>
          <a:off x="3637617" y="593043"/>
          <a:ext cx="1136340" cy="568170"/>
        </a:xfrm>
        <a:prstGeom prst="roundRect">
          <a:avLst/>
        </a:prstGeom>
        <a:solidFill>
          <a:schemeClr val="accent2">
            <a:hueOff val="780253"/>
            <a:satOff val="-973"/>
            <a:lumOff val="22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zh-CN" altLang="en-US" sz="1100" b="1" kern="1200" dirty="0" smtClean="0"/>
            <a:t>组织机构职责明确、接口明晰</a:t>
          </a:r>
          <a:endParaRPr lang="zh-CN" altLang="en-US" sz="1100" b="1" kern="1200" dirty="0"/>
        </a:p>
      </dsp:txBody>
      <dsp:txXfrm>
        <a:off x="3665353" y="620779"/>
        <a:ext cx="1080868" cy="512698"/>
      </dsp:txXfrm>
    </dsp:sp>
    <dsp:sp modelId="{DD6175E0-0901-4F19-87C7-3E617E13C5A7}">
      <dsp:nvSpPr>
        <dsp:cNvPr id="0" name=""/>
        <dsp:cNvSpPr/>
      </dsp:nvSpPr>
      <dsp:spPr>
        <a:xfrm>
          <a:off x="3941352" y="1923791"/>
          <a:ext cx="1136340" cy="568170"/>
        </a:xfrm>
        <a:prstGeom prst="roundRect">
          <a:avLst/>
        </a:prstGeom>
        <a:solidFill>
          <a:schemeClr val="accent2">
            <a:hueOff val="1560506"/>
            <a:satOff val="-1946"/>
            <a:lumOff val="45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zh-CN" altLang="en-US" sz="1100" b="1" kern="1200" dirty="0" smtClean="0"/>
            <a:t>体系完善</a:t>
          </a:r>
          <a:endParaRPr lang="zh-CN" altLang="en-US" sz="1100" b="1" kern="1200" dirty="0"/>
        </a:p>
      </dsp:txBody>
      <dsp:txXfrm>
        <a:off x="3969088" y="1951527"/>
        <a:ext cx="1080868" cy="512698"/>
      </dsp:txXfrm>
    </dsp:sp>
    <dsp:sp modelId="{4D828183-CCEF-4D95-A842-A0E08001A0A7}">
      <dsp:nvSpPr>
        <dsp:cNvPr id="0" name=""/>
        <dsp:cNvSpPr/>
      </dsp:nvSpPr>
      <dsp:spPr>
        <a:xfrm>
          <a:off x="3207895" y="2964880"/>
          <a:ext cx="1136340" cy="568170"/>
        </a:xfrm>
        <a:prstGeom prst="roundRect">
          <a:avLst/>
        </a:prstGeom>
        <a:solidFill>
          <a:schemeClr val="accent2">
            <a:hueOff val="2340759"/>
            <a:satOff val="-2919"/>
            <a:lumOff val="68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zh-CN" altLang="en-US" sz="1100" b="1" kern="1200" dirty="0" smtClean="0"/>
            <a:t>控制成本，讲求成本效益</a:t>
          </a:r>
          <a:endParaRPr lang="zh-CN" altLang="en-US" sz="1100" b="1" kern="1200" dirty="0"/>
        </a:p>
      </dsp:txBody>
      <dsp:txXfrm>
        <a:off x="3235631" y="2992616"/>
        <a:ext cx="1080868" cy="512698"/>
      </dsp:txXfrm>
    </dsp:sp>
    <dsp:sp modelId="{0DB31033-5A5A-44A2-9C11-C2CBE4E854A2}">
      <dsp:nvSpPr>
        <dsp:cNvPr id="0" name=""/>
        <dsp:cNvSpPr/>
      </dsp:nvSpPr>
      <dsp:spPr>
        <a:xfrm>
          <a:off x="1725336" y="2990968"/>
          <a:ext cx="1136340" cy="568170"/>
        </a:xfrm>
        <a:prstGeom prst="roundRect">
          <a:avLst/>
        </a:prstGeom>
        <a:solidFill>
          <a:schemeClr val="accent2">
            <a:hueOff val="3121013"/>
            <a:satOff val="-3893"/>
            <a:lumOff val="91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zh-CN" altLang="en-US" sz="1100" b="1" kern="1200" dirty="0" smtClean="0"/>
            <a:t>经验反馈与风险控制</a:t>
          </a:r>
          <a:endParaRPr lang="zh-CN" altLang="en-US" sz="1100" b="1" kern="1200" dirty="0"/>
        </a:p>
      </dsp:txBody>
      <dsp:txXfrm>
        <a:off x="1753072" y="3018704"/>
        <a:ext cx="1080868" cy="512698"/>
      </dsp:txXfrm>
    </dsp:sp>
    <dsp:sp modelId="{00935D7F-5D6A-4D32-90F8-C85316A96EFE}">
      <dsp:nvSpPr>
        <dsp:cNvPr id="0" name=""/>
        <dsp:cNvSpPr/>
      </dsp:nvSpPr>
      <dsp:spPr>
        <a:xfrm>
          <a:off x="874291" y="1923791"/>
          <a:ext cx="1136340" cy="568170"/>
        </a:xfrm>
        <a:prstGeom prst="roundRect">
          <a:avLst/>
        </a:prstGeom>
        <a:solidFill>
          <a:schemeClr val="accent2">
            <a:hueOff val="3901266"/>
            <a:satOff val="-4866"/>
            <a:lumOff val="114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zh-CN" altLang="en-US" sz="1100" b="1" kern="1200" dirty="0" smtClean="0"/>
            <a:t>自我评估，及时纠偏</a:t>
          </a:r>
          <a:endParaRPr lang="zh-CN" altLang="en-US" sz="1100" b="1" kern="1200" dirty="0"/>
        </a:p>
      </dsp:txBody>
      <dsp:txXfrm>
        <a:off x="902027" y="1951527"/>
        <a:ext cx="1080868" cy="512698"/>
      </dsp:txXfrm>
    </dsp:sp>
    <dsp:sp modelId="{46C88B95-58EA-4F65-9D28-BE296CAC5598}">
      <dsp:nvSpPr>
        <dsp:cNvPr id="0" name=""/>
        <dsp:cNvSpPr/>
      </dsp:nvSpPr>
      <dsp:spPr>
        <a:xfrm>
          <a:off x="1178025" y="593043"/>
          <a:ext cx="1136340" cy="568170"/>
        </a:xfrm>
        <a:prstGeom prst="roundRect">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zh-CN" altLang="en-US" sz="1100" b="1" kern="1200" dirty="0" smtClean="0"/>
            <a:t>建立质量保证 体系</a:t>
          </a:r>
          <a:endParaRPr lang="zh-CN" altLang="en-US" sz="1100" b="1" kern="1200" dirty="0"/>
        </a:p>
      </dsp:txBody>
      <dsp:txXfrm>
        <a:off x="1205761" y="620779"/>
        <a:ext cx="1080868" cy="51269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4E3EC5-02A1-463E-9276-CCF047D5153C}">
      <dsp:nvSpPr>
        <dsp:cNvPr id="0" name=""/>
        <dsp:cNvSpPr/>
      </dsp:nvSpPr>
      <dsp:spPr>
        <a:xfrm>
          <a:off x="1388674" y="498107"/>
          <a:ext cx="3318651" cy="3318651"/>
        </a:xfrm>
        <a:prstGeom prst="blockArc">
          <a:avLst>
            <a:gd name="adj1" fmla="val 11880000"/>
            <a:gd name="adj2" fmla="val 16200000"/>
            <a:gd name="adj3" fmla="val 4638"/>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9055EBE-1E40-40E4-9C4A-2D976B89E6A0}">
      <dsp:nvSpPr>
        <dsp:cNvPr id="0" name=""/>
        <dsp:cNvSpPr/>
      </dsp:nvSpPr>
      <dsp:spPr>
        <a:xfrm>
          <a:off x="1388302" y="499251"/>
          <a:ext cx="3318651" cy="3318651"/>
        </a:xfrm>
        <a:prstGeom prst="blockArc">
          <a:avLst>
            <a:gd name="adj1" fmla="val 7498262"/>
            <a:gd name="adj2" fmla="val 11882552"/>
            <a:gd name="adj3" fmla="val 4638"/>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B5B3604-472E-43F4-BD2D-ACCE759D372C}">
      <dsp:nvSpPr>
        <dsp:cNvPr id="0" name=""/>
        <dsp:cNvSpPr/>
      </dsp:nvSpPr>
      <dsp:spPr>
        <a:xfrm>
          <a:off x="1387689" y="498823"/>
          <a:ext cx="3318651" cy="3318651"/>
        </a:xfrm>
        <a:prstGeom prst="blockArc">
          <a:avLst>
            <a:gd name="adj1" fmla="val 3237418"/>
            <a:gd name="adj2" fmla="val 7496677"/>
            <a:gd name="adj3" fmla="val 4638"/>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38FBB9C-05EB-41B1-A228-720D04CDD24F}">
      <dsp:nvSpPr>
        <dsp:cNvPr id="0" name=""/>
        <dsp:cNvSpPr/>
      </dsp:nvSpPr>
      <dsp:spPr>
        <a:xfrm>
          <a:off x="1388674" y="498107"/>
          <a:ext cx="3318651" cy="3318651"/>
        </a:xfrm>
        <a:prstGeom prst="blockArc">
          <a:avLst>
            <a:gd name="adj1" fmla="val 20520000"/>
            <a:gd name="adj2" fmla="val 3240000"/>
            <a:gd name="adj3" fmla="val 4638"/>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F151844-7EFD-4F3A-8560-0A2747FD10C1}">
      <dsp:nvSpPr>
        <dsp:cNvPr id="0" name=""/>
        <dsp:cNvSpPr/>
      </dsp:nvSpPr>
      <dsp:spPr>
        <a:xfrm>
          <a:off x="1388674" y="498107"/>
          <a:ext cx="3318651" cy="3318651"/>
        </a:xfrm>
        <a:prstGeom prst="blockArc">
          <a:avLst>
            <a:gd name="adj1" fmla="val 16200000"/>
            <a:gd name="adj2" fmla="val 20520000"/>
            <a:gd name="adj3" fmla="val 4638"/>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024E74A-AC0A-49EB-9CD0-B6262C3BC0DA}">
      <dsp:nvSpPr>
        <dsp:cNvPr id="0" name=""/>
        <dsp:cNvSpPr/>
      </dsp:nvSpPr>
      <dsp:spPr>
        <a:xfrm>
          <a:off x="2284511" y="1393944"/>
          <a:ext cx="1526976" cy="152697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1466850">
            <a:lnSpc>
              <a:spcPct val="90000"/>
            </a:lnSpc>
            <a:spcBef>
              <a:spcPct val="0"/>
            </a:spcBef>
            <a:spcAft>
              <a:spcPct val="35000"/>
            </a:spcAft>
          </a:pPr>
          <a:r>
            <a:rPr lang="zh-CN" altLang="en-US" sz="3300" kern="1200" dirty="0" smtClean="0"/>
            <a:t>调试准备</a:t>
          </a:r>
          <a:endParaRPr lang="zh-CN" altLang="en-US" sz="3300" kern="1200" dirty="0"/>
        </a:p>
      </dsp:txBody>
      <dsp:txXfrm>
        <a:off x="2508131" y="1617564"/>
        <a:ext cx="1079736" cy="1079736"/>
      </dsp:txXfrm>
    </dsp:sp>
    <dsp:sp modelId="{EE80E45E-B214-4696-B149-5128037681D6}">
      <dsp:nvSpPr>
        <dsp:cNvPr id="0" name=""/>
        <dsp:cNvSpPr/>
      </dsp:nvSpPr>
      <dsp:spPr>
        <a:xfrm>
          <a:off x="2513558" y="2145"/>
          <a:ext cx="1068883" cy="106888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zh-CN" altLang="en-US" sz="1600" b="1" kern="1200" dirty="0" smtClean="0"/>
            <a:t>文件</a:t>
          </a:r>
          <a:endParaRPr lang="en-US" altLang="zh-CN" sz="1600" b="1" kern="1200" dirty="0" smtClean="0"/>
        </a:p>
        <a:p>
          <a:pPr lvl="0" algn="ctr" defTabSz="711200">
            <a:lnSpc>
              <a:spcPct val="90000"/>
            </a:lnSpc>
            <a:spcBef>
              <a:spcPct val="0"/>
            </a:spcBef>
            <a:spcAft>
              <a:spcPct val="35000"/>
            </a:spcAft>
          </a:pPr>
          <a:r>
            <a:rPr lang="zh-CN" altLang="en-US" sz="1600" b="1" kern="1200" dirty="0" smtClean="0"/>
            <a:t>准备</a:t>
          </a:r>
          <a:endParaRPr lang="zh-CN" altLang="en-US" sz="1600" b="1" kern="1200" dirty="0"/>
        </a:p>
      </dsp:txBody>
      <dsp:txXfrm>
        <a:off x="2670092" y="158679"/>
        <a:ext cx="755815" cy="755815"/>
      </dsp:txXfrm>
    </dsp:sp>
    <dsp:sp modelId="{E5EA6672-9AA3-48AF-A8A4-9AACEF4A0C92}">
      <dsp:nvSpPr>
        <dsp:cNvPr id="0" name=""/>
        <dsp:cNvSpPr/>
      </dsp:nvSpPr>
      <dsp:spPr>
        <a:xfrm>
          <a:off x="4055074" y="1122122"/>
          <a:ext cx="1068883" cy="106888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zh-CN" altLang="en-US" sz="1600" b="1" kern="1200" dirty="0" smtClean="0"/>
            <a:t>人员</a:t>
          </a:r>
          <a:endParaRPr lang="en-US" altLang="zh-CN" sz="1600" b="1" kern="1200" dirty="0" smtClean="0"/>
        </a:p>
        <a:p>
          <a:pPr lvl="0" algn="ctr" defTabSz="711200">
            <a:lnSpc>
              <a:spcPct val="90000"/>
            </a:lnSpc>
            <a:spcBef>
              <a:spcPct val="0"/>
            </a:spcBef>
            <a:spcAft>
              <a:spcPct val="35000"/>
            </a:spcAft>
          </a:pPr>
          <a:r>
            <a:rPr lang="zh-CN" altLang="en-US" sz="1600" b="1" kern="1200" dirty="0" smtClean="0"/>
            <a:t>准备</a:t>
          </a:r>
          <a:endParaRPr lang="zh-CN" altLang="en-US" sz="1600" b="1" kern="1200" dirty="0"/>
        </a:p>
      </dsp:txBody>
      <dsp:txXfrm>
        <a:off x="4211608" y="1278656"/>
        <a:ext cx="755815" cy="755815"/>
      </dsp:txXfrm>
    </dsp:sp>
    <dsp:sp modelId="{5258D066-1C6B-4DE7-B27C-1C46E3BF935A}">
      <dsp:nvSpPr>
        <dsp:cNvPr id="0" name=""/>
        <dsp:cNvSpPr/>
      </dsp:nvSpPr>
      <dsp:spPr>
        <a:xfrm>
          <a:off x="3466267" y="2934283"/>
          <a:ext cx="1068883" cy="106888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zh-CN" altLang="en-US" sz="1600" b="1" kern="1200" dirty="0" smtClean="0"/>
            <a:t>物资</a:t>
          </a:r>
          <a:endParaRPr lang="en-US" altLang="zh-CN" sz="1600" b="1" kern="1200" dirty="0" smtClean="0"/>
        </a:p>
        <a:p>
          <a:pPr lvl="0" algn="ctr" defTabSz="711200">
            <a:lnSpc>
              <a:spcPct val="90000"/>
            </a:lnSpc>
            <a:spcBef>
              <a:spcPct val="0"/>
            </a:spcBef>
            <a:spcAft>
              <a:spcPct val="35000"/>
            </a:spcAft>
          </a:pPr>
          <a:r>
            <a:rPr lang="zh-CN" altLang="en-US" sz="1600" b="1" kern="1200" dirty="0" smtClean="0"/>
            <a:t>准备</a:t>
          </a:r>
          <a:endParaRPr lang="zh-CN" altLang="en-US" sz="1600" b="1" kern="1200" dirty="0"/>
        </a:p>
      </dsp:txBody>
      <dsp:txXfrm>
        <a:off x="3622801" y="3090817"/>
        <a:ext cx="755815" cy="755815"/>
      </dsp:txXfrm>
    </dsp:sp>
    <dsp:sp modelId="{09511C07-BB44-4FF9-9D7F-D482C5F37DCA}">
      <dsp:nvSpPr>
        <dsp:cNvPr id="0" name=""/>
        <dsp:cNvSpPr/>
      </dsp:nvSpPr>
      <dsp:spPr>
        <a:xfrm>
          <a:off x="1584178" y="2952324"/>
          <a:ext cx="1068883" cy="106888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zh-CN" altLang="en-US" sz="1600" b="1" kern="1200" dirty="0" smtClean="0"/>
            <a:t>管理   和技术体系</a:t>
          </a:r>
          <a:endParaRPr lang="zh-CN" altLang="en-US" sz="1600" b="1" kern="1200" dirty="0"/>
        </a:p>
      </dsp:txBody>
      <dsp:txXfrm>
        <a:off x="1740712" y="3108858"/>
        <a:ext cx="755815" cy="755815"/>
      </dsp:txXfrm>
    </dsp:sp>
    <dsp:sp modelId="{2C0C892D-C61F-4F3E-921F-BE4C32D1F9B8}">
      <dsp:nvSpPr>
        <dsp:cNvPr id="0" name=""/>
        <dsp:cNvSpPr/>
      </dsp:nvSpPr>
      <dsp:spPr>
        <a:xfrm>
          <a:off x="972042" y="1122122"/>
          <a:ext cx="1068883" cy="106888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zh-CN" altLang="en-US" sz="1600" b="1" kern="1200" dirty="0" smtClean="0"/>
            <a:t>调试信息系统</a:t>
          </a:r>
          <a:endParaRPr lang="zh-CN" altLang="en-US" sz="1600" b="1" kern="1200" dirty="0"/>
        </a:p>
      </dsp:txBody>
      <dsp:txXfrm>
        <a:off x="1128576" y="1278656"/>
        <a:ext cx="755815" cy="75581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087190-82F1-4EAB-AA21-E614CC2099B3}">
      <dsp:nvSpPr>
        <dsp:cNvPr id="0" name=""/>
        <dsp:cNvSpPr/>
      </dsp:nvSpPr>
      <dsp:spPr>
        <a:xfrm>
          <a:off x="2678" y="1568407"/>
          <a:ext cx="1171277" cy="927184"/>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zh-CN" altLang="en-US" sz="1800" kern="1200" dirty="0" smtClean="0">
              <a:latin typeface="微软雅黑" panose="020B0503020204020204" pitchFamily="34" charset="-122"/>
              <a:ea typeface="微软雅黑" panose="020B0503020204020204" pitchFamily="34" charset="-122"/>
              <a:sym typeface="+mn-ea"/>
            </a:rPr>
            <a:t>考核必须合格</a:t>
          </a:r>
          <a:endParaRPr lang="zh-CN" altLang="en-US" sz="1800" kern="1200" dirty="0"/>
        </a:p>
      </dsp:txBody>
      <dsp:txXfrm>
        <a:off x="29834" y="1595563"/>
        <a:ext cx="1116965" cy="872872"/>
      </dsp:txXfrm>
    </dsp:sp>
    <dsp:sp modelId="{27AEFAEC-9A02-49CD-AA14-F66CE843F45F}">
      <dsp:nvSpPr>
        <dsp:cNvPr id="0" name=""/>
        <dsp:cNvSpPr/>
      </dsp:nvSpPr>
      <dsp:spPr>
        <a:xfrm>
          <a:off x="1291083" y="1886761"/>
          <a:ext cx="248310" cy="290476"/>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zh-CN" altLang="en-US" sz="1200" kern="1200"/>
        </a:p>
      </dsp:txBody>
      <dsp:txXfrm>
        <a:off x="1291083" y="1944856"/>
        <a:ext cx="173817" cy="174286"/>
      </dsp:txXfrm>
    </dsp:sp>
    <dsp:sp modelId="{02B8E8DF-1DCE-401E-B200-DE3F7F4FF9CF}">
      <dsp:nvSpPr>
        <dsp:cNvPr id="0" name=""/>
        <dsp:cNvSpPr/>
      </dsp:nvSpPr>
      <dsp:spPr>
        <a:xfrm>
          <a:off x="1642467" y="1568407"/>
          <a:ext cx="1171277" cy="927184"/>
        </a:xfrm>
        <a:prstGeom prst="roundRect">
          <a:avLst>
            <a:gd name="adj" fmla="val 10000"/>
          </a:avLst>
        </a:prstGeom>
        <a:solidFill>
          <a:schemeClr val="accent4">
            <a:hueOff val="-1488257"/>
            <a:satOff val="8966"/>
            <a:lumOff val="71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zh-CN" altLang="en-US" sz="1800" kern="1200" dirty="0" smtClean="0">
              <a:latin typeface="微软雅黑" panose="020B0503020204020204" pitchFamily="34" charset="-122"/>
              <a:ea typeface="微软雅黑" panose="020B0503020204020204" pitchFamily="34" charset="-122"/>
              <a:sym typeface="+mn-ea"/>
            </a:rPr>
            <a:t>培训必须考核</a:t>
          </a:r>
          <a:endParaRPr lang="zh-CN" altLang="en-US" sz="1800" kern="1200" dirty="0"/>
        </a:p>
      </dsp:txBody>
      <dsp:txXfrm>
        <a:off x="1669623" y="1595563"/>
        <a:ext cx="1116965" cy="872872"/>
      </dsp:txXfrm>
    </dsp:sp>
    <dsp:sp modelId="{18C33A29-93FC-4B08-A929-DFCC04A95A73}">
      <dsp:nvSpPr>
        <dsp:cNvPr id="0" name=""/>
        <dsp:cNvSpPr/>
      </dsp:nvSpPr>
      <dsp:spPr>
        <a:xfrm>
          <a:off x="2930872" y="1886761"/>
          <a:ext cx="248310" cy="290476"/>
        </a:xfrm>
        <a:prstGeom prst="rightArrow">
          <a:avLst>
            <a:gd name="adj1" fmla="val 60000"/>
            <a:gd name="adj2" fmla="val 50000"/>
          </a:avLst>
        </a:prstGeom>
        <a:solidFill>
          <a:schemeClr val="accent4">
            <a:hueOff val="-2232385"/>
            <a:satOff val="13449"/>
            <a:lumOff val="1078"/>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zh-CN" altLang="en-US" sz="1200" kern="1200"/>
        </a:p>
      </dsp:txBody>
      <dsp:txXfrm>
        <a:off x="2930872" y="1944856"/>
        <a:ext cx="173817" cy="174286"/>
      </dsp:txXfrm>
    </dsp:sp>
    <dsp:sp modelId="{9062067E-C93E-4086-9722-AC1BF579FEC2}">
      <dsp:nvSpPr>
        <dsp:cNvPr id="0" name=""/>
        <dsp:cNvSpPr/>
      </dsp:nvSpPr>
      <dsp:spPr>
        <a:xfrm>
          <a:off x="3282255" y="1568407"/>
          <a:ext cx="1171277" cy="927184"/>
        </a:xfrm>
        <a:prstGeom prst="roundRect">
          <a:avLst>
            <a:gd name="adj" fmla="val 10000"/>
          </a:avLst>
        </a:prstGeom>
        <a:solidFill>
          <a:schemeClr val="accent4">
            <a:hueOff val="-2976513"/>
            <a:satOff val="17933"/>
            <a:lumOff val="143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zh-CN" altLang="en-US" sz="1800" kern="1200" dirty="0" smtClean="0">
              <a:latin typeface="微软雅黑" panose="020B0503020204020204" pitchFamily="34" charset="-122"/>
              <a:ea typeface="微软雅黑" panose="020B0503020204020204" pitchFamily="34" charset="-122"/>
              <a:sym typeface="+mn-ea"/>
            </a:rPr>
            <a:t>授权必须培训</a:t>
          </a:r>
          <a:endParaRPr lang="zh-CN" altLang="en-US" sz="1800" kern="1200" dirty="0"/>
        </a:p>
      </dsp:txBody>
      <dsp:txXfrm>
        <a:off x="3309411" y="1595563"/>
        <a:ext cx="1116965" cy="872872"/>
      </dsp:txXfrm>
    </dsp:sp>
    <dsp:sp modelId="{80E6DB43-ED65-4BA4-8E01-D649698D2F1C}">
      <dsp:nvSpPr>
        <dsp:cNvPr id="0" name=""/>
        <dsp:cNvSpPr/>
      </dsp:nvSpPr>
      <dsp:spPr>
        <a:xfrm>
          <a:off x="4570660" y="1886761"/>
          <a:ext cx="248310" cy="290476"/>
        </a:xfrm>
        <a:prstGeom prst="rightArrow">
          <a:avLst>
            <a:gd name="adj1" fmla="val 60000"/>
            <a:gd name="adj2" fmla="val 50000"/>
          </a:avLst>
        </a:prstGeom>
        <a:solidFill>
          <a:schemeClr val="accent4">
            <a:hueOff val="-4464770"/>
            <a:satOff val="26899"/>
            <a:lumOff val="2156"/>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zh-CN" altLang="en-US" sz="1200" kern="1200"/>
        </a:p>
      </dsp:txBody>
      <dsp:txXfrm>
        <a:off x="4570660" y="1944856"/>
        <a:ext cx="173817" cy="174286"/>
      </dsp:txXfrm>
    </dsp:sp>
    <dsp:sp modelId="{A3878B32-90F7-4920-8D4B-7594B4E10F24}">
      <dsp:nvSpPr>
        <dsp:cNvPr id="0" name=""/>
        <dsp:cNvSpPr/>
      </dsp:nvSpPr>
      <dsp:spPr>
        <a:xfrm>
          <a:off x="4922043" y="1568407"/>
          <a:ext cx="1171277" cy="927184"/>
        </a:xfrm>
        <a:prstGeom prst="roundRect">
          <a:avLst>
            <a:gd name="adj" fmla="val 10000"/>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zh-CN" altLang="en-US" sz="1800" kern="1200" dirty="0" smtClean="0">
              <a:latin typeface="微软雅黑" panose="020B0503020204020204" pitchFamily="34" charset="-122"/>
              <a:ea typeface="微软雅黑" panose="020B0503020204020204" pitchFamily="34" charset="-122"/>
              <a:sym typeface="+mn-ea"/>
            </a:rPr>
            <a:t>上岗必须授权</a:t>
          </a:r>
          <a:endParaRPr lang="zh-CN" altLang="en-US" sz="1800" kern="1200" dirty="0"/>
        </a:p>
      </dsp:txBody>
      <dsp:txXfrm>
        <a:off x="4949199" y="1595563"/>
        <a:ext cx="1116965" cy="87287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F73752-8C87-4A46-8B9E-9FD56B805271}">
      <dsp:nvSpPr>
        <dsp:cNvPr id="0" name=""/>
        <dsp:cNvSpPr/>
      </dsp:nvSpPr>
      <dsp:spPr>
        <a:xfrm>
          <a:off x="1833459" y="1739817"/>
          <a:ext cx="1301632" cy="735705"/>
        </a:xfrm>
        <a:prstGeom prst="ellipse">
          <a:avLst/>
        </a:prstGeom>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2"/>
        </a:lnRef>
        <a:fillRef idx="3">
          <a:schemeClr val="accent2"/>
        </a:fillRef>
        <a:effectRef idx="3">
          <a:schemeClr val="accent2"/>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zh-CN" altLang="en-US" sz="1200" b="1" kern="1200" dirty="0" smtClean="0">
              <a:solidFill>
                <a:schemeClr val="tx1"/>
              </a:solidFill>
            </a:rPr>
            <a:t>系统工程师的必备素质</a:t>
          </a:r>
          <a:endParaRPr lang="zh-CN" altLang="en-US" sz="1200" b="1" kern="1200" dirty="0">
            <a:solidFill>
              <a:schemeClr val="tx1"/>
            </a:solidFill>
          </a:endParaRPr>
        </a:p>
      </dsp:txBody>
      <dsp:txXfrm>
        <a:off x="2024079" y="1847559"/>
        <a:ext cx="920392" cy="520221"/>
      </dsp:txXfrm>
    </dsp:sp>
    <dsp:sp modelId="{AFE72D84-BD6D-4A5C-9AAB-59680636C09C}">
      <dsp:nvSpPr>
        <dsp:cNvPr id="0" name=""/>
        <dsp:cNvSpPr/>
      </dsp:nvSpPr>
      <dsp:spPr>
        <a:xfrm rot="16200000">
          <a:off x="2200738" y="1130280"/>
          <a:ext cx="567075" cy="18121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11150">
            <a:lnSpc>
              <a:spcPct val="90000"/>
            </a:lnSpc>
            <a:spcBef>
              <a:spcPct val="0"/>
            </a:spcBef>
            <a:spcAft>
              <a:spcPct val="35000"/>
            </a:spcAft>
          </a:pPr>
          <a:endParaRPr lang="zh-CN" altLang="en-US" sz="700" kern="1200">
            <a:solidFill>
              <a:schemeClr val="tx1"/>
            </a:solidFill>
          </a:endParaRPr>
        </a:p>
      </dsp:txBody>
      <dsp:txXfrm>
        <a:off x="2227921" y="1193706"/>
        <a:ext cx="512710" cy="108731"/>
      </dsp:txXfrm>
    </dsp:sp>
    <dsp:sp modelId="{60B97930-719C-4884-AFEE-23548C8D0D54}">
      <dsp:nvSpPr>
        <dsp:cNvPr id="0" name=""/>
        <dsp:cNvSpPr/>
      </dsp:nvSpPr>
      <dsp:spPr>
        <a:xfrm>
          <a:off x="2151155" y="3622"/>
          <a:ext cx="666240" cy="666240"/>
        </a:xfrm>
        <a:prstGeom prst="ellipse">
          <a:avLst/>
        </a:prstGeom>
        <a:solidFill>
          <a:schemeClr val="accent3"/>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3"/>
        </a:fillRef>
        <a:effectRef idx="1">
          <a:schemeClr val="accent3"/>
        </a:effectRef>
        <a:fontRef idx="minor">
          <a:schemeClr val="lt1"/>
        </a:fontRef>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zh-CN" sz="800" kern="1200" dirty="0" smtClean="0">
              <a:solidFill>
                <a:schemeClr val="tx1"/>
              </a:solidFill>
            </a:rPr>
            <a:t>严谨的工作作风</a:t>
          </a:r>
          <a:endParaRPr lang="zh-CN" altLang="en-US" sz="800" kern="1200" dirty="0">
            <a:solidFill>
              <a:schemeClr val="tx1"/>
            </a:solidFill>
          </a:endParaRPr>
        </a:p>
      </dsp:txBody>
      <dsp:txXfrm>
        <a:off x="2248724" y="101191"/>
        <a:ext cx="471102" cy="471102"/>
      </dsp:txXfrm>
    </dsp:sp>
    <dsp:sp modelId="{71813BAC-C80F-4D81-B131-5CEEDC345860}">
      <dsp:nvSpPr>
        <dsp:cNvPr id="0" name=""/>
        <dsp:cNvSpPr/>
      </dsp:nvSpPr>
      <dsp:spPr>
        <a:xfrm rot="17742857">
          <a:off x="2598246" y="1205989"/>
          <a:ext cx="553242" cy="18121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11150">
            <a:lnSpc>
              <a:spcPct val="90000"/>
            </a:lnSpc>
            <a:spcBef>
              <a:spcPct val="0"/>
            </a:spcBef>
            <a:spcAft>
              <a:spcPct val="35000"/>
            </a:spcAft>
          </a:pPr>
          <a:endParaRPr lang="zh-CN" altLang="en-US" sz="700" kern="1200">
            <a:solidFill>
              <a:schemeClr val="tx1"/>
            </a:solidFill>
          </a:endParaRPr>
        </a:p>
      </dsp:txBody>
      <dsp:txXfrm>
        <a:off x="2613634" y="1266723"/>
        <a:ext cx="498877" cy="108731"/>
      </dsp:txXfrm>
    </dsp:sp>
    <dsp:sp modelId="{8CF24B9F-36AE-4B82-A95D-906C53D338BA}">
      <dsp:nvSpPr>
        <dsp:cNvPr id="0" name=""/>
        <dsp:cNvSpPr/>
      </dsp:nvSpPr>
      <dsp:spPr>
        <a:xfrm>
          <a:off x="2919532" y="178999"/>
          <a:ext cx="666240" cy="666240"/>
        </a:xfrm>
        <a:prstGeom prst="ellipse">
          <a:avLst/>
        </a:prstGeom>
        <a:solidFill>
          <a:schemeClr val="accent3"/>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3"/>
        </a:fillRef>
        <a:effectRef idx="1">
          <a:schemeClr val="accent3"/>
        </a:effectRef>
        <a:fontRef idx="minor">
          <a:schemeClr val="lt1"/>
        </a:fontRef>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zh-CN" sz="800" kern="1200" dirty="0" smtClean="0">
              <a:solidFill>
                <a:schemeClr val="tx1"/>
              </a:solidFill>
            </a:rPr>
            <a:t>强烈的工作责任心</a:t>
          </a:r>
          <a:endParaRPr lang="zh-CN" altLang="en-US" sz="800" kern="1200" dirty="0">
            <a:solidFill>
              <a:schemeClr val="tx1"/>
            </a:solidFill>
          </a:endParaRPr>
        </a:p>
      </dsp:txBody>
      <dsp:txXfrm>
        <a:off x="3017101" y="276568"/>
        <a:ext cx="471102" cy="471102"/>
      </dsp:txXfrm>
    </dsp:sp>
    <dsp:sp modelId="{AA2B0214-78D7-4C92-99E4-F1E3307783F8}">
      <dsp:nvSpPr>
        <dsp:cNvPr id="0" name=""/>
        <dsp:cNvSpPr/>
      </dsp:nvSpPr>
      <dsp:spPr>
        <a:xfrm rot="19285714">
          <a:off x="2969826" y="1427719"/>
          <a:ext cx="506922" cy="18121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11150">
            <a:lnSpc>
              <a:spcPct val="90000"/>
            </a:lnSpc>
            <a:spcBef>
              <a:spcPct val="0"/>
            </a:spcBef>
            <a:spcAft>
              <a:spcPct val="35000"/>
            </a:spcAft>
          </a:pPr>
          <a:endParaRPr lang="zh-CN" altLang="en-US" sz="700" kern="1200">
            <a:solidFill>
              <a:schemeClr val="tx1"/>
            </a:solidFill>
          </a:endParaRPr>
        </a:p>
      </dsp:txBody>
      <dsp:txXfrm>
        <a:off x="2975756" y="1480910"/>
        <a:ext cx="452557" cy="108731"/>
      </dsp:txXfrm>
    </dsp:sp>
    <dsp:sp modelId="{D4DB11A0-2A0D-47D2-A9C5-782AE57520F0}">
      <dsp:nvSpPr>
        <dsp:cNvPr id="0" name=""/>
        <dsp:cNvSpPr/>
      </dsp:nvSpPr>
      <dsp:spPr>
        <a:xfrm>
          <a:off x="3535722" y="670394"/>
          <a:ext cx="666240" cy="666240"/>
        </a:xfrm>
        <a:prstGeom prst="ellipse">
          <a:avLst/>
        </a:prstGeom>
        <a:solidFill>
          <a:schemeClr val="accent3"/>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3"/>
        </a:fillRef>
        <a:effectRef idx="1">
          <a:schemeClr val="accent3"/>
        </a:effectRef>
        <a:fontRef idx="minor">
          <a:schemeClr val="lt1"/>
        </a:fontRef>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zh-CN" sz="800" kern="1200" dirty="0" smtClean="0">
              <a:solidFill>
                <a:schemeClr val="tx1"/>
              </a:solidFill>
            </a:rPr>
            <a:t>良好的团队紧密合作精神</a:t>
          </a:r>
          <a:endParaRPr lang="zh-CN" altLang="en-US" sz="800" kern="1200" dirty="0">
            <a:solidFill>
              <a:schemeClr val="tx1"/>
            </a:solidFill>
          </a:endParaRPr>
        </a:p>
      </dsp:txBody>
      <dsp:txXfrm>
        <a:off x="3633291" y="767963"/>
        <a:ext cx="471102" cy="471102"/>
      </dsp:txXfrm>
    </dsp:sp>
    <dsp:sp modelId="{DAED2636-05A5-4DBB-B822-700327059E36}">
      <dsp:nvSpPr>
        <dsp:cNvPr id="0" name=""/>
        <dsp:cNvSpPr/>
      </dsp:nvSpPr>
      <dsp:spPr>
        <a:xfrm rot="20828571">
          <a:off x="3257929" y="1790954"/>
          <a:ext cx="433973" cy="18121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11150">
            <a:lnSpc>
              <a:spcPct val="90000"/>
            </a:lnSpc>
            <a:spcBef>
              <a:spcPct val="0"/>
            </a:spcBef>
            <a:spcAft>
              <a:spcPct val="35000"/>
            </a:spcAft>
          </a:pPr>
          <a:endParaRPr lang="zh-CN" altLang="en-US" sz="700" kern="1200">
            <a:solidFill>
              <a:schemeClr val="tx1"/>
            </a:solidFill>
          </a:endParaRPr>
        </a:p>
      </dsp:txBody>
      <dsp:txXfrm>
        <a:off x="3258611" y="1833246"/>
        <a:ext cx="379608" cy="108731"/>
      </dsp:txXfrm>
    </dsp:sp>
    <dsp:sp modelId="{1C622089-2AC7-4C59-B421-3CEF42CBC0EB}">
      <dsp:nvSpPr>
        <dsp:cNvPr id="0" name=""/>
        <dsp:cNvSpPr/>
      </dsp:nvSpPr>
      <dsp:spPr>
        <a:xfrm>
          <a:off x="3877682" y="1380481"/>
          <a:ext cx="666240" cy="666240"/>
        </a:xfrm>
        <a:prstGeom prst="ellipse">
          <a:avLst/>
        </a:prstGeom>
        <a:solidFill>
          <a:schemeClr val="accent3"/>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3"/>
        </a:fillRef>
        <a:effectRef idx="1">
          <a:schemeClr val="accent3"/>
        </a:effectRef>
        <a:fontRef idx="minor">
          <a:schemeClr val="lt1"/>
        </a:fontRef>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zh-CN" sz="800" kern="1200" dirty="0" smtClean="0">
              <a:solidFill>
                <a:schemeClr val="tx1"/>
              </a:solidFill>
            </a:rPr>
            <a:t>对核安全文化有高度的理解</a:t>
          </a:r>
          <a:endParaRPr lang="zh-CN" altLang="en-US" sz="800" kern="1200" dirty="0">
            <a:solidFill>
              <a:schemeClr val="tx1"/>
            </a:solidFill>
          </a:endParaRPr>
        </a:p>
      </dsp:txBody>
      <dsp:txXfrm>
        <a:off x="3975251" y="1478050"/>
        <a:ext cx="471102" cy="471102"/>
      </dsp:txXfrm>
    </dsp:sp>
    <dsp:sp modelId="{AA517B75-FE82-446B-948E-E8D6A8951DB2}">
      <dsp:nvSpPr>
        <dsp:cNvPr id="0" name=""/>
        <dsp:cNvSpPr/>
      </dsp:nvSpPr>
      <dsp:spPr>
        <a:xfrm rot="771429">
          <a:off x="3257929" y="2243168"/>
          <a:ext cx="433973" cy="18121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11150">
            <a:lnSpc>
              <a:spcPct val="90000"/>
            </a:lnSpc>
            <a:spcBef>
              <a:spcPct val="0"/>
            </a:spcBef>
            <a:spcAft>
              <a:spcPct val="35000"/>
            </a:spcAft>
          </a:pPr>
          <a:endParaRPr lang="zh-CN" altLang="en-US" sz="700" kern="1200">
            <a:solidFill>
              <a:schemeClr val="tx1"/>
            </a:solidFill>
          </a:endParaRPr>
        </a:p>
      </dsp:txBody>
      <dsp:txXfrm>
        <a:off x="3258611" y="2273362"/>
        <a:ext cx="379608" cy="108731"/>
      </dsp:txXfrm>
    </dsp:sp>
    <dsp:sp modelId="{5C5C573D-935C-4D2E-B29D-47C16BC9240C}">
      <dsp:nvSpPr>
        <dsp:cNvPr id="0" name=""/>
        <dsp:cNvSpPr/>
      </dsp:nvSpPr>
      <dsp:spPr>
        <a:xfrm>
          <a:off x="3877682" y="2168618"/>
          <a:ext cx="666240" cy="666240"/>
        </a:xfrm>
        <a:prstGeom prst="ellipse">
          <a:avLst/>
        </a:prstGeom>
        <a:solidFill>
          <a:schemeClr val="accent3"/>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3"/>
        </a:fillRef>
        <a:effectRef idx="1">
          <a:schemeClr val="accent3"/>
        </a:effectRef>
        <a:fontRef idx="minor">
          <a:schemeClr val="lt1"/>
        </a:fontRef>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zh-CN" sz="800" kern="1200" dirty="0" smtClean="0">
              <a:solidFill>
                <a:schemeClr val="tx1"/>
              </a:solidFill>
            </a:rPr>
            <a:t>高度的风险意识</a:t>
          </a:r>
          <a:endParaRPr lang="zh-CN" altLang="en-US" sz="800" kern="1200" dirty="0">
            <a:solidFill>
              <a:schemeClr val="tx1"/>
            </a:solidFill>
          </a:endParaRPr>
        </a:p>
      </dsp:txBody>
      <dsp:txXfrm>
        <a:off x="3975251" y="2266187"/>
        <a:ext cx="471102" cy="471102"/>
      </dsp:txXfrm>
    </dsp:sp>
    <dsp:sp modelId="{A327DF30-B9C0-44D1-B81F-82AD9C43F357}">
      <dsp:nvSpPr>
        <dsp:cNvPr id="0" name=""/>
        <dsp:cNvSpPr/>
      </dsp:nvSpPr>
      <dsp:spPr>
        <a:xfrm rot="2314286">
          <a:off x="2969826" y="2606403"/>
          <a:ext cx="506922" cy="18121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11150">
            <a:lnSpc>
              <a:spcPct val="90000"/>
            </a:lnSpc>
            <a:spcBef>
              <a:spcPct val="0"/>
            </a:spcBef>
            <a:spcAft>
              <a:spcPct val="35000"/>
            </a:spcAft>
          </a:pPr>
          <a:endParaRPr lang="zh-CN" altLang="en-US" sz="700" kern="1200">
            <a:solidFill>
              <a:schemeClr val="tx1"/>
            </a:solidFill>
          </a:endParaRPr>
        </a:p>
      </dsp:txBody>
      <dsp:txXfrm>
        <a:off x="2975756" y="2625698"/>
        <a:ext cx="452557" cy="108731"/>
      </dsp:txXfrm>
    </dsp:sp>
    <dsp:sp modelId="{07E27CC8-818D-47F2-BD29-67B6C1938287}">
      <dsp:nvSpPr>
        <dsp:cNvPr id="0" name=""/>
        <dsp:cNvSpPr/>
      </dsp:nvSpPr>
      <dsp:spPr>
        <a:xfrm>
          <a:off x="3535722" y="2878705"/>
          <a:ext cx="666240" cy="666240"/>
        </a:xfrm>
        <a:prstGeom prst="ellipse">
          <a:avLst/>
        </a:prstGeom>
        <a:solidFill>
          <a:schemeClr val="accent3"/>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3"/>
        </a:fillRef>
        <a:effectRef idx="1">
          <a:schemeClr val="accent3"/>
        </a:effectRef>
        <a:fontRef idx="minor">
          <a:schemeClr val="lt1"/>
        </a:fontRef>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zh-CN" sz="800" kern="1200" dirty="0" smtClean="0">
              <a:solidFill>
                <a:schemeClr val="tx1"/>
              </a:solidFill>
            </a:rPr>
            <a:t>公开、透明的工作理念</a:t>
          </a:r>
          <a:endParaRPr lang="zh-CN" altLang="en-US" sz="800" kern="1200" dirty="0">
            <a:solidFill>
              <a:schemeClr val="tx1"/>
            </a:solidFill>
          </a:endParaRPr>
        </a:p>
      </dsp:txBody>
      <dsp:txXfrm>
        <a:off x="3633291" y="2976274"/>
        <a:ext cx="471102" cy="471102"/>
      </dsp:txXfrm>
    </dsp:sp>
    <dsp:sp modelId="{C1EF89DB-54C4-44A1-9FB4-CA32B76809C9}">
      <dsp:nvSpPr>
        <dsp:cNvPr id="0" name=""/>
        <dsp:cNvSpPr/>
      </dsp:nvSpPr>
      <dsp:spPr>
        <a:xfrm rot="3857143">
          <a:off x="2598246" y="2828133"/>
          <a:ext cx="553242" cy="18121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11150">
            <a:lnSpc>
              <a:spcPct val="90000"/>
            </a:lnSpc>
            <a:spcBef>
              <a:spcPct val="0"/>
            </a:spcBef>
            <a:spcAft>
              <a:spcPct val="35000"/>
            </a:spcAft>
          </a:pPr>
          <a:endParaRPr lang="zh-CN" altLang="en-US" sz="700" kern="1200">
            <a:solidFill>
              <a:schemeClr val="tx1"/>
            </a:solidFill>
          </a:endParaRPr>
        </a:p>
      </dsp:txBody>
      <dsp:txXfrm>
        <a:off x="2613634" y="2839885"/>
        <a:ext cx="498877" cy="108731"/>
      </dsp:txXfrm>
    </dsp:sp>
    <dsp:sp modelId="{735862C9-42FA-4AA7-8EC5-EDADBC140A50}">
      <dsp:nvSpPr>
        <dsp:cNvPr id="0" name=""/>
        <dsp:cNvSpPr/>
      </dsp:nvSpPr>
      <dsp:spPr>
        <a:xfrm>
          <a:off x="2919532" y="3370100"/>
          <a:ext cx="666240" cy="666240"/>
        </a:xfrm>
        <a:prstGeom prst="ellipse">
          <a:avLst/>
        </a:prstGeom>
        <a:solidFill>
          <a:schemeClr val="accent3"/>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3"/>
        </a:fillRef>
        <a:effectRef idx="1">
          <a:schemeClr val="accent3"/>
        </a:effectRef>
        <a:fontRef idx="minor">
          <a:schemeClr val="lt1"/>
        </a:fontRef>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zh-CN" sz="800" kern="1200" dirty="0" smtClean="0">
              <a:solidFill>
                <a:schemeClr val="tx1"/>
              </a:solidFill>
            </a:rPr>
            <a:t>按程序办事的工作作风</a:t>
          </a:r>
          <a:endParaRPr lang="zh-CN" altLang="en-US" sz="800" kern="1200" dirty="0">
            <a:solidFill>
              <a:schemeClr val="tx1"/>
            </a:solidFill>
          </a:endParaRPr>
        </a:p>
      </dsp:txBody>
      <dsp:txXfrm>
        <a:off x="3017101" y="3467669"/>
        <a:ext cx="471102" cy="471102"/>
      </dsp:txXfrm>
    </dsp:sp>
    <dsp:sp modelId="{7FBD02D1-A663-4602-B94E-5792E1622B1D}">
      <dsp:nvSpPr>
        <dsp:cNvPr id="0" name=""/>
        <dsp:cNvSpPr/>
      </dsp:nvSpPr>
      <dsp:spPr>
        <a:xfrm rot="5400000">
          <a:off x="2200738" y="2903842"/>
          <a:ext cx="567075" cy="18121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11150">
            <a:lnSpc>
              <a:spcPct val="90000"/>
            </a:lnSpc>
            <a:spcBef>
              <a:spcPct val="0"/>
            </a:spcBef>
            <a:spcAft>
              <a:spcPct val="35000"/>
            </a:spcAft>
          </a:pPr>
          <a:endParaRPr lang="zh-CN" altLang="en-US" sz="700" kern="1200">
            <a:solidFill>
              <a:schemeClr val="tx1"/>
            </a:solidFill>
          </a:endParaRPr>
        </a:p>
      </dsp:txBody>
      <dsp:txXfrm>
        <a:off x="2227921" y="2912903"/>
        <a:ext cx="512710" cy="108731"/>
      </dsp:txXfrm>
    </dsp:sp>
    <dsp:sp modelId="{654ED02C-00A1-48E8-8796-39B308F01749}">
      <dsp:nvSpPr>
        <dsp:cNvPr id="0" name=""/>
        <dsp:cNvSpPr/>
      </dsp:nvSpPr>
      <dsp:spPr>
        <a:xfrm>
          <a:off x="2151155" y="3545477"/>
          <a:ext cx="666240" cy="666240"/>
        </a:xfrm>
        <a:prstGeom prst="ellipse">
          <a:avLst/>
        </a:prstGeom>
        <a:solidFill>
          <a:schemeClr val="accent3"/>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3"/>
        </a:fillRef>
        <a:effectRef idx="1">
          <a:schemeClr val="accent3"/>
        </a:effectRef>
        <a:fontRef idx="minor">
          <a:schemeClr val="lt1"/>
        </a:fontRef>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zh-CN" sz="800" kern="1200" dirty="0" smtClean="0">
              <a:solidFill>
                <a:schemeClr val="tx1"/>
              </a:solidFill>
            </a:rPr>
            <a:t>工作计划性要求</a:t>
          </a:r>
          <a:endParaRPr lang="zh-CN" altLang="en-US" sz="800" kern="1200" dirty="0">
            <a:solidFill>
              <a:schemeClr val="tx1"/>
            </a:solidFill>
          </a:endParaRPr>
        </a:p>
      </dsp:txBody>
      <dsp:txXfrm>
        <a:off x="2248724" y="3643046"/>
        <a:ext cx="471102" cy="471102"/>
      </dsp:txXfrm>
    </dsp:sp>
    <dsp:sp modelId="{D0393C52-BD43-480F-A607-F683679409C7}">
      <dsp:nvSpPr>
        <dsp:cNvPr id="0" name=""/>
        <dsp:cNvSpPr/>
      </dsp:nvSpPr>
      <dsp:spPr>
        <a:xfrm rot="6942857">
          <a:off x="1817062" y="2828133"/>
          <a:ext cx="553242" cy="18121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11150">
            <a:lnSpc>
              <a:spcPct val="90000"/>
            </a:lnSpc>
            <a:spcBef>
              <a:spcPct val="0"/>
            </a:spcBef>
            <a:spcAft>
              <a:spcPct val="35000"/>
            </a:spcAft>
          </a:pPr>
          <a:endParaRPr lang="zh-CN" altLang="en-US" sz="700" kern="1200">
            <a:solidFill>
              <a:schemeClr val="tx1"/>
            </a:solidFill>
          </a:endParaRPr>
        </a:p>
      </dsp:txBody>
      <dsp:txXfrm rot="10800000">
        <a:off x="1856039" y="2839885"/>
        <a:ext cx="498877" cy="108731"/>
      </dsp:txXfrm>
    </dsp:sp>
    <dsp:sp modelId="{C3EC840F-5BCF-43A8-80FA-E3EA248971FD}">
      <dsp:nvSpPr>
        <dsp:cNvPr id="0" name=""/>
        <dsp:cNvSpPr/>
      </dsp:nvSpPr>
      <dsp:spPr>
        <a:xfrm>
          <a:off x="1382778" y="3370100"/>
          <a:ext cx="666240" cy="666240"/>
        </a:xfrm>
        <a:prstGeom prst="ellipse">
          <a:avLst/>
        </a:prstGeom>
        <a:solidFill>
          <a:schemeClr val="accent3"/>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3"/>
        </a:fillRef>
        <a:effectRef idx="1">
          <a:schemeClr val="accent3"/>
        </a:effectRef>
        <a:fontRef idx="minor">
          <a:schemeClr val="lt1"/>
        </a:fontRef>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zh-CN" sz="800" kern="1200" dirty="0" smtClean="0">
              <a:solidFill>
                <a:schemeClr val="tx1"/>
              </a:solidFill>
            </a:rPr>
            <a:t>全面的技术知识</a:t>
          </a:r>
          <a:endParaRPr lang="zh-CN" altLang="en-US" sz="800" kern="1200" dirty="0">
            <a:solidFill>
              <a:schemeClr val="tx1"/>
            </a:solidFill>
          </a:endParaRPr>
        </a:p>
      </dsp:txBody>
      <dsp:txXfrm>
        <a:off x="1480347" y="3467669"/>
        <a:ext cx="471102" cy="471102"/>
      </dsp:txXfrm>
    </dsp:sp>
    <dsp:sp modelId="{A6660AE2-44F5-463D-A56D-C2479AE97EB6}">
      <dsp:nvSpPr>
        <dsp:cNvPr id="0" name=""/>
        <dsp:cNvSpPr/>
      </dsp:nvSpPr>
      <dsp:spPr>
        <a:xfrm rot="8485714">
          <a:off x="1491802" y="2606403"/>
          <a:ext cx="506922" cy="18121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11150">
            <a:lnSpc>
              <a:spcPct val="90000"/>
            </a:lnSpc>
            <a:spcBef>
              <a:spcPct val="0"/>
            </a:spcBef>
            <a:spcAft>
              <a:spcPct val="35000"/>
            </a:spcAft>
          </a:pPr>
          <a:endParaRPr lang="zh-CN" altLang="en-US" sz="700" kern="1200">
            <a:solidFill>
              <a:schemeClr val="tx1"/>
            </a:solidFill>
          </a:endParaRPr>
        </a:p>
      </dsp:txBody>
      <dsp:txXfrm rot="10800000">
        <a:off x="1540237" y="2625698"/>
        <a:ext cx="452557" cy="108731"/>
      </dsp:txXfrm>
    </dsp:sp>
    <dsp:sp modelId="{609A7672-DE6F-4E81-A3D4-3548984EAEF6}">
      <dsp:nvSpPr>
        <dsp:cNvPr id="0" name=""/>
        <dsp:cNvSpPr/>
      </dsp:nvSpPr>
      <dsp:spPr>
        <a:xfrm>
          <a:off x="766588" y="2878705"/>
          <a:ext cx="666240" cy="666240"/>
        </a:xfrm>
        <a:prstGeom prst="ellipse">
          <a:avLst/>
        </a:prstGeom>
        <a:solidFill>
          <a:schemeClr val="accent3"/>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3"/>
        </a:fillRef>
        <a:effectRef idx="1">
          <a:schemeClr val="accent3"/>
        </a:effectRef>
        <a:fontRef idx="minor">
          <a:schemeClr val="lt1"/>
        </a:fontRef>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zh-CN" sz="800" kern="1200" dirty="0" smtClean="0">
              <a:solidFill>
                <a:schemeClr val="tx1"/>
              </a:solidFill>
            </a:rPr>
            <a:t>分析解决问题的能力</a:t>
          </a:r>
          <a:endParaRPr lang="zh-CN" altLang="en-US" sz="800" kern="1200" dirty="0">
            <a:solidFill>
              <a:schemeClr val="tx1"/>
            </a:solidFill>
          </a:endParaRPr>
        </a:p>
      </dsp:txBody>
      <dsp:txXfrm>
        <a:off x="864157" y="2976274"/>
        <a:ext cx="471102" cy="471102"/>
      </dsp:txXfrm>
    </dsp:sp>
    <dsp:sp modelId="{51E599A1-7773-4B96-BD38-A935B9871345}">
      <dsp:nvSpPr>
        <dsp:cNvPr id="0" name=""/>
        <dsp:cNvSpPr/>
      </dsp:nvSpPr>
      <dsp:spPr>
        <a:xfrm rot="10028571">
          <a:off x="1276649" y="2243168"/>
          <a:ext cx="433973" cy="18121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11150">
            <a:lnSpc>
              <a:spcPct val="90000"/>
            </a:lnSpc>
            <a:spcBef>
              <a:spcPct val="0"/>
            </a:spcBef>
            <a:spcAft>
              <a:spcPct val="35000"/>
            </a:spcAft>
          </a:pPr>
          <a:endParaRPr lang="zh-CN" altLang="en-US" sz="700" kern="1200">
            <a:solidFill>
              <a:schemeClr val="tx1"/>
            </a:solidFill>
          </a:endParaRPr>
        </a:p>
      </dsp:txBody>
      <dsp:txXfrm rot="10800000">
        <a:off x="1330332" y="2273362"/>
        <a:ext cx="379608" cy="108731"/>
      </dsp:txXfrm>
    </dsp:sp>
    <dsp:sp modelId="{3B5DC22E-2AE7-4D0B-990D-F3B90FBE60C3}">
      <dsp:nvSpPr>
        <dsp:cNvPr id="0" name=""/>
        <dsp:cNvSpPr/>
      </dsp:nvSpPr>
      <dsp:spPr>
        <a:xfrm>
          <a:off x="424628" y="2168618"/>
          <a:ext cx="666240" cy="666240"/>
        </a:xfrm>
        <a:prstGeom prst="ellipse">
          <a:avLst/>
        </a:prstGeom>
        <a:solidFill>
          <a:schemeClr val="accent3"/>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3"/>
        </a:fillRef>
        <a:effectRef idx="1">
          <a:schemeClr val="accent3"/>
        </a:effectRef>
        <a:fontRef idx="minor">
          <a:schemeClr val="lt1"/>
        </a:fontRef>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zh-CN" sz="800" kern="1200" dirty="0" smtClean="0">
              <a:solidFill>
                <a:schemeClr val="tx1"/>
              </a:solidFill>
            </a:rPr>
            <a:t>逻辑思维能力</a:t>
          </a:r>
          <a:endParaRPr lang="zh-CN" altLang="en-US" sz="800" kern="1200" dirty="0">
            <a:solidFill>
              <a:schemeClr val="tx1"/>
            </a:solidFill>
          </a:endParaRPr>
        </a:p>
      </dsp:txBody>
      <dsp:txXfrm>
        <a:off x="522197" y="2266187"/>
        <a:ext cx="471102" cy="471102"/>
      </dsp:txXfrm>
    </dsp:sp>
    <dsp:sp modelId="{3CA4DA60-D9A7-456F-A2AA-E3E8DE113703}">
      <dsp:nvSpPr>
        <dsp:cNvPr id="0" name=""/>
        <dsp:cNvSpPr/>
      </dsp:nvSpPr>
      <dsp:spPr>
        <a:xfrm rot="11571429">
          <a:off x="1276649" y="1790954"/>
          <a:ext cx="433973" cy="181217"/>
        </a:xfrm>
        <a:prstGeom prst="rightArrow">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11150">
            <a:lnSpc>
              <a:spcPct val="90000"/>
            </a:lnSpc>
            <a:spcBef>
              <a:spcPct val="0"/>
            </a:spcBef>
            <a:spcAft>
              <a:spcPct val="35000"/>
            </a:spcAft>
          </a:pPr>
          <a:endParaRPr lang="zh-CN" altLang="en-US" sz="700" kern="1200">
            <a:solidFill>
              <a:schemeClr val="tx1"/>
            </a:solidFill>
          </a:endParaRPr>
        </a:p>
      </dsp:txBody>
      <dsp:txXfrm rot="10800000">
        <a:off x="1330332" y="1833246"/>
        <a:ext cx="379608" cy="108731"/>
      </dsp:txXfrm>
    </dsp:sp>
    <dsp:sp modelId="{1819F490-FF14-4847-A5B1-4FAF3F32E956}">
      <dsp:nvSpPr>
        <dsp:cNvPr id="0" name=""/>
        <dsp:cNvSpPr/>
      </dsp:nvSpPr>
      <dsp:spPr>
        <a:xfrm>
          <a:off x="424628" y="1380481"/>
          <a:ext cx="666240" cy="666240"/>
        </a:xfrm>
        <a:prstGeom prst="ellipse">
          <a:avLst/>
        </a:prstGeom>
        <a:solidFill>
          <a:schemeClr val="accent3"/>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3"/>
        </a:fillRef>
        <a:effectRef idx="1">
          <a:schemeClr val="accent3"/>
        </a:effectRef>
        <a:fontRef idx="minor">
          <a:schemeClr val="lt1"/>
        </a:fontRef>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zh-CN" sz="800" kern="1200" dirty="0" smtClean="0">
              <a:solidFill>
                <a:schemeClr val="tx1"/>
              </a:solidFill>
            </a:rPr>
            <a:t>良好的中英文交流沟通能力</a:t>
          </a:r>
          <a:endParaRPr lang="zh-CN" altLang="en-US" sz="800" kern="1200" dirty="0">
            <a:solidFill>
              <a:schemeClr val="tx1"/>
            </a:solidFill>
          </a:endParaRPr>
        </a:p>
      </dsp:txBody>
      <dsp:txXfrm>
        <a:off x="522197" y="1478050"/>
        <a:ext cx="471102" cy="471102"/>
      </dsp:txXfrm>
    </dsp:sp>
    <dsp:sp modelId="{88327167-66AD-49AC-B2A6-5067AFB2E5A7}">
      <dsp:nvSpPr>
        <dsp:cNvPr id="0" name=""/>
        <dsp:cNvSpPr/>
      </dsp:nvSpPr>
      <dsp:spPr>
        <a:xfrm rot="13114286">
          <a:off x="1491802" y="1427719"/>
          <a:ext cx="506922" cy="18121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11150">
            <a:lnSpc>
              <a:spcPct val="90000"/>
            </a:lnSpc>
            <a:spcBef>
              <a:spcPct val="0"/>
            </a:spcBef>
            <a:spcAft>
              <a:spcPct val="35000"/>
            </a:spcAft>
          </a:pPr>
          <a:endParaRPr lang="zh-CN" altLang="en-US" sz="700" kern="1200">
            <a:solidFill>
              <a:schemeClr val="tx1"/>
            </a:solidFill>
          </a:endParaRPr>
        </a:p>
      </dsp:txBody>
      <dsp:txXfrm rot="10800000">
        <a:off x="1540237" y="1480910"/>
        <a:ext cx="452557" cy="108731"/>
      </dsp:txXfrm>
    </dsp:sp>
    <dsp:sp modelId="{0C6F9FDF-0F93-4393-90C8-63F43AAFA0EC}">
      <dsp:nvSpPr>
        <dsp:cNvPr id="0" name=""/>
        <dsp:cNvSpPr/>
      </dsp:nvSpPr>
      <dsp:spPr>
        <a:xfrm>
          <a:off x="766588" y="670394"/>
          <a:ext cx="666240" cy="666240"/>
        </a:xfrm>
        <a:prstGeom prst="ellipse">
          <a:avLst/>
        </a:prstGeom>
        <a:solidFill>
          <a:schemeClr val="accent3"/>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3"/>
        </a:fillRef>
        <a:effectRef idx="1">
          <a:schemeClr val="accent3"/>
        </a:effectRef>
        <a:fontRef idx="minor">
          <a:schemeClr val="lt1"/>
        </a:fontRef>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zh-CN" sz="800" kern="1200" dirty="0" smtClean="0">
              <a:solidFill>
                <a:schemeClr val="tx1"/>
              </a:solidFill>
            </a:rPr>
            <a:t>良好的中英文写作能力</a:t>
          </a:r>
          <a:endParaRPr lang="zh-CN" altLang="en-US" sz="800" kern="1200" dirty="0">
            <a:solidFill>
              <a:schemeClr val="tx1"/>
            </a:solidFill>
          </a:endParaRPr>
        </a:p>
      </dsp:txBody>
      <dsp:txXfrm>
        <a:off x="864157" y="767963"/>
        <a:ext cx="471102" cy="471102"/>
      </dsp:txXfrm>
    </dsp:sp>
    <dsp:sp modelId="{C474A9DB-C984-41EB-83A9-8B8C0878B54E}">
      <dsp:nvSpPr>
        <dsp:cNvPr id="0" name=""/>
        <dsp:cNvSpPr/>
      </dsp:nvSpPr>
      <dsp:spPr>
        <a:xfrm rot="14657143">
          <a:off x="1817062" y="1205989"/>
          <a:ext cx="553242" cy="18121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11150">
            <a:lnSpc>
              <a:spcPct val="90000"/>
            </a:lnSpc>
            <a:spcBef>
              <a:spcPct val="0"/>
            </a:spcBef>
            <a:spcAft>
              <a:spcPct val="35000"/>
            </a:spcAft>
          </a:pPr>
          <a:endParaRPr lang="zh-CN" altLang="en-US" sz="700" kern="1200">
            <a:solidFill>
              <a:schemeClr val="tx1"/>
            </a:solidFill>
          </a:endParaRPr>
        </a:p>
      </dsp:txBody>
      <dsp:txXfrm rot="10800000">
        <a:off x="1856039" y="1266723"/>
        <a:ext cx="498877" cy="108731"/>
      </dsp:txXfrm>
    </dsp:sp>
    <dsp:sp modelId="{320D0241-D2B4-42FF-B4D3-85DD3D86332C}">
      <dsp:nvSpPr>
        <dsp:cNvPr id="0" name=""/>
        <dsp:cNvSpPr/>
      </dsp:nvSpPr>
      <dsp:spPr>
        <a:xfrm>
          <a:off x="1382778" y="178999"/>
          <a:ext cx="666240" cy="666240"/>
        </a:xfrm>
        <a:prstGeom prst="ellipse">
          <a:avLst/>
        </a:prstGeom>
        <a:solidFill>
          <a:schemeClr val="accent3"/>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3"/>
        </a:fillRef>
        <a:effectRef idx="1">
          <a:schemeClr val="accent3"/>
        </a:effectRef>
        <a:fontRef idx="minor">
          <a:schemeClr val="lt1"/>
        </a:fontRef>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zh-CN" sz="800" kern="1200" dirty="0" smtClean="0">
              <a:solidFill>
                <a:schemeClr val="tx1"/>
              </a:solidFill>
            </a:rPr>
            <a:t>熟练办公软件应用</a:t>
          </a:r>
          <a:endParaRPr lang="zh-CN" altLang="en-US" sz="800" kern="1200" dirty="0">
            <a:solidFill>
              <a:schemeClr val="tx1"/>
            </a:solidFill>
          </a:endParaRPr>
        </a:p>
      </dsp:txBody>
      <dsp:txXfrm>
        <a:off x="1480347" y="276568"/>
        <a:ext cx="471102" cy="47110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F73752-8C87-4A46-8B9E-9FD56B805271}">
      <dsp:nvSpPr>
        <dsp:cNvPr id="0" name=""/>
        <dsp:cNvSpPr/>
      </dsp:nvSpPr>
      <dsp:spPr>
        <a:xfrm>
          <a:off x="1168505" y="1862819"/>
          <a:ext cx="975357" cy="969755"/>
        </a:xfrm>
        <a:prstGeom prst="ellipse">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zh-CN" altLang="en-US" sz="1300" b="1" kern="1200" dirty="0" smtClean="0"/>
            <a:t>调试安全管理内容</a:t>
          </a:r>
          <a:endParaRPr lang="zh-CN" altLang="en-US" sz="1300" b="1" kern="1200" dirty="0"/>
        </a:p>
      </dsp:txBody>
      <dsp:txXfrm>
        <a:off x="1311343" y="2004836"/>
        <a:ext cx="689681" cy="685721"/>
      </dsp:txXfrm>
    </dsp:sp>
    <dsp:sp modelId="{AFE72D84-BD6D-4A5C-9AAB-59680636C09C}">
      <dsp:nvSpPr>
        <dsp:cNvPr id="0" name=""/>
        <dsp:cNvSpPr/>
      </dsp:nvSpPr>
      <dsp:spPr>
        <a:xfrm rot="16200000">
          <a:off x="1516332" y="1511182"/>
          <a:ext cx="279702" cy="191366"/>
        </a:xfrm>
        <a:prstGeom prst="rightArrow">
          <a:avLst>
            <a:gd name="adj1" fmla="val 60000"/>
            <a:gd name="adj2" fmla="val 50000"/>
          </a:avLst>
        </a:prstGeom>
        <a:solidFill>
          <a:schemeClr val="accent2">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zh-CN" altLang="en-US" sz="800" kern="1200">
            <a:solidFill>
              <a:schemeClr val="tx1"/>
            </a:solidFill>
          </a:endParaRPr>
        </a:p>
      </dsp:txBody>
      <dsp:txXfrm>
        <a:off x="1545037" y="1578160"/>
        <a:ext cx="222292" cy="114820"/>
      </dsp:txXfrm>
    </dsp:sp>
    <dsp:sp modelId="{60B97930-719C-4884-AFEE-23548C8D0D54}">
      <dsp:nvSpPr>
        <dsp:cNvPr id="0" name=""/>
        <dsp:cNvSpPr/>
      </dsp:nvSpPr>
      <dsp:spPr>
        <a:xfrm>
          <a:off x="1301809" y="626330"/>
          <a:ext cx="708748" cy="708748"/>
        </a:xfrm>
        <a:prstGeom prst="ellipse">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zh-CN" altLang="en-US" sz="1000" kern="1200" dirty="0" smtClean="0"/>
            <a:t>基本</a:t>
          </a:r>
          <a:endParaRPr lang="en-US" altLang="zh-CN" sz="1000" kern="1200" dirty="0" smtClean="0"/>
        </a:p>
        <a:p>
          <a:pPr lvl="0" algn="ctr" defTabSz="444500">
            <a:lnSpc>
              <a:spcPct val="90000"/>
            </a:lnSpc>
            <a:spcBef>
              <a:spcPct val="0"/>
            </a:spcBef>
            <a:spcAft>
              <a:spcPct val="35000"/>
            </a:spcAft>
          </a:pPr>
          <a:r>
            <a:rPr lang="zh-CN" altLang="en-US" sz="1000" kern="1200" dirty="0" smtClean="0"/>
            <a:t>要求</a:t>
          </a:r>
          <a:endParaRPr lang="zh-CN" altLang="en-US" sz="1000" kern="1200" dirty="0"/>
        </a:p>
      </dsp:txBody>
      <dsp:txXfrm>
        <a:off x="1405603" y="730124"/>
        <a:ext cx="501160" cy="501160"/>
      </dsp:txXfrm>
    </dsp:sp>
    <dsp:sp modelId="{71813BAC-C80F-4D81-B131-5CEEDC345860}">
      <dsp:nvSpPr>
        <dsp:cNvPr id="0" name=""/>
        <dsp:cNvSpPr/>
      </dsp:nvSpPr>
      <dsp:spPr>
        <a:xfrm rot="18360000">
          <a:off x="1952329" y="1652267"/>
          <a:ext cx="279192" cy="191366"/>
        </a:xfrm>
        <a:prstGeom prst="rightArrow">
          <a:avLst>
            <a:gd name="adj1" fmla="val 60000"/>
            <a:gd name="adj2" fmla="val 50000"/>
          </a:avLst>
        </a:prstGeom>
        <a:solidFill>
          <a:schemeClr val="accent2">
            <a:hueOff val="520169"/>
            <a:satOff val="-649"/>
            <a:lumOff val="153"/>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zh-CN" altLang="en-US" sz="800" kern="1200">
            <a:solidFill>
              <a:schemeClr val="tx1"/>
            </a:solidFill>
          </a:endParaRPr>
        </a:p>
      </dsp:txBody>
      <dsp:txXfrm>
        <a:off x="1964162" y="1713763"/>
        <a:ext cx="221782" cy="114820"/>
      </dsp:txXfrm>
    </dsp:sp>
    <dsp:sp modelId="{8CF24B9F-36AE-4B82-A95D-906C53D338BA}">
      <dsp:nvSpPr>
        <dsp:cNvPr id="0" name=""/>
        <dsp:cNvSpPr/>
      </dsp:nvSpPr>
      <dsp:spPr>
        <a:xfrm>
          <a:off x="2105307" y="887402"/>
          <a:ext cx="708748" cy="708748"/>
        </a:xfrm>
        <a:prstGeom prst="ellipse">
          <a:avLst/>
        </a:prstGeom>
        <a:solidFill>
          <a:schemeClr val="accent2">
            <a:hueOff val="520169"/>
            <a:satOff val="-649"/>
            <a:lumOff val="153"/>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zh-CN" altLang="en-US" sz="1000" kern="1200" dirty="0" smtClean="0"/>
            <a:t>安全管理网络</a:t>
          </a:r>
          <a:endParaRPr lang="zh-CN" altLang="en-US" sz="1000" kern="1200" dirty="0"/>
        </a:p>
      </dsp:txBody>
      <dsp:txXfrm>
        <a:off x="2209101" y="991196"/>
        <a:ext cx="501160" cy="501160"/>
      </dsp:txXfrm>
    </dsp:sp>
    <dsp:sp modelId="{AA2B0214-78D7-4C92-99E4-F1E3307783F8}">
      <dsp:nvSpPr>
        <dsp:cNvPr id="0" name=""/>
        <dsp:cNvSpPr/>
      </dsp:nvSpPr>
      <dsp:spPr>
        <a:xfrm rot="20520000">
          <a:off x="2222816" y="2022681"/>
          <a:ext cx="278360" cy="191366"/>
        </a:xfrm>
        <a:prstGeom prst="rightArrow">
          <a:avLst>
            <a:gd name="adj1" fmla="val 60000"/>
            <a:gd name="adj2" fmla="val 50000"/>
          </a:avLst>
        </a:prstGeom>
        <a:solidFill>
          <a:schemeClr val="accent2">
            <a:hueOff val="1040338"/>
            <a:satOff val="-1298"/>
            <a:lumOff val="305"/>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zh-CN" altLang="en-US" sz="800" kern="1200">
            <a:solidFill>
              <a:schemeClr val="tx1"/>
            </a:solidFill>
          </a:endParaRPr>
        </a:p>
      </dsp:txBody>
      <dsp:txXfrm>
        <a:off x="2224221" y="2069824"/>
        <a:ext cx="220950" cy="114820"/>
      </dsp:txXfrm>
    </dsp:sp>
    <dsp:sp modelId="{D4DB11A0-2A0D-47D2-A9C5-782AE57520F0}">
      <dsp:nvSpPr>
        <dsp:cNvPr id="0" name=""/>
        <dsp:cNvSpPr/>
      </dsp:nvSpPr>
      <dsp:spPr>
        <a:xfrm>
          <a:off x="2601897" y="1570898"/>
          <a:ext cx="708748" cy="708748"/>
        </a:xfrm>
        <a:prstGeom prst="ellipse">
          <a:avLst/>
        </a:prstGeom>
        <a:solidFill>
          <a:schemeClr val="accent2">
            <a:hueOff val="1040338"/>
            <a:satOff val="-1298"/>
            <a:lumOff val="305"/>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zh-CN" altLang="en-US" sz="1000" kern="1200" dirty="0" smtClean="0"/>
            <a:t>安全</a:t>
          </a:r>
          <a:endParaRPr lang="en-US" altLang="zh-CN" sz="1000" kern="1200" dirty="0" smtClean="0"/>
        </a:p>
        <a:p>
          <a:pPr lvl="0" algn="ctr" defTabSz="444500">
            <a:lnSpc>
              <a:spcPct val="90000"/>
            </a:lnSpc>
            <a:spcBef>
              <a:spcPct val="0"/>
            </a:spcBef>
            <a:spcAft>
              <a:spcPct val="35000"/>
            </a:spcAft>
          </a:pPr>
          <a:r>
            <a:rPr lang="zh-CN" altLang="en-US" sz="1000" kern="1200" dirty="0" smtClean="0"/>
            <a:t>培训</a:t>
          </a:r>
          <a:endParaRPr lang="zh-CN" altLang="en-US" sz="1000" kern="1200" dirty="0"/>
        </a:p>
      </dsp:txBody>
      <dsp:txXfrm>
        <a:off x="2705691" y="1674692"/>
        <a:ext cx="501160" cy="501160"/>
      </dsp:txXfrm>
    </dsp:sp>
    <dsp:sp modelId="{DAED2636-05A5-4DBB-B822-700327059E36}">
      <dsp:nvSpPr>
        <dsp:cNvPr id="0" name=""/>
        <dsp:cNvSpPr/>
      </dsp:nvSpPr>
      <dsp:spPr>
        <a:xfrm rot="1080000">
          <a:off x="2222816" y="2481346"/>
          <a:ext cx="278360" cy="191366"/>
        </a:xfrm>
        <a:prstGeom prst="rightArrow">
          <a:avLst>
            <a:gd name="adj1" fmla="val 60000"/>
            <a:gd name="adj2" fmla="val 50000"/>
          </a:avLst>
        </a:prstGeom>
        <a:solidFill>
          <a:schemeClr val="accent2">
            <a:hueOff val="1560506"/>
            <a:satOff val="-1946"/>
            <a:lumOff val="458"/>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zh-CN" altLang="en-US" sz="800" kern="1200">
            <a:solidFill>
              <a:schemeClr val="tx1"/>
            </a:solidFill>
          </a:endParaRPr>
        </a:p>
      </dsp:txBody>
      <dsp:txXfrm>
        <a:off x="2224221" y="2510749"/>
        <a:ext cx="220950" cy="114820"/>
      </dsp:txXfrm>
    </dsp:sp>
    <dsp:sp modelId="{1C622089-2AC7-4C59-B421-3CEF42CBC0EB}">
      <dsp:nvSpPr>
        <dsp:cNvPr id="0" name=""/>
        <dsp:cNvSpPr/>
      </dsp:nvSpPr>
      <dsp:spPr>
        <a:xfrm>
          <a:off x="2601897" y="2415747"/>
          <a:ext cx="708748" cy="708748"/>
        </a:xfrm>
        <a:prstGeom prst="ellipse">
          <a:avLst/>
        </a:prstGeom>
        <a:solidFill>
          <a:schemeClr val="accent2">
            <a:hueOff val="1560506"/>
            <a:satOff val="-1946"/>
            <a:lumOff val="458"/>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zh-CN" altLang="en-US" sz="1000" kern="1200" dirty="0" smtClean="0"/>
            <a:t>安全会议制度</a:t>
          </a:r>
          <a:endParaRPr lang="zh-CN" altLang="en-US" sz="1000" kern="1200" dirty="0"/>
        </a:p>
      </dsp:txBody>
      <dsp:txXfrm>
        <a:off x="2705691" y="2519541"/>
        <a:ext cx="501160" cy="501160"/>
      </dsp:txXfrm>
    </dsp:sp>
    <dsp:sp modelId="{AA517B75-FE82-446B-948E-E8D6A8951DB2}">
      <dsp:nvSpPr>
        <dsp:cNvPr id="0" name=""/>
        <dsp:cNvSpPr/>
      </dsp:nvSpPr>
      <dsp:spPr>
        <a:xfrm rot="3240000">
          <a:off x="1952329" y="2851760"/>
          <a:ext cx="279192" cy="191366"/>
        </a:xfrm>
        <a:prstGeom prst="rightArrow">
          <a:avLst>
            <a:gd name="adj1" fmla="val 60000"/>
            <a:gd name="adj2" fmla="val 50000"/>
          </a:avLst>
        </a:prstGeom>
        <a:solidFill>
          <a:schemeClr val="accent2">
            <a:hueOff val="2080675"/>
            <a:satOff val="-2595"/>
            <a:lumOff val="61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zh-CN" altLang="en-US" sz="800" kern="1200">
            <a:solidFill>
              <a:schemeClr val="tx1"/>
            </a:solidFill>
          </a:endParaRPr>
        </a:p>
      </dsp:txBody>
      <dsp:txXfrm>
        <a:off x="1964162" y="2866810"/>
        <a:ext cx="221782" cy="114820"/>
      </dsp:txXfrm>
    </dsp:sp>
    <dsp:sp modelId="{5C5C573D-935C-4D2E-B29D-47C16BC9240C}">
      <dsp:nvSpPr>
        <dsp:cNvPr id="0" name=""/>
        <dsp:cNvSpPr/>
      </dsp:nvSpPr>
      <dsp:spPr>
        <a:xfrm>
          <a:off x="2105307" y="3099243"/>
          <a:ext cx="708748" cy="708748"/>
        </a:xfrm>
        <a:prstGeom prst="ellipse">
          <a:avLst/>
        </a:prstGeom>
        <a:solidFill>
          <a:schemeClr val="accent2">
            <a:hueOff val="2080675"/>
            <a:satOff val="-2595"/>
            <a:lumOff val="61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zh-CN" altLang="en-US" sz="1000" kern="1200" dirty="0" smtClean="0"/>
            <a:t>安全生产投入</a:t>
          </a:r>
          <a:endParaRPr lang="zh-CN" altLang="en-US" sz="1000" kern="1200" dirty="0"/>
        </a:p>
      </dsp:txBody>
      <dsp:txXfrm>
        <a:off x="2209101" y="3203037"/>
        <a:ext cx="501160" cy="501160"/>
      </dsp:txXfrm>
    </dsp:sp>
    <dsp:sp modelId="{A327DF30-B9C0-44D1-B81F-82AD9C43F357}">
      <dsp:nvSpPr>
        <dsp:cNvPr id="0" name=""/>
        <dsp:cNvSpPr/>
      </dsp:nvSpPr>
      <dsp:spPr>
        <a:xfrm rot="5400000">
          <a:off x="1516332" y="2992846"/>
          <a:ext cx="279702" cy="191366"/>
        </a:xfrm>
        <a:prstGeom prst="rightArrow">
          <a:avLst>
            <a:gd name="adj1" fmla="val 60000"/>
            <a:gd name="adj2" fmla="val 50000"/>
          </a:avLst>
        </a:prstGeom>
        <a:solidFill>
          <a:schemeClr val="accent2">
            <a:hueOff val="2600844"/>
            <a:satOff val="-3244"/>
            <a:lumOff val="763"/>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zh-CN" altLang="en-US" sz="800" kern="1200">
            <a:solidFill>
              <a:schemeClr val="tx1"/>
            </a:solidFill>
          </a:endParaRPr>
        </a:p>
      </dsp:txBody>
      <dsp:txXfrm>
        <a:off x="1545037" y="3002414"/>
        <a:ext cx="222292" cy="114820"/>
      </dsp:txXfrm>
    </dsp:sp>
    <dsp:sp modelId="{07E27CC8-818D-47F2-BD29-67B6C1938287}">
      <dsp:nvSpPr>
        <dsp:cNvPr id="0" name=""/>
        <dsp:cNvSpPr/>
      </dsp:nvSpPr>
      <dsp:spPr>
        <a:xfrm>
          <a:off x="1301809" y="3360315"/>
          <a:ext cx="708748" cy="708748"/>
        </a:xfrm>
        <a:prstGeom prst="ellipse">
          <a:avLst/>
        </a:prstGeom>
        <a:solidFill>
          <a:schemeClr val="accent2">
            <a:hueOff val="2600844"/>
            <a:satOff val="-3244"/>
            <a:lumOff val="763"/>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zh-CN" altLang="en-US" sz="1000" kern="1200" dirty="0" smtClean="0"/>
            <a:t>调试过程安全管理</a:t>
          </a:r>
          <a:endParaRPr lang="zh-CN" altLang="en-US" sz="1000" kern="1200" dirty="0"/>
        </a:p>
      </dsp:txBody>
      <dsp:txXfrm>
        <a:off x="1405603" y="3464109"/>
        <a:ext cx="501160" cy="501160"/>
      </dsp:txXfrm>
    </dsp:sp>
    <dsp:sp modelId="{C1EF89DB-54C4-44A1-9FB4-CA32B76809C9}">
      <dsp:nvSpPr>
        <dsp:cNvPr id="0" name=""/>
        <dsp:cNvSpPr/>
      </dsp:nvSpPr>
      <dsp:spPr>
        <a:xfrm rot="7560000">
          <a:off x="1080846" y="2851760"/>
          <a:ext cx="279192" cy="191366"/>
        </a:xfrm>
        <a:prstGeom prst="rightArrow">
          <a:avLst>
            <a:gd name="adj1" fmla="val 60000"/>
            <a:gd name="adj2" fmla="val 50000"/>
          </a:avLst>
        </a:prstGeom>
        <a:solidFill>
          <a:schemeClr val="accent2">
            <a:hueOff val="3121013"/>
            <a:satOff val="-3893"/>
            <a:lumOff val="915"/>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zh-CN" altLang="en-US" sz="800" kern="1200">
            <a:solidFill>
              <a:schemeClr val="tx1"/>
            </a:solidFill>
          </a:endParaRPr>
        </a:p>
      </dsp:txBody>
      <dsp:txXfrm rot="10800000">
        <a:off x="1126423" y="2866810"/>
        <a:ext cx="221782" cy="114820"/>
      </dsp:txXfrm>
    </dsp:sp>
    <dsp:sp modelId="{735862C9-42FA-4AA7-8EC5-EDADBC140A50}">
      <dsp:nvSpPr>
        <dsp:cNvPr id="0" name=""/>
        <dsp:cNvSpPr/>
      </dsp:nvSpPr>
      <dsp:spPr>
        <a:xfrm>
          <a:off x="498311" y="3099243"/>
          <a:ext cx="708748" cy="708748"/>
        </a:xfrm>
        <a:prstGeom prst="ellipse">
          <a:avLst/>
        </a:prstGeom>
        <a:solidFill>
          <a:schemeClr val="accent2">
            <a:hueOff val="3121013"/>
            <a:satOff val="-3893"/>
            <a:lumOff val="915"/>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zh-CN" altLang="en-US" sz="1000" kern="1200" dirty="0" smtClean="0"/>
            <a:t>安全检查与隐患治理</a:t>
          </a:r>
          <a:endParaRPr lang="zh-CN" altLang="en-US" sz="1000" kern="1200" dirty="0"/>
        </a:p>
      </dsp:txBody>
      <dsp:txXfrm>
        <a:off x="602105" y="3203037"/>
        <a:ext cx="501160" cy="501160"/>
      </dsp:txXfrm>
    </dsp:sp>
    <dsp:sp modelId="{7FBD02D1-A663-4602-B94E-5792E1622B1D}">
      <dsp:nvSpPr>
        <dsp:cNvPr id="0" name=""/>
        <dsp:cNvSpPr/>
      </dsp:nvSpPr>
      <dsp:spPr>
        <a:xfrm rot="9720000">
          <a:off x="811190" y="2481346"/>
          <a:ext cx="278360" cy="191366"/>
        </a:xfrm>
        <a:prstGeom prst="rightArrow">
          <a:avLst>
            <a:gd name="adj1" fmla="val 60000"/>
            <a:gd name="adj2" fmla="val 50000"/>
          </a:avLst>
        </a:prstGeom>
        <a:solidFill>
          <a:schemeClr val="accent2">
            <a:hueOff val="3641181"/>
            <a:satOff val="-4541"/>
            <a:lumOff val="1068"/>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zh-CN" altLang="en-US" sz="800" kern="1200">
            <a:solidFill>
              <a:schemeClr val="tx1"/>
            </a:solidFill>
          </a:endParaRPr>
        </a:p>
      </dsp:txBody>
      <dsp:txXfrm rot="10800000">
        <a:off x="867195" y="2510749"/>
        <a:ext cx="220950" cy="114820"/>
      </dsp:txXfrm>
    </dsp:sp>
    <dsp:sp modelId="{654ED02C-00A1-48E8-8796-39B308F01749}">
      <dsp:nvSpPr>
        <dsp:cNvPr id="0" name=""/>
        <dsp:cNvSpPr/>
      </dsp:nvSpPr>
      <dsp:spPr>
        <a:xfrm>
          <a:off x="1722" y="2415747"/>
          <a:ext cx="708748" cy="708748"/>
        </a:xfrm>
        <a:prstGeom prst="ellipse">
          <a:avLst/>
        </a:prstGeom>
        <a:solidFill>
          <a:schemeClr val="accent2">
            <a:hueOff val="3641181"/>
            <a:satOff val="-4541"/>
            <a:lumOff val="1068"/>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zh-CN" altLang="en-US" sz="1000" kern="1200" dirty="0" smtClean="0"/>
            <a:t>应急</a:t>
          </a:r>
          <a:endParaRPr lang="en-US" altLang="zh-CN" sz="1000" kern="1200" dirty="0" smtClean="0"/>
        </a:p>
        <a:p>
          <a:pPr lvl="0" algn="ctr" defTabSz="444500">
            <a:lnSpc>
              <a:spcPct val="90000"/>
            </a:lnSpc>
            <a:spcBef>
              <a:spcPct val="0"/>
            </a:spcBef>
            <a:spcAft>
              <a:spcPct val="35000"/>
            </a:spcAft>
          </a:pPr>
          <a:r>
            <a:rPr lang="zh-CN" altLang="en-US" sz="1000" kern="1200" dirty="0" smtClean="0"/>
            <a:t>演练</a:t>
          </a:r>
          <a:endParaRPr lang="zh-CN" altLang="en-US" sz="1000" kern="1200" dirty="0"/>
        </a:p>
      </dsp:txBody>
      <dsp:txXfrm>
        <a:off x="105516" y="2519541"/>
        <a:ext cx="501160" cy="501160"/>
      </dsp:txXfrm>
    </dsp:sp>
    <dsp:sp modelId="{D0393C52-BD43-480F-A607-F683679409C7}">
      <dsp:nvSpPr>
        <dsp:cNvPr id="0" name=""/>
        <dsp:cNvSpPr/>
      </dsp:nvSpPr>
      <dsp:spPr>
        <a:xfrm rot="11880000">
          <a:off x="811190" y="2022681"/>
          <a:ext cx="278360" cy="191366"/>
        </a:xfrm>
        <a:prstGeom prst="rightArrow">
          <a:avLst>
            <a:gd name="adj1" fmla="val 60000"/>
            <a:gd name="adj2" fmla="val 50000"/>
          </a:avLst>
        </a:prstGeom>
        <a:solidFill>
          <a:schemeClr val="accent2">
            <a:hueOff val="4161350"/>
            <a:satOff val="-5190"/>
            <a:lumOff val="122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zh-CN" altLang="en-US" sz="800" kern="1200">
            <a:solidFill>
              <a:schemeClr val="tx1"/>
            </a:solidFill>
          </a:endParaRPr>
        </a:p>
      </dsp:txBody>
      <dsp:txXfrm rot="10800000">
        <a:off x="867195" y="2069824"/>
        <a:ext cx="220950" cy="114820"/>
      </dsp:txXfrm>
    </dsp:sp>
    <dsp:sp modelId="{C3EC840F-5BCF-43A8-80FA-E3EA248971FD}">
      <dsp:nvSpPr>
        <dsp:cNvPr id="0" name=""/>
        <dsp:cNvSpPr/>
      </dsp:nvSpPr>
      <dsp:spPr>
        <a:xfrm>
          <a:off x="1722" y="1570898"/>
          <a:ext cx="708748" cy="708748"/>
        </a:xfrm>
        <a:prstGeom prst="ellipse">
          <a:avLst/>
        </a:prstGeom>
        <a:solidFill>
          <a:schemeClr val="accent2">
            <a:hueOff val="4161350"/>
            <a:satOff val="-5190"/>
            <a:lumOff val="122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zh-CN" altLang="en-US" sz="1000" kern="1200" dirty="0" smtClean="0"/>
            <a:t>安全趋势分析</a:t>
          </a:r>
          <a:endParaRPr lang="zh-CN" altLang="en-US" sz="1000" kern="1200" dirty="0"/>
        </a:p>
      </dsp:txBody>
      <dsp:txXfrm>
        <a:off x="105516" y="1674692"/>
        <a:ext cx="501160" cy="501160"/>
      </dsp:txXfrm>
    </dsp:sp>
    <dsp:sp modelId="{A6660AE2-44F5-463D-A56D-C2479AE97EB6}">
      <dsp:nvSpPr>
        <dsp:cNvPr id="0" name=""/>
        <dsp:cNvSpPr/>
      </dsp:nvSpPr>
      <dsp:spPr>
        <a:xfrm rot="14040000">
          <a:off x="1080846" y="1652267"/>
          <a:ext cx="279192" cy="191366"/>
        </a:xfrm>
        <a:prstGeom prst="rightArrow">
          <a:avLst>
            <a:gd name="adj1" fmla="val 60000"/>
            <a:gd name="adj2" fmla="val 50000"/>
          </a:avLst>
        </a:prstGeom>
        <a:solidFill>
          <a:schemeClr val="accent2">
            <a:hueOff val="4681519"/>
            <a:satOff val="-5839"/>
            <a:lumOff val="1373"/>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zh-CN" altLang="en-US" sz="800" kern="1200">
            <a:solidFill>
              <a:schemeClr val="tx1"/>
            </a:solidFill>
          </a:endParaRPr>
        </a:p>
      </dsp:txBody>
      <dsp:txXfrm rot="10800000">
        <a:off x="1126423" y="1713763"/>
        <a:ext cx="221782" cy="114820"/>
      </dsp:txXfrm>
    </dsp:sp>
    <dsp:sp modelId="{609A7672-DE6F-4E81-A3D4-3548984EAEF6}">
      <dsp:nvSpPr>
        <dsp:cNvPr id="0" name=""/>
        <dsp:cNvSpPr/>
      </dsp:nvSpPr>
      <dsp:spPr>
        <a:xfrm>
          <a:off x="498311" y="887402"/>
          <a:ext cx="708748" cy="708748"/>
        </a:xfrm>
        <a:prstGeom prst="ellipse">
          <a:avLst/>
        </a:prstGeom>
        <a:solidFill>
          <a:schemeClr val="accent2">
            <a:hueOff val="4681519"/>
            <a:satOff val="-5839"/>
            <a:lumOff val="1373"/>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zh-CN" altLang="en-US" sz="1000" kern="1200" dirty="0" smtClean="0"/>
            <a:t>安全</a:t>
          </a:r>
          <a:endParaRPr lang="en-US" altLang="zh-CN" sz="1000" kern="1200" dirty="0" smtClean="0"/>
        </a:p>
        <a:p>
          <a:pPr lvl="0" algn="ctr" defTabSz="444500">
            <a:lnSpc>
              <a:spcPct val="90000"/>
            </a:lnSpc>
            <a:spcBef>
              <a:spcPct val="0"/>
            </a:spcBef>
            <a:spcAft>
              <a:spcPct val="35000"/>
            </a:spcAft>
          </a:pPr>
          <a:r>
            <a:rPr lang="zh-CN" altLang="en-US" sz="1000" kern="1200" dirty="0" smtClean="0"/>
            <a:t>奖惩</a:t>
          </a:r>
          <a:endParaRPr lang="zh-CN" altLang="en-US" sz="1000" kern="1200" dirty="0"/>
        </a:p>
      </dsp:txBody>
      <dsp:txXfrm>
        <a:off x="602105" y="991196"/>
        <a:ext cx="501160" cy="50116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760282-E3D2-460C-90DA-02AC5D2E671D}">
      <dsp:nvSpPr>
        <dsp:cNvPr id="0" name=""/>
        <dsp:cNvSpPr/>
      </dsp:nvSpPr>
      <dsp:spPr>
        <a:xfrm>
          <a:off x="2899985" y="1614297"/>
          <a:ext cx="1973030" cy="1973030"/>
        </a:xfrm>
        <a:prstGeom prst="gear9">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zh-CN" altLang="en-US" sz="1400" kern="1200" dirty="0" smtClean="0"/>
            <a:t>充分的</a:t>
          </a:r>
          <a:endParaRPr lang="en-US" altLang="zh-CN" sz="1400" kern="1200" dirty="0" smtClean="0"/>
        </a:p>
        <a:p>
          <a:pPr lvl="0" algn="ctr" defTabSz="622300">
            <a:lnSpc>
              <a:spcPct val="90000"/>
            </a:lnSpc>
            <a:spcBef>
              <a:spcPct val="0"/>
            </a:spcBef>
            <a:spcAft>
              <a:spcPct val="35000"/>
            </a:spcAft>
          </a:pPr>
          <a:r>
            <a:rPr lang="zh-CN" altLang="en-US" sz="1400" kern="1200" dirty="0" smtClean="0"/>
            <a:t>调试准备</a:t>
          </a:r>
          <a:endParaRPr lang="zh-CN" altLang="en-US" sz="1400" kern="1200" dirty="0"/>
        </a:p>
      </dsp:txBody>
      <dsp:txXfrm>
        <a:off x="3296652" y="2076470"/>
        <a:ext cx="1179696" cy="1014178"/>
      </dsp:txXfrm>
    </dsp:sp>
    <dsp:sp modelId="{0D33D709-E938-4732-A504-D1C55E2EAAD4}">
      <dsp:nvSpPr>
        <dsp:cNvPr id="0" name=""/>
        <dsp:cNvSpPr/>
      </dsp:nvSpPr>
      <dsp:spPr>
        <a:xfrm>
          <a:off x="1438064" y="1033365"/>
          <a:ext cx="1745938" cy="1664089"/>
        </a:xfrm>
        <a:prstGeom prst="gear6">
          <a:avLst/>
        </a:prstGeom>
        <a:solidFill>
          <a:schemeClr val="accent3">
            <a:hueOff val="5625132"/>
            <a:satOff val="-8440"/>
            <a:lumOff val="-1373"/>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zh-CN" altLang="en-US" sz="1400" kern="1200" dirty="0" smtClean="0"/>
            <a:t>不打折扣的试验执行</a:t>
          </a:r>
          <a:endParaRPr lang="zh-CN" altLang="en-US" sz="1400" kern="1200" dirty="0"/>
        </a:p>
      </dsp:txBody>
      <dsp:txXfrm>
        <a:off x="1868901" y="1454836"/>
        <a:ext cx="884264" cy="821147"/>
      </dsp:txXfrm>
    </dsp:sp>
    <dsp:sp modelId="{EEA40A37-2CF7-4F28-AE4A-52AEEC922ECA}">
      <dsp:nvSpPr>
        <dsp:cNvPr id="0" name=""/>
        <dsp:cNvSpPr/>
      </dsp:nvSpPr>
      <dsp:spPr>
        <a:xfrm rot="20700000">
          <a:off x="2524396" y="157988"/>
          <a:ext cx="1405939" cy="1405939"/>
        </a:xfrm>
        <a:prstGeom prst="gear6">
          <a:avLst/>
        </a:prstGeom>
        <a:solidFill>
          <a:schemeClr val="accent3">
            <a:hueOff val="11250264"/>
            <a:satOff val="-16880"/>
            <a:lumOff val="-2745"/>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zh-CN" altLang="en-US" sz="1400" kern="1200" dirty="0" smtClean="0"/>
            <a:t>令客户满意的系统移交</a:t>
          </a:r>
          <a:endParaRPr lang="zh-CN" altLang="en-US" sz="1400" kern="1200" dirty="0"/>
        </a:p>
      </dsp:txBody>
      <dsp:txXfrm rot="-20700000">
        <a:off x="2832760" y="466352"/>
        <a:ext cx="789212" cy="789212"/>
      </dsp:txXfrm>
    </dsp:sp>
    <dsp:sp modelId="{4C581829-C58F-4EBA-BCB0-BC15372F0FE2}">
      <dsp:nvSpPr>
        <dsp:cNvPr id="0" name=""/>
        <dsp:cNvSpPr/>
      </dsp:nvSpPr>
      <dsp:spPr>
        <a:xfrm>
          <a:off x="2710371" y="1320277"/>
          <a:ext cx="2525478" cy="2525478"/>
        </a:xfrm>
        <a:prstGeom prst="circularArrow">
          <a:avLst>
            <a:gd name="adj1" fmla="val 4688"/>
            <a:gd name="adj2" fmla="val 299029"/>
            <a:gd name="adj3" fmla="val 2499845"/>
            <a:gd name="adj4" fmla="val 15896893"/>
            <a:gd name="adj5" fmla="val 5469"/>
          </a:avLst>
        </a:prstGeom>
        <a:solidFill>
          <a:schemeClr val="accent3">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6A5C926B-7703-421F-9F5F-993F0FF4EAF8}">
      <dsp:nvSpPr>
        <dsp:cNvPr id="0" name=""/>
        <dsp:cNvSpPr/>
      </dsp:nvSpPr>
      <dsp:spPr>
        <a:xfrm>
          <a:off x="1247365" y="864651"/>
          <a:ext cx="1834918" cy="1834918"/>
        </a:xfrm>
        <a:prstGeom prst="leftCircularArrow">
          <a:avLst>
            <a:gd name="adj1" fmla="val 6452"/>
            <a:gd name="adj2" fmla="val 429999"/>
            <a:gd name="adj3" fmla="val 10489124"/>
            <a:gd name="adj4" fmla="val 14837806"/>
            <a:gd name="adj5" fmla="val 7527"/>
          </a:avLst>
        </a:prstGeom>
        <a:solidFill>
          <a:schemeClr val="accent3">
            <a:hueOff val="5625132"/>
            <a:satOff val="-8440"/>
            <a:lumOff val="-1373"/>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03D21C84-EEA0-4723-8CA2-EAEF91976520}">
      <dsp:nvSpPr>
        <dsp:cNvPr id="0" name=""/>
        <dsp:cNvSpPr/>
      </dsp:nvSpPr>
      <dsp:spPr>
        <a:xfrm>
          <a:off x="2199188" y="-147359"/>
          <a:ext cx="1978411" cy="1978411"/>
        </a:xfrm>
        <a:prstGeom prst="circularArrow">
          <a:avLst>
            <a:gd name="adj1" fmla="val 5984"/>
            <a:gd name="adj2" fmla="val 394124"/>
            <a:gd name="adj3" fmla="val 13313824"/>
            <a:gd name="adj4" fmla="val 10508221"/>
            <a:gd name="adj5" fmla="val 6981"/>
          </a:avLst>
        </a:prstGeom>
        <a:solidFill>
          <a:schemeClr val="accent3">
            <a:hueOff val="11250264"/>
            <a:satOff val="-16880"/>
            <a:lumOff val="-2745"/>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hProcess1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HorzCh" val="ctr"/>
                  <dgm:param type="txAnchorVertCh" val="b"/>
                  <dgm:param type="txAnchorVert" val="b"/>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HorzCh" val="ctr"/>
                  <dgm:param type="txAnchorVertCh" val="t"/>
                  <dgm:param type="txAnchorVert" val="t"/>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3.xml><?xml version="1.0" encoding="utf-8"?>
<dgm:layoutDef xmlns:dgm="http://schemas.openxmlformats.org/drawingml/2006/diagram" xmlns:a="http://schemas.openxmlformats.org/drawingml/2006/main" uniqueId="urn:microsoft.com/office/officeart/2005/8/layout/radial6#1">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dstNode" val="node"/>
                    <dgm:param type="begSty" val="noArr"/>
                    <dgm:param type="endSty" val="noArr"/>
                    <dgm:param type="connRout" val="curve"/>
                    <dgm:param type="begPts" val="ctr"/>
                    <dgm:param type="endPts" val="ctr"/>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srcNode" val="dummyConnPt"/>
                    <dgm:param type="dstNode" val="dummyConnPt"/>
                    <dgm:param type="begSty" val="noArr"/>
                    <dgm:param type="endSty" val="noArr"/>
                    <dgm:param type="connRout" val="longCurve"/>
                    <dgm:param type="begPts" val="bCtr"/>
                    <dgm:param type="endPts" val="tCtr"/>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gear1#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srcNode" val="gear1srcNode"/>
          <dgm:param type="dstNode" val="gear1dstNode"/>
          <dgm:param type="connRout" val="curv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srcNode" val="gear2srcNode"/>
          <dgm:param type="dstNode" val="gear2dstNode"/>
          <dgm:param type="connRout" val="curv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srcNode" val="gear3srcNode"/>
          <dgm:param type="dstNode" val="gear3dstNode"/>
          <dgm:param type="connRout" val="curv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3">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2#5">
  <dgm:title val=""/>
  <dgm:desc val=""/>
  <dgm:catLst>
    <dgm:cat type="simple" pri="102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4307046" cy="340281"/>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5629992" y="0"/>
            <a:ext cx="4307046" cy="340281"/>
          </a:xfrm>
          <a:prstGeom prst="rect">
            <a:avLst/>
          </a:prstGeom>
        </p:spPr>
        <p:txBody>
          <a:bodyPr vert="horz" lIns="91440" tIns="45720" rIns="91440" bIns="45720" rtlCol="0"/>
          <a:lstStyle>
            <a:lvl1pPr algn="r">
              <a:defRPr sz="1200"/>
            </a:lvl1pPr>
          </a:lstStyle>
          <a:p>
            <a:fld id="{D4A0AB4E-78FA-40B1-B3E4-291838EF867B}" type="datetimeFigureOut">
              <a:rPr lang="zh-CN" altLang="en-US" smtClean="0"/>
              <a:pPr/>
              <a:t>2020/6/15</a:t>
            </a:fld>
            <a:endParaRPr lang="zh-CN" altLang="en-US"/>
          </a:p>
        </p:txBody>
      </p:sp>
      <p:sp>
        <p:nvSpPr>
          <p:cNvPr id="4" name="页脚占位符 3"/>
          <p:cNvSpPr>
            <a:spLocks noGrp="1"/>
          </p:cNvSpPr>
          <p:nvPr>
            <p:ph type="ftr" sz="quarter" idx="2"/>
          </p:nvPr>
        </p:nvSpPr>
        <p:spPr>
          <a:xfrm>
            <a:off x="0" y="6464151"/>
            <a:ext cx="4307046" cy="340281"/>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5629992" y="6464151"/>
            <a:ext cx="4307046" cy="340281"/>
          </a:xfrm>
          <a:prstGeom prst="rect">
            <a:avLst/>
          </a:prstGeom>
        </p:spPr>
        <p:txBody>
          <a:bodyPr vert="horz" lIns="91440" tIns="45720" rIns="91440" bIns="45720" rtlCol="0" anchor="b"/>
          <a:lstStyle>
            <a:lvl1pPr algn="r">
              <a:defRPr sz="1200"/>
            </a:lvl1pPr>
          </a:lstStyle>
          <a:p>
            <a:fld id="{00178645-F573-40BF-91A8-06A618B7D5C9}" type="slidenum">
              <a:rPr lang="zh-CN" altLang="en-US" smtClean="0"/>
              <a:pPr/>
              <a:t>‹#›</a:t>
            </a:fld>
            <a:endParaRPr lang="zh-CN" altLang="en-US"/>
          </a:p>
        </p:txBody>
      </p:sp>
    </p:spTree>
    <p:extLst>
      <p:ext uri="{BB962C8B-B14F-4D97-AF65-F5344CB8AC3E}">
        <p14:creationId xmlns:p14="http://schemas.microsoft.com/office/powerpoint/2010/main" val="18327873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4306888" cy="339725"/>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5629275" y="0"/>
            <a:ext cx="4308475" cy="339725"/>
          </a:xfrm>
          <a:prstGeom prst="rect">
            <a:avLst/>
          </a:prstGeom>
        </p:spPr>
        <p:txBody>
          <a:bodyPr vert="horz" lIns="91440" tIns="45720" rIns="91440" bIns="45720" rtlCol="0"/>
          <a:lstStyle>
            <a:lvl1pPr algn="r">
              <a:defRPr sz="1200"/>
            </a:lvl1pPr>
          </a:lstStyle>
          <a:p>
            <a:fld id="{09D0C04F-659D-4475-AA1C-A5570B9B4246}" type="datetimeFigureOut">
              <a:rPr lang="zh-CN" altLang="en-US" smtClean="0"/>
              <a:pPr/>
              <a:t>2020/6/15</a:t>
            </a:fld>
            <a:endParaRPr lang="zh-CN" altLang="en-US"/>
          </a:p>
        </p:txBody>
      </p:sp>
      <p:sp>
        <p:nvSpPr>
          <p:cNvPr id="4" name="幻灯片图像占位符 3"/>
          <p:cNvSpPr>
            <a:spLocks noGrp="1" noRot="1" noChangeAspect="1"/>
          </p:cNvSpPr>
          <p:nvPr>
            <p:ph type="sldImg" idx="2"/>
          </p:nvPr>
        </p:nvSpPr>
        <p:spPr>
          <a:xfrm>
            <a:off x="3270250" y="511175"/>
            <a:ext cx="3400425" cy="2551113"/>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993775" y="3232150"/>
            <a:ext cx="7951788" cy="306228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6464300"/>
            <a:ext cx="4306888" cy="339725"/>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5629275" y="6464300"/>
            <a:ext cx="4308475" cy="339725"/>
          </a:xfrm>
          <a:prstGeom prst="rect">
            <a:avLst/>
          </a:prstGeom>
        </p:spPr>
        <p:txBody>
          <a:bodyPr vert="horz" lIns="91440" tIns="45720" rIns="91440" bIns="45720" rtlCol="0" anchor="b"/>
          <a:lstStyle>
            <a:lvl1pPr algn="r">
              <a:defRPr sz="1200"/>
            </a:lvl1pPr>
          </a:lstStyle>
          <a:p>
            <a:fld id="{B387C20B-5DA9-4B6B-8EBD-2FEB5A6C6F92}" type="slidenum">
              <a:rPr lang="zh-CN" altLang="en-US" smtClean="0"/>
              <a:pPr/>
              <a:t>‹#›</a:t>
            </a:fld>
            <a:endParaRPr lang="zh-CN" altLang="en-US"/>
          </a:p>
        </p:txBody>
      </p:sp>
    </p:spTree>
    <p:extLst>
      <p:ext uri="{BB962C8B-B14F-4D97-AF65-F5344CB8AC3E}">
        <p14:creationId xmlns:p14="http://schemas.microsoft.com/office/powerpoint/2010/main" val="1263517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noFill/>
          <a:ln>
            <a:solidFill>
              <a:srgbClr val="000000"/>
            </a:solidFill>
            <a:miter lim="800000"/>
            <a:headEnd/>
            <a:tailEnd/>
          </a:ln>
        </p:spPr>
      </p:sp>
      <p:sp>
        <p:nvSpPr>
          <p:cNvPr id="12291"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smtClean="0"/>
          </a:p>
        </p:txBody>
      </p:sp>
    </p:spTree>
    <p:extLst>
      <p:ext uri="{BB962C8B-B14F-4D97-AF65-F5344CB8AC3E}">
        <p14:creationId xmlns:p14="http://schemas.microsoft.com/office/powerpoint/2010/main" val="23499874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幻灯片图像占位符 1"/>
          <p:cNvSpPr>
            <a:spLocks noGrp="1" noRot="1" noChangeAspect="1" noTextEdit="1"/>
          </p:cNvSpPr>
          <p:nvPr>
            <p:ph type="sldImg"/>
          </p:nvPr>
        </p:nvSpPr>
        <p:spPr bwMode="auto">
          <a:noFill/>
          <a:ln>
            <a:solidFill>
              <a:srgbClr val="000000"/>
            </a:solidFill>
            <a:miter lim="800000"/>
            <a:headEnd/>
            <a:tailEnd/>
          </a:ln>
        </p:spPr>
      </p:sp>
      <p:sp>
        <p:nvSpPr>
          <p:cNvPr id="14339"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smtClean="0"/>
          </a:p>
        </p:txBody>
      </p:sp>
    </p:spTree>
    <p:extLst>
      <p:ext uri="{BB962C8B-B14F-4D97-AF65-F5344CB8AC3E}">
        <p14:creationId xmlns:p14="http://schemas.microsoft.com/office/powerpoint/2010/main" val="8854124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noFill/>
          <a:ln>
            <a:solidFill>
              <a:srgbClr val="000000"/>
            </a:solidFill>
            <a:miter lim="800000"/>
            <a:headEnd/>
            <a:tailEnd/>
          </a:ln>
        </p:spPr>
      </p:sp>
      <p:sp>
        <p:nvSpPr>
          <p:cNvPr id="12291"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smtClean="0"/>
          </a:p>
        </p:txBody>
      </p:sp>
    </p:spTree>
    <p:extLst>
      <p:ext uri="{BB962C8B-B14F-4D97-AF65-F5344CB8AC3E}">
        <p14:creationId xmlns:p14="http://schemas.microsoft.com/office/powerpoint/2010/main" val="33675272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幻灯片图像占位符 1"/>
          <p:cNvSpPr>
            <a:spLocks noGrp="1" noRot="1" noChangeAspect="1" noTextEdit="1"/>
          </p:cNvSpPr>
          <p:nvPr>
            <p:ph type="sldImg"/>
          </p:nvPr>
        </p:nvSpPr>
        <p:spPr bwMode="auto">
          <a:noFill/>
          <a:ln>
            <a:solidFill>
              <a:srgbClr val="000000"/>
            </a:solidFill>
            <a:miter lim="800000"/>
            <a:headEnd/>
            <a:tailEnd/>
          </a:ln>
        </p:spPr>
      </p:sp>
      <p:sp>
        <p:nvSpPr>
          <p:cNvPr id="20483"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smtClean="0"/>
          </a:p>
        </p:txBody>
      </p:sp>
    </p:spTree>
    <p:extLst>
      <p:ext uri="{BB962C8B-B14F-4D97-AF65-F5344CB8AC3E}">
        <p14:creationId xmlns:p14="http://schemas.microsoft.com/office/powerpoint/2010/main" val="12042328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幻灯片图像占位符 1"/>
          <p:cNvSpPr>
            <a:spLocks noGrp="1" noRot="1" noChangeAspect="1" noTextEdit="1"/>
          </p:cNvSpPr>
          <p:nvPr>
            <p:ph type="sldImg"/>
          </p:nvPr>
        </p:nvSpPr>
        <p:spPr bwMode="auto">
          <a:noFill/>
          <a:ln>
            <a:solidFill>
              <a:srgbClr val="000000"/>
            </a:solidFill>
            <a:miter lim="800000"/>
            <a:headEnd/>
            <a:tailEnd/>
          </a:ln>
        </p:spPr>
      </p:sp>
      <p:sp>
        <p:nvSpPr>
          <p:cNvPr id="20483"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smtClean="0"/>
          </a:p>
        </p:txBody>
      </p:sp>
    </p:spTree>
    <p:extLst>
      <p:ext uri="{BB962C8B-B14F-4D97-AF65-F5344CB8AC3E}">
        <p14:creationId xmlns:p14="http://schemas.microsoft.com/office/powerpoint/2010/main" val="35199875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幻灯片图像占位符 1"/>
          <p:cNvSpPr>
            <a:spLocks noGrp="1" noRot="1" noChangeAspect="1" noTextEdit="1"/>
          </p:cNvSpPr>
          <p:nvPr>
            <p:ph type="sldImg"/>
          </p:nvPr>
        </p:nvSpPr>
        <p:spPr bwMode="auto">
          <a:noFill/>
          <a:ln>
            <a:solidFill>
              <a:srgbClr val="000000"/>
            </a:solidFill>
            <a:miter lim="800000"/>
            <a:headEnd/>
            <a:tailEnd/>
          </a:ln>
        </p:spPr>
      </p:sp>
      <p:sp>
        <p:nvSpPr>
          <p:cNvPr id="20483"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smtClean="0"/>
          </a:p>
        </p:txBody>
      </p:sp>
    </p:spTree>
    <p:extLst>
      <p:ext uri="{BB962C8B-B14F-4D97-AF65-F5344CB8AC3E}">
        <p14:creationId xmlns:p14="http://schemas.microsoft.com/office/powerpoint/2010/main" val="30080581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幻灯片图像占位符 1"/>
          <p:cNvSpPr>
            <a:spLocks noGrp="1" noRot="1" noChangeAspect="1" noTextEdit="1"/>
          </p:cNvSpPr>
          <p:nvPr>
            <p:ph type="sldImg"/>
          </p:nvPr>
        </p:nvSpPr>
        <p:spPr bwMode="auto">
          <a:noFill/>
          <a:ln>
            <a:solidFill>
              <a:srgbClr val="000000"/>
            </a:solidFill>
            <a:miter lim="800000"/>
            <a:headEnd/>
            <a:tailEnd/>
          </a:ln>
        </p:spPr>
      </p:sp>
      <p:sp>
        <p:nvSpPr>
          <p:cNvPr id="20483"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smtClean="0"/>
          </a:p>
        </p:txBody>
      </p:sp>
    </p:spTree>
    <p:extLst>
      <p:ext uri="{BB962C8B-B14F-4D97-AF65-F5344CB8AC3E}">
        <p14:creationId xmlns:p14="http://schemas.microsoft.com/office/powerpoint/2010/main" val="41096847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幻灯片图像占位符 1"/>
          <p:cNvSpPr>
            <a:spLocks noGrp="1" noRot="1" noChangeAspect="1" noTextEdit="1"/>
          </p:cNvSpPr>
          <p:nvPr>
            <p:ph type="sldImg"/>
          </p:nvPr>
        </p:nvSpPr>
        <p:spPr bwMode="auto">
          <a:noFill/>
          <a:ln>
            <a:solidFill>
              <a:srgbClr val="000000"/>
            </a:solidFill>
            <a:miter lim="800000"/>
            <a:headEnd/>
            <a:tailEnd/>
          </a:ln>
        </p:spPr>
      </p:sp>
      <p:sp>
        <p:nvSpPr>
          <p:cNvPr id="22531"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dirty="0" smtClean="0"/>
          </a:p>
        </p:txBody>
      </p:sp>
    </p:spTree>
    <p:extLst>
      <p:ext uri="{BB962C8B-B14F-4D97-AF65-F5344CB8AC3E}">
        <p14:creationId xmlns:p14="http://schemas.microsoft.com/office/powerpoint/2010/main" val="29880051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幻灯片图像占位符 1"/>
          <p:cNvSpPr>
            <a:spLocks noGrp="1" noRot="1" noChangeAspect="1" noTextEdit="1"/>
          </p:cNvSpPr>
          <p:nvPr>
            <p:ph type="sldImg"/>
          </p:nvPr>
        </p:nvSpPr>
        <p:spPr bwMode="auto">
          <a:noFill/>
          <a:ln>
            <a:solidFill>
              <a:srgbClr val="000000"/>
            </a:solidFill>
            <a:miter lim="800000"/>
            <a:headEnd/>
            <a:tailEnd/>
          </a:ln>
        </p:spPr>
      </p:sp>
      <p:sp>
        <p:nvSpPr>
          <p:cNvPr id="22531"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smtClean="0"/>
          </a:p>
        </p:txBody>
      </p:sp>
    </p:spTree>
    <p:extLst>
      <p:ext uri="{BB962C8B-B14F-4D97-AF65-F5344CB8AC3E}">
        <p14:creationId xmlns:p14="http://schemas.microsoft.com/office/powerpoint/2010/main" val="3055480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幻灯片图像占位符 1"/>
          <p:cNvSpPr>
            <a:spLocks noGrp="1" noRot="1" noChangeAspect="1" noTextEdit="1"/>
          </p:cNvSpPr>
          <p:nvPr>
            <p:ph type="sldImg"/>
          </p:nvPr>
        </p:nvSpPr>
        <p:spPr bwMode="auto">
          <a:noFill/>
          <a:ln>
            <a:solidFill>
              <a:srgbClr val="000000"/>
            </a:solidFill>
            <a:miter lim="800000"/>
            <a:headEnd/>
            <a:tailEnd/>
          </a:ln>
        </p:spPr>
      </p:sp>
      <p:sp>
        <p:nvSpPr>
          <p:cNvPr id="24579"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smtClean="0"/>
          </a:p>
        </p:txBody>
      </p:sp>
    </p:spTree>
    <p:extLst>
      <p:ext uri="{BB962C8B-B14F-4D97-AF65-F5344CB8AC3E}">
        <p14:creationId xmlns:p14="http://schemas.microsoft.com/office/powerpoint/2010/main" val="34219637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幻灯片图像占位符 1"/>
          <p:cNvSpPr>
            <a:spLocks noGrp="1" noRot="1" noChangeAspect="1" noTextEdit="1"/>
          </p:cNvSpPr>
          <p:nvPr>
            <p:ph type="sldImg"/>
          </p:nvPr>
        </p:nvSpPr>
        <p:spPr bwMode="auto">
          <a:noFill/>
          <a:ln>
            <a:solidFill>
              <a:srgbClr val="000000"/>
            </a:solidFill>
            <a:miter lim="800000"/>
            <a:headEnd/>
            <a:tailEnd/>
          </a:ln>
        </p:spPr>
      </p:sp>
      <p:sp>
        <p:nvSpPr>
          <p:cNvPr id="24579"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dirty="0" smtClean="0"/>
          </a:p>
        </p:txBody>
      </p:sp>
    </p:spTree>
    <p:extLst>
      <p:ext uri="{BB962C8B-B14F-4D97-AF65-F5344CB8AC3E}">
        <p14:creationId xmlns:p14="http://schemas.microsoft.com/office/powerpoint/2010/main" val="7744855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noFill/>
          <a:ln>
            <a:solidFill>
              <a:srgbClr val="000000"/>
            </a:solidFill>
            <a:miter lim="800000"/>
            <a:headEnd/>
            <a:tailEnd/>
          </a:ln>
        </p:spPr>
      </p:sp>
      <p:sp>
        <p:nvSpPr>
          <p:cNvPr id="12291"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smtClean="0"/>
          </a:p>
        </p:txBody>
      </p:sp>
    </p:spTree>
    <p:extLst>
      <p:ext uri="{BB962C8B-B14F-4D97-AF65-F5344CB8AC3E}">
        <p14:creationId xmlns:p14="http://schemas.microsoft.com/office/powerpoint/2010/main" val="140999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noFill/>
          <a:ln>
            <a:solidFill>
              <a:srgbClr val="000000"/>
            </a:solidFill>
            <a:miter lim="800000"/>
            <a:headEnd/>
            <a:tailEnd/>
          </a:ln>
        </p:spPr>
      </p:sp>
      <p:sp>
        <p:nvSpPr>
          <p:cNvPr id="12291"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smtClean="0"/>
          </a:p>
        </p:txBody>
      </p:sp>
    </p:spTree>
    <p:extLst>
      <p:ext uri="{BB962C8B-B14F-4D97-AF65-F5344CB8AC3E}">
        <p14:creationId xmlns:p14="http://schemas.microsoft.com/office/powerpoint/2010/main" val="7238522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幻灯片图像占位符 1"/>
          <p:cNvSpPr>
            <a:spLocks noGrp="1" noRot="1" noChangeAspect="1" noTextEdit="1"/>
          </p:cNvSpPr>
          <p:nvPr>
            <p:ph type="sldImg"/>
          </p:nvPr>
        </p:nvSpPr>
        <p:spPr bwMode="auto">
          <a:noFill/>
          <a:ln>
            <a:solidFill>
              <a:srgbClr val="000000"/>
            </a:solidFill>
            <a:miter lim="800000"/>
            <a:headEnd/>
            <a:tailEnd/>
          </a:ln>
        </p:spPr>
      </p:sp>
      <p:sp>
        <p:nvSpPr>
          <p:cNvPr id="30723"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smtClean="0"/>
          </a:p>
        </p:txBody>
      </p:sp>
    </p:spTree>
    <p:extLst>
      <p:ext uri="{BB962C8B-B14F-4D97-AF65-F5344CB8AC3E}">
        <p14:creationId xmlns:p14="http://schemas.microsoft.com/office/powerpoint/2010/main" val="22241330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幻灯片图像占位符 1"/>
          <p:cNvSpPr>
            <a:spLocks noGrp="1" noRot="1" noChangeAspect="1" noTextEdit="1"/>
          </p:cNvSpPr>
          <p:nvPr>
            <p:ph type="sldImg"/>
          </p:nvPr>
        </p:nvSpPr>
        <p:spPr bwMode="auto">
          <a:noFill/>
          <a:ln>
            <a:solidFill>
              <a:srgbClr val="000000"/>
            </a:solidFill>
            <a:miter lim="800000"/>
            <a:headEnd/>
            <a:tailEnd/>
          </a:ln>
        </p:spPr>
      </p:sp>
      <p:sp>
        <p:nvSpPr>
          <p:cNvPr id="30723"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smtClean="0"/>
          </a:p>
        </p:txBody>
      </p:sp>
    </p:spTree>
    <p:extLst>
      <p:ext uri="{BB962C8B-B14F-4D97-AF65-F5344CB8AC3E}">
        <p14:creationId xmlns:p14="http://schemas.microsoft.com/office/powerpoint/2010/main" val="262558945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幻灯片图像占位符 1"/>
          <p:cNvSpPr>
            <a:spLocks noGrp="1" noRot="1" noChangeAspect="1" noTextEdit="1"/>
          </p:cNvSpPr>
          <p:nvPr>
            <p:ph type="sldImg"/>
          </p:nvPr>
        </p:nvSpPr>
        <p:spPr bwMode="auto">
          <a:noFill/>
          <a:ln>
            <a:solidFill>
              <a:srgbClr val="000000"/>
            </a:solidFill>
            <a:miter lim="800000"/>
            <a:headEnd/>
            <a:tailEnd/>
          </a:ln>
        </p:spPr>
      </p:sp>
      <p:sp>
        <p:nvSpPr>
          <p:cNvPr id="30723"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smtClean="0"/>
          </a:p>
        </p:txBody>
      </p:sp>
    </p:spTree>
    <p:extLst>
      <p:ext uri="{BB962C8B-B14F-4D97-AF65-F5344CB8AC3E}">
        <p14:creationId xmlns:p14="http://schemas.microsoft.com/office/powerpoint/2010/main" val="197285857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幻灯片图像占位符 1"/>
          <p:cNvSpPr>
            <a:spLocks noGrp="1" noRot="1" noChangeAspect="1" noTextEdit="1"/>
          </p:cNvSpPr>
          <p:nvPr>
            <p:ph type="sldImg"/>
          </p:nvPr>
        </p:nvSpPr>
        <p:spPr bwMode="auto">
          <a:noFill/>
          <a:ln>
            <a:solidFill>
              <a:srgbClr val="000000"/>
            </a:solidFill>
            <a:miter lim="800000"/>
            <a:headEnd/>
            <a:tailEnd/>
          </a:ln>
        </p:spPr>
      </p:sp>
      <p:sp>
        <p:nvSpPr>
          <p:cNvPr id="32771"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smtClean="0"/>
          </a:p>
        </p:txBody>
      </p:sp>
    </p:spTree>
    <p:extLst>
      <p:ext uri="{BB962C8B-B14F-4D97-AF65-F5344CB8AC3E}">
        <p14:creationId xmlns:p14="http://schemas.microsoft.com/office/powerpoint/2010/main" val="207223471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noFill/>
          <a:ln>
            <a:solidFill>
              <a:srgbClr val="000000"/>
            </a:solidFill>
            <a:miter lim="800000"/>
            <a:headEnd/>
            <a:tailEnd/>
          </a:ln>
        </p:spPr>
      </p:sp>
      <p:sp>
        <p:nvSpPr>
          <p:cNvPr id="12291"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smtClean="0"/>
          </a:p>
        </p:txBody>
      </p:sp>
    </p:spTree>
    <p:extLst>
      <p:ext uri="{BB962C8B-B14F-4D97-AF65-F5344CB8AC3E}">
        <p14:creationId xmlns:p14="http://schemas.microsoft.com/office/powerpoint/2010/main" val="204332561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幻灯片图像占位符 1"/>
          <p:cNvSpPr>
            <a:spLocks noGrp="1" noRot="1" noChangeAspect="1" noTextEdit="1"/>
          </p:cNvSpPr>
          <p:nvPr>
            <p:ph type="sldImg"/>
          </p:nvPr>
        </p:nvSpPr>
        <p:spPr bwMode="auto">
          <a:noFill/>
          <a:ln>
            <a:solidFill>
              <a:srgbClr val="000000"/>
            </a:solidFill>
            <a:miter lim="800000"/>
            <a:headEnd/>
            <a:tailEnd/>
          </a:ln>
        </p:spPr>
      </p:sp>
      <p:sp>
        <p:nvSpPr>
          <p:cNvPr id="36867"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smtClean="0"/>
          </a:p>
        </p:txBody>
      </p:sp>
    </p:spTree>
    <p:extLst>
      <p:ext uri="{BB962C8B-B14F-4D97-AF65-F5344CB8AC3E}">
        <p14:creationId xmlns:p14="http://schemas.microsoft.com/office/powerpoint/2010/main" val="211387058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幻灯片图像占位符 1"/>
          <p:cNvSpPr>
            <a:spLocks noGrp="1" noRot="1" noChangeAspect="1" noTextEdit="1"/>
          </p:cNvSpPr>
          <p:nvPr>
            <p:ph type="sldImg"/>
          </p:nvPr>
        </p:nvSpPr>
        <p:spPr bwMode="auto">
          <a:noFill/>
          <a:ln>
            <a:solidFill>
              <a:srgbClr val="000000"/>
            </a:solidFill>
            <a:miter lim="800000"/>
            <a:headEnd/>
            <a:tailEnd/>
          </a:ln>
        </p:spPr>
      </p:sp>
      <p:sp>
        <p:nvSpPr>
          <p:cNvPr id="36867"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smtClean="0"/>
          </a:p>
        </p:txBody>
      </p:sp>
    </p:spTree>
    <p:extLst>
      <p:ext uri="{BB962C8B-B14F-4D97-AF65-F5344CB8AC3E}">
        <p14:creationId xmlns:p14="http://schemas.microsoft.com/office/powerpoint/2010/main" val="179357041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幻灯片图像占位符 1"/>
          <p:cNvSpPr>
            <a:spLocks noGrp="1" noRot="1" noChangeAspect="1" noTextEdit="1"/>
          </p:cNvSpPr>
          <p:nvPr>
            <p:ph type="sldImg"/>
          </p:nvPr>
        </p:nvSpPr>
        <p:spPr bwMode="auto">
          <a:noFill/>
          <a:ln>
            <a:solidFill>
              <a:srgbClr val="000000"/>
            </a:solidFill>
            <a:miter lim="800000"/>
            <a:headEnd/>
            <a:tailEnd/>
          </a:ln>
        </p:spPr>
      </p:sp>
      <p:sp>
        <p:nvSpPr>
          <p:cNvPr id="36867"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smtClean="0"/>
          </a:p>
        </p:txBody>
      </p:sp>
    </p:spTree>
    <p:extLst>
      <p:ext uri="{BB962C8B-B14F-4D97-AF65-F5344CB8AC3E}">
        <p14:creationId xmlns:p14="http://schemas.microsoft.com/office/powerpoint/2010/main" val="162267220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幻灯片图像占位符 1"/>
          <p:cNvSpPr>
            <a:spLocks noGrp="1" noRot="1" noChangeAspect="1" noTextEdit="1"/>
          </p:cNvSpPr>
          <p:nvPr>
            <p:ph type="sldImg"/>
          </p:nvPr>
        </p:nvSpPr>
        <p:spPr bwMode="auto">
          <a:noFill/>
          <a:ln>
            <a:solidFill>
              <a:srgbClr val="000000"/>
            </a:solidFill>
            <a:miter lim="800000"/>
            <a:headEnd/>
            <a:tailEnd/>
          </a:ln>
        </p:spPr>
      </p:sp>
      <p:sp>
        <p:nvSpPr>
          <p:cNvPr id="36867"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smtClean="0"/>
          </a:p>
        </p:txBody>
      </p:sp>
    </p:spTree>
    <p:extLst>
      <p:ext uri="{BB962C8B-B14F-4D97-AF65-F5344CB8AC3E}">
        <p14:creationId xmlns:p14="http://schemas.microsoft.com/office/powerpoint/2010/main" val="17494709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noFill/>
          <a:ln>
            <a:solidFill>
              <a:srgbClr val="000000"/>
            </a:solidFill>
            <a:miter lim="800000"/>
            <a:headEnd/>
            <a:tailEnd/>
          </a:ln>
        </p:spPr>
      </p:sp>
      <p:sp>
        <p:nvSpPr>
          <p:cNvPr id="12291"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smtClean="0"/>
          </a:p>
        </p:txBody>
      </p:sp>
    </p:spTree>
    <p:extLst>
      <p:ext uri="{BB962C8B-B14F-4D97-AF65-F5344CB8AC3E}">
        <p14:creationId xmlns:p14="http://schemas.microsoft.com/office/powerpoint/2010/main" val="38195453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幻灯片图像占位符 1"/>
          <p:cNvSpPr>
            <a:spLocks noGrp="1" noRot="1" noChangeAspect="1" noTextEdit="1"/>
          </p:cNvSpPr>
          <p:nvPr>
            <p:ph type="sldImg"/>
          </p:nvPr>
        </p:nvSpPr>
        <p:spPr bwMode="auto">
          <a:noFill/>
          <a:ln>
            <a:solidFill>
              <a:srgbClr val="000000"/>
            </a:solidFill>
            <a:miter lim="800000"/>
            <a:headEnd/>
            <a:tailEnd/>
          </a:ln>
        </p:spPr>
      </p:sp>
      <p:sp>
        <p:nvSpPr>
          <p:cNvPr id="40963"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smtClean="0"/>
          </a:p>
        </p:txBody>
      </p:sp>
    </p:spTree>
    <p:extLst>
      <p:ext uri="{BB962C8B-B14F-4D97-AF65-F5344CB8AC3E}">
        <p14:creationId xmlns:p14="http://schemas.microsoft.com/office/powerpoint/2010/main" val="107960637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幻灯片图像占位符 1"/>
          <p:cNvSpPr>
            <a:spLocks noGrp="1" noRot="1" noChangeAspect="1" noTextEdit="1"/>
          </p:cNvSpPr>
          <p:nvPr>
            <p:ph type="sldImg"/>
          </p:nvPr>
        </p:nvSpPr>
        <p:spPr bwMode="auto">
          <a:noFill/>
          <a:ln>
            <a:solidFill>
              <a:srgbClr val="000000"/>
            </a:solidFill>
            <a:miter lim="800000"/>
            <a:headEnd/>
            <a:tailEnd/>
          </a:ln>
        </p:spPr>
      </p:sp>
      <p:sp>
        <p:nvSpPr>
          <p:cNvPr id="38915"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smtClean="0"/>
          </a:p>
        </p:txBody>
      </p:sp>
    </p:spTree>
    <p:extLst>
      <p:ext uri="{BB962C8B-B14F-4D97-AF65-F5344CB8AC3E}">
        <p14:creationId xmlns:p14="http://schemas.microsoft.com/office/powerpoint/2010/main" val="310059660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幻灯片图像占位符 1"/>
          <p:cNvSpPr>
            <a:spLocks noGrp="1" noRot="1" noChangeAspect="1" noTextEdit="1"/>
          </p:cNvSpPr>
          <p:nvPr>
            <p:ph type="sldImg"/>
          </p:nvPr>
        </p:nvSpPr>
        <p:spPr bwMode="auto">
          <a:noFill/>
          <a:ln>
            <a:solidFill>
              <a:srgbClr val="000000"/>
            </a:solidFill>
            <a:miter lim="800000"/>
            <a:headEnd/>
            <a:tailEnd/>
          </a:ln>
        </p:spPr>
      </p:sp>
      <p:sp>
        <p:nvSpPr>
          <p:cNvPr id="38915"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smtClean="0"/>
          </a:p>
        </p:txBody>
      </p:sp>
    </p:spTree>
    <p:extLst>
      <p:ext uri="{BB962C8B-B14F-4D97-AF65-F5344CB8AC3E}">
        <p14:creationId xmlns:p14="http://schemas.microsoft.com/office/powerpoint/2010/main" val="109627484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幻灯片图像占位符 1"/>
          <p:cNvSpPr>
            <a:spLocks noGrp="1" noRot="1" noChangeAspect="1" noTextEdit="1"/>
          </p:cNvSpPr>
          <p:nvPr>
            <p:ph type="sldImg"/>
          </p:nvPr>
        </p:nvSpPr>
        <p:spPr bwMode="auto">
          <a:noFill/>
          <a:ln>
            <a:solidFill>
              <a:srgbClr val="000000"/>
            </a:solidFill>
            <a:miter lim="800000"/>
            <a:headEnd/>
            <a:tailEnd/>
          </a:ln>
        </p:spPr>
      </p:sp>
      <p:sp>
        <p:nvSpPr>
          <p:cNvPr id="38915"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smtClean="0"/>
          </a:p>
        </p:txBody>
      </p:sp>
    </p:spTree>
    <p:extLst>
      <p:ext uri="{BB962C8B-B14F-4D97-AF65-F5344CB8AC3E}">
        <p14:creationId xmlns:p14="http://schemas.microsoft.com/office/powerpoint/2010/main" val="330842835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noFill/>
          <a:ln>
            <a:solidFill>
              <a:srgbClr val="000000"/>
            </a:solidFill>
            <a:miter lim="800000"/>
            <a:headEnd/>
            <a:tailEnd/>
          </a:ln>
        </p:spPr>
      </p:sp>
      <p:sp>
        <p:nvSpPr>
          <p:cNvPr id="12291"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smtClean="0"/>
          </a:p>
        </p:txBody>
      </p:sp>
    </p:spTree>
    <p:extLst>
      <p:ext uri="{BB962C8B-B14F-4D97-AF65-F5344CB8AC3E}">
        <p14:creationId xmlns:p14="http://schemas.microsoft.com/office/powerpoint/2010/main" val="179182965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幻灯片图像占位符 1"/>
          <p:cNvSpPr>
            <a:spLocks noGrp="1" noRot="1" noChangeAspect="1" noTextEdit="1"/>
          </p:cNvSpPr>
          <p:nvPr>
            <p:ph type="sldImg"/>
          </p:nvPr>
        </p:nvSpPr>
        <p:spPr bwMode="auto">
          <a:noFill/>
          <a:ln>
            <a:solidFill>
              <a:srgbClr val="000000"/>
            </a:solidFill>
            <a:miter lim="800000"/>
            <a:headEnd/>
            <a:tailEnd/>
          </a:ln>
        </p:spPr>
      </p:sp>
      <p:sp>
        <p:nvSpPr>
          <p:cNvPr id="45059"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smtClean="0"/>
          </a:p>
        </p:txBody>
      </p:sp>
    </p:spTree>
    <p:extLst>
      <p:ext uri="{BB962C8B-B14F-4D97-AF65-F5344CB8AC3E}">
        <p14:creationId xmlns:p14="http://schemas.microsoft.com/office/powerpoint/2010/main" val="338346021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幻灯片图像占位符 1"/>
          <p:cNvSpPr>
            <a:spLocks noGrp="1" noRot="1" noChangeAspect="1" noTextEdit="1"/>
          </p:cNvSpPr>
          <p:nvPr>
            <p:ph type="sldImg"/>
          </p:nvPr>
        </p:nvSpPr>
        <p:spPr bwMode="auto">
          <a:noFill/>
          <a:ln>
            <a:solidFill>
              <a:srgbClr val="000000"/>
            </a:solidFill>
            <a:miter lim="800000"/>
            <a:headEnd/>
            <a:tailEnd/>
          </a:ln>
        </p:spPr>
      </p:sp>
      <p:sp>
        <p:nvSpPr>
          <p:cNvPr id="45059"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smtClean="0"/>
          </a:p>
        </p:txBody>
      </p:sp>
    </p:spTree>
    <p:extLst>
      <p:ext uri="{BB962C8B-B14F-4D97-AF65-F5344CB8AC3E}">
        <p14:creationId xmlns:p14="http://schemas.microsoft.com/office/powerpoint/2010/main" val="387732056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幻灯片图像占位符 1"/>
          <p:cNvSpPr>
            <a:spLocks noGrp="1" noRot="1" noChangeAspect="1" noTextEdit="1"/>
          </p:cNvSpPr>
          <p:nvPr>
            <p:ph type="sldImg"/>
          </p:nvPr>
        </p:nvSpPr>
        <p:spPr bwMode="auto">
          <a:noFill/>
          <a:ln>
            <a:solidFill>
              <a:srgbClr val="000000"/>
            </a:solidFill>
            <a:miter lim="800000"/>
            <a:headEnd/>
            <a:tailEnd/>
          </a:ln>
        </p:spPr>
      </p:sp>
      <p:sp>
        <p:nvSpPr>
          <p:cNvPr id="45059"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smtClean="0"/>
          </a:p>
        </p:txBody>
      </p:sp>
    </p:spTree>
    <p:extLst>
      <p:ext uri="{BB962C8B-B14F-4D97-AF65-F5344CB8AC3E}">
        <p14:creationId xmlns:p14="http://schemas.microsoft.com/office/powerpoint/2010/main" val="182568833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幻灯片图像占位符 1"/>
          <p:cNvSpPr>
            <a:spLocks noGrp="1" noRot="1" noChangeAspect="1" noTextEdit="1"/>
          </p:cNvSpPr>
          <p:nvPr>
            <p:ph type="sldImg"/>
          </p:nvPr>
        </p:nvSpPr>
        <p:spPr bwMode="auto">
          <a:noFill/>
          <a:ln>
            <a:solidFill>
              <a:srgbClr val="000000"/>
            </a:solidFill>
            <a:miter lim="800000"/>
            <a:headEnd/>
            <a:tailEnd/>
          </a:ln>
        </p:spPr>
      </p:sp>
      <p:sp>
        <p:nvSpPr>
          <p:cNvPr id="47107"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smtClean="0"/>
          </a:p>
        </p:txBody>
      </p:sp>
    </p:spTree>
    <p:extLst>
      <p:ext uri="{BB962C8B-B14F-4D97-AF65-F5344CB8AC3E}">
        <p14:creationId xmlns:p14="http://schemas.microsoft.com/office/powerpoint/2010/main" val="387732721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幻灯片图像占位符 1"/>
          <p:cNvSpPr>
            <a:spLocks noGrp="1" noRot="1" noChangeAspect="1" noTextEdit="1"/>
          </p:cNvSpPr>
          <p:nvPr>
            <p:ph type="sldImg"/>
          </p:nvPr>
        </p:nvSpPr>
        <p:spPr bwMode="auto">
          <a:noFill/>
          <a:ln>
            <a:solidFill>
              <a:srgbClr val="000000"/>
            </a:solidFill>
            <a:miter lim="800000"/>
            <a:headEnd/>
            <a:tailEnd/>
          </a:ln>
        </p:spPr>
      </p:sp>
      <p:sp>
        <p:nvSpPr>
          <p:cNvPr id="47107"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smtClean="0"/>
          </a:p>
        </p:txBody>
      </p:sp>
    </p:spTree>
    <p:extLst>
      <p:ext uri="{BB962C8B-B14F-4D97-AF65-F5344CB8AC3E}">
        <p14:creationId xmlns:p14="http://schemas.microsoft.com/office/powerpoint/2010/main" val="3572778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noFill/>
          <a:ln>
            <a:solidFill>
              <a:srgbClr val="000000"/>
            </a:solidFill>
            <a:miter lim="800000"/>
            <a:headEnd/>
            <a:tailEnd/>
          </a:ln>
        </p:spPr>
      </p:sp>
      <p:sp>
        <p:nvSpPr>
          <p:cNvPr id="12291"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smtClean="0"/>
          </a:p>
        </p:txBody>
      </p:sp>
    </p:spTree>
    <p:extLst>
      <p:ext uri="{BB962C8B-B14F-4D97-AF65-F5344CB8AC3E}">
        <p14:creationId xmlns:p14="http://schemas.microsoft.com/office/powerpoint/2010/main" val="20351292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幻灯片图像占位符 1"/>
          <p:cNvSpPr>
            <a:spLocks noGrp="1" noRot="1" noChangeAspect="1" noTextEdit="1"/>
          </p:cNvSpPr>
          <p:nvPr>
            <p:ph type="sldImg"/>
          </p:nvPr>
        </p:nvSpPr>
        <p:spPr bwMode="auto">
          <a:noFill/>
          <a:ln>
            <a:solidFill>
              <a:srgbClr val="000000"/>
            </a:solidFill>
            <a:miter lim="800000"/>
            <a:headEnd/>
            <a:tailEnd/>
          </a:ln>
        </p:spPr>
      </p:sp>
      <p:sp>
        <p:nvSpPr>
          <p:cNvPr id="47107"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smtClean="0"/>
          </a:p>
        </p:txBody>
      </p:sp>
    </p:spTree>
    <p:extLst>
      <p:ext uri="{BB962C8B-B14F-4D97-AF65-F5344CB8AC3E}">
        <p14:creationId xmlns:p14="http://schemas.microsoft.com/office/powerpoint/2010/main" val="48968807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幻灯片图像占位符 1"/>
          <p:cNvSpPr>
            <a:spLocks noGrp="1" noRot="1" noChangeAspect="1" noTextEdit="1"/>
          </p:cNvSpPr>
          <p:nvPr>
            <p:ph type="sldImg"/>
          </p:nvPr>
        </p:nvSpPr>
        <p:spPr bwMode="auto">
          <a:noFill/>
          <a:ln>
            <a:solidFill>
              <a:srgbClr val="000000"/>
            </a:solidFill>
            <a:miter lim="800000"/>
            <a:headEnd/>
            <a:tailEnd/>
          </a:ln>
        </p:spPr>
      </p:sp>
      <p:sp>
        <p:nvSpPr>
          <p:cNvPr id="47107"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smtClean="0"/>
          </a:p>
        </p:txBody>
      </p:sp>
    </p:spTree>
    <p:extLst>
      <p:ext uri="{BB962C8B-B14F-4D97-AF65-F5344CB8AC3E}">
        <p14:creationId xmlns:p14="http://schemas.microsoft.com/office/powerpoint/2010/main" val="48968807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幻灯片图像占位符 1"/>
          <p:cNvSpPr>
            <a:spLocks noGrp="1" noRot="1" noChangeAspect="1" noTextEdit="1"/>
          </p:cNvSpPr>
          <p:nvPr>
            <p:ph type="sldImg"/>
          </p:nvPr>
        </p:nvSpPr>
        <p:spPr bwMode="auto">
          <a:noFill/>
          <a:ln>
            <a:solidFill>
              <a:srgbClr val="000000"/>
            </a:solidFill>
            <a:miter lim="800000"/>
            <a:headEnd/>
            <a:tailEnd/>
          </a:ln>
        </p:spPr>
      </p:sp>
      <p:sp>
        <p:nvSpPr>
          <p:cNvPr id="47107"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smtClean="0"/>
          </a:p>
        </p:txBody>
      </p:sp>
    </p:spTree>
    <p:extLst>
      <p:ext uri="{BB962C8B-B14F-4D97-AF65-F5344CB8AC3E}">
        <p14:creationId xmlns:p14="http://schemas.microsoft.com/office/powerpoint/2010/main" val="48968807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幻灯片图像占位符 1"/>
          <p:cNvSpPr>
            <a:spLocks noGrp="1" noRot="1" noChangeAspect="1" noTextEdit="1"/>
          </p:cNvSpPr>
          <p:nvPr>
            <p:ph type="sldImg"/>
          </p:nvPr>
        </p:nvSpPr>
        <p:spPr bwMode="auto">
          <a:noFill/>
          <a:ln>
            <a:solidFill>
              <a:srgbClr val="000000"/>
            </a:solidFill>
            <a:miter lim="800000"/>
            <a:headEnd/>
            <a:tailEnd/>
          </a:ln>
        </p:spPr>
      </p:sp>
      <p:sp>
        <p:nvSpPr>
          <p:cNvPr id="47107"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smtClean="0"/>
          </a:p>
        </p:txBody>
      </p:sp>
    </p:spTree>
    <p:extLst>
      <p:ext uri="{BB962C8B-B14F-4D97-AF65-F5344CB8AC3E}">
        <p14:creationId xmlns:p14="http://schemas.microsoft.com/office/powerpoint/2010/main" val="48968807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幻灯片图像占位符 1"/>
          <p:cNvSpPr>
            <a:spLocks noGrp="1" noRot="1" noChangeAspect="1" noTextEdit="1"/>
          </p:cNvSpPr>
          <p:nvPr>
            <p:ph type="sldImg"/>
          </p:nvPr>
        </p:nvSpPr>
        <p:spPr bwMode="auto">
          <a:noFill/>
          <a:ln>
            <a:solidFill>
              <a:srgbClr val="000000"/>
            </a:solidFill>
            <a:miter lim="800000"/>
            <a:headEnd/>
            <a:tailEnd/>
          </a:ln>
        </p:spPr>
      </p:sp>
      <p:sp>
        <p:nvSpPr>
          <p:cNvPr id="47107"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smtClean="0"/>
          </a:p>
        </p:txBody>
      </p:sp>
    </p:spTree>
    <p:extLst>
      <p:ext uri="{BB962C8B-B14F-4D97-AF65-F5344CB8AC3E}">
        <p14:creationId xmlns:p14="http://schemas.microsoft.com/office/powerpoint/2010/main" val="832500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幻灯片图像占位符 1"/>
          <p:cNvSpPr>
            <a:spLocks noGrp="1" noRot="1" noChangeAspect="1" noTextEdit="1"/>
          </p:cNvSpPr>
          <p:nvPr>
            <p:ph type="sldImg"/>
          </p:nvPr>
        </p:nvSpPr>
        <p:spPr bwMode="auto">
          <a:noFill/>
          <a:ln>
            <a:solidFill>
              <a:srgbClr val="000000"/>
            </a:solidFill>
            <a:miter lim="800000"/>
            <a:headEnd/>
            <a:tailEnd/>
          </a:ln>
        </p:spPr>
      </p:sp>
      <p:sp>
        <p:nvSpPr>
          <p:cNvPr id="49155"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smtClean="0"/>
          </a:p>
        </p:txBody>
      </p:sp>
    </p:spTree>
    <p:extLst>
      <p:ext uri="{BB962C8B-B14F-4D97-AF65-F5344CB8AC3E}">
        <p14:creationId xmlns:p14="http://schemas.microsoft.com/office/powerpoint/2010/main" val="249179726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幻灯片图像占位符 1"/>
          <p:cNvSpPr>
            <a:spLocks noGrp="1" noRot="1" noChangeAspect="1" noTextEdit="1"/>
          </p:cNvSpPr>
          <p:nvPr>
            <p:ph type="sldImg"/>
          </p:nvPr>
        </p:nvSpPr>
        <p:spPr bwMode="auto">
          <a:noFill/>
          <a:ln>
            <a:solidFill>
              <a:srgbClr val="000000"/>
            </a:solidFill>
            <a:miter lim="800000"/>
            <a:headEnd/>
            <a:tailEnd/>
          </a:ln>
        </p:spPr>
      </p:sp>
      <p:sp>
        <p:nvSpPr>
          <p:cNvPr id="51203"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smtClean="0"/>
          </a:p>
        </p:txBody>
      </p:sp>
    </p:spTree>
    <p:extLst>
      <p:ext uri="{BB962C8B-B14F-4D97-AF65-F5344CB8AC3E}">
        <p14:creationId xmlns:p14="http://schemas.microsoft.com/office/powerpoint/2010/main" val="58051757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幻灯片图像占位符 1"/>
          <p:cNvSpPr>
            <a:spLocks noGrp="1" noRot="1" noChangeAspect="1" noTextEdit="1"/>
          </p:cNvSpPr>
          <p:nvPr>
            <p:ph type="sldImg"/>
          </p:nvPr>
        </p:nvSpPr>
        <p:spPr bwMode="auto">
          <a:noFill/>
          <a:ln>
            <a:solidFill>
              <a:srgbClr val="000000"/>
            </a:solidFill>
            <a:miter lim="800000"/>
            <a:headEnd/>
            <a:tailEnd/>
          </a:ln>
        </p:spPr>
      </p:sp>
      <p:sp>
        <p:nvSpPr>
          <p:cNvPr id="51203"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smtClean="0"/>
          </a:p>
        </p:txBody>
      </p:sp>
    </p:spTree>
    <p:extLst>
      <p:ext uri="{BB962C8B-B14F-4D97-AF65-F5344CB8AC3E}">
        <p14:creationId xmlns:p14="http://schemas.microsoft.com/office/powerpoint/2010/main" val="334771651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幻灯片图像占位符 1"/>
          <p:cNvSpPr>
            <a:spLocks noGrp="1" noRot="1" noChangeAspect="1" noTextEdit="1"/>
          </p:cNvSpPr>
          <p:nvPr>
            <p:ph type="sldImg"/>
          </p:nvPr>
        </p:nvSpPr>
        <p:spPr bwMode="auto">
          <a:noFill/>
          <a:ln>
            <a:solidFill>
              <a:srgbClr val="000000"/>
            </a:solidFill>
            <a:miter lim="800000"/>
            <a:headEnd/>
            <a:tailEnd/>
          </a:ln>
        </p:spPr>
      </p:sp>
      <p:sp>
        <p:nvSpPr>
          <p:cNvPr id="51203"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smtClean="0"/>
          </a:p>
        </p:txBody>
      </p:sp>
    </p:spTree>
    <p:extLst>
      <p:ext uri="{BB962C8B-B14F-4D97-AF65-F5344CB8AC3E}">
        <p14:creationId xmlns:p14="http://schemas.microsoft.com/office/powerpoint/2010/main" val="409748555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noFill/>
          <a:ln>
            <a:solidFill>
              <a:srgbClr val="000000"/>
            </a:solidFill>
            <a:miter lim="800000"/>
            <a:headEnd/>
            <a:tailEnd/>
          </a:ln>
        </p:spPr>
      </p:sp>
      <p:sp>
        <p:nvSpPr>
          <p:cNvPr id="12291"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smtClean="0"/>
          </a:p>
        </p:txBody>
      </p:sp>
    </p:spTree>
    <p:extLst>
      <p:ext uri="{BB962C8B-B14F-4D97-AF65-F5344CB8AC3E}">
        <p14:creationId xmlns:p14="http://schemas.microsoft.com/office/powerpoint/2010/main" val="41240734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noFill/>
          <a:ln>
            <a:solidFill>
              <a:srgbClr val="000000"/>
            </a:solidFill>
            <a:miter lim="800000"/>
            <a:headEnd/>
            <a:tailEnd/>
          </a:ln>
        </p:spPr>
      </p:sp>
      <p:sp>
        <p:nvSpPr>
          <p:cNvPr id="12291"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smtClean="0"/>
          </a:p>
        </p:txBody>
      </p:sp>
    </p:spTree>
    <p:extLst>
      <p:ext uri="{BB962C8B-B14F-4D97-AF65-F5344CB8AC3E}">
        <p14:creationId xmlns:p14="http://schemas.microsoft.com/office/powerpoint/2010/main" val="12549156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幻灯片图像占位符 1"/>
          <p:cNvSpPr>
            <a:spLocks noGrp="1" noRot="1" noChangeAspect="1" noTextEdit="1"/>
          </p:cNvSpPr>
          <p:nvPr>
            <p:ph type="sldImg"/>
          </p:nvPr>
        </p:nvSpPr>
        <p:spPr bwMode="auto">
          <a:noFill/>
          <a:ln>
            <a:solidFill>
              <a:srgbClr val="000000"/>
            </a:solidFill>
            <a:miter lim="800000"/>
            <a:headEnd/>
            <a:tailEnd/>
          </a:ln>
        </p:spPr>
      </p:sp>
      <p:sp>
        <p:nvSpPr>
          <p:cNvPr id="57347"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smtClean="0"/>
          </a:p>
        </p:txBody>
      </p:sp>
    </p:spTree>
    <p:extLst>
      <p:ext uri="{BB962C8B-B14F-4D97-AF65-F5344CB8AC3E}">
        <p14:creationId xmlns:p14="http://schemas.microsoft.com/office/powerpoint/2010/main" val="378773583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幻灯片图像占位符 1"/>
          <p:cNvSpPr>
            <a:spLocks noGrp="1" noRot="1" noChangeAspect="1" noTextEdit="1"/>
          </p:cNvSpPr>
          <p:nvPr>
            <p:ph type="sldImg"/>
          </p:nvPr>
        </p:nvSpPr>
        <p:spPr bwMode="auto">
          <a:noFill/>
          <a:ln>
            <a:solidFill>
              <a:srgbClr val="000000"/>
            </a:solidFill>
            <a:miter lim="800000"/>
            <a:headEnd/>
            <a:tailEnd/>
          </a:ln>
        </p:spPr>
      </p:sp>
      <p:sp>
        <p:nvSpPr>
          <p:cNvPr id="57347"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smtClean="0"/>
          </a:p>
        </p:txBody>
      </p:sp>
    </p:spTree>
    <p:extLst>
      <p:ext uri="{BB962C8B-B14F-4D97-AF65-F5344CB8AC3E}">
        <p14:creationId xmlns:p14="http://schemas.microsoft.com/office/powerpoint/2010/main" val="68067644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幻灯片图像占位符 1"/>
          <p:cNvSpPr>
            <a:spLocks noGrp="1" noRot="1" noChangeAspect="1" noTextEdit="1"/>
          </p:cNvSpPr>
          <p:nvPr>
            <p:ph type="sldImg"/>
          </p:nvPr>
        </p:nvSpPr>
        <p:spPr bwMode="auto">
          <a:noFill/>
          <a:ln>
            <a:solidFill>
              <a:srgbClr val="000000"/>
            </a:solidFill>
            <a:miter lim="800000"/>
            <a:headEnd/>
            <a:tailEnd/>
          </a:ln>
        </p:spPr>
      </p:sp>
      <p:sp>
        <p:nvSpPr>
          <p:cNvPr id="57347"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smtClean="0"/>
          </a:p>
        </p:txBody>
      </p:sp>
    </p:spTree>
    <p:extLst>
      <p:ext uri="{BB962C8B-B14F-4D97-AF65-F5344CB8AC3E}">
        <p14:creationId xmlns:p14="http://schemas.microsoft.com/office/powerpoint/2010/main" val="261489606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幻灯片图像占位符 1"/>
          <p:cNvSpPr>
            <a:spLocks noGrp="1" noRot="1" noChangeAspect="1" noTextEdit="1"/>
          </p:cNvSpPr>
          <p:nvPr>
            <p:ph type="sldImg"/>
          </p:nvPr>
        </p:nvSpPr>
        <p:spPr bwMode="auto">
          <a:noFill/>
          <a:ln>
            <a:solidFill>
              <a:srgbClr val="000000"/>
            </a:solidFill>
            <a:miter lim="800000"/>
            <a:headEnd/>
            <a:tailEnd/>
          </a:ln>
        </p:spPr>
      </p:sp>
      <p:sp>
        <p:nvSpPr>
          <p:cNvPr id="57347"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smtClean="0"/>
          </a:p>
        </p:txBody>
      </p:sp>
    </p:spTree>
    <p:extLst>
      <p:ext uri="{BB962C8B-B14F-4D97-AF65-F5344CB8AC3E}">
        <p14:creationId xmlns:p14="http://schemas.microsoft.com/office/powerpoint/2010/main" val="276614784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幻灯片图像占位符 1"/>
          <p:cNvSpPr>
            <a:spLocks noGrp="1" noRot="1" noChangeAspect="1" noTextEdit="1"/>
          </p:cNvSpPr>
          <p:nvPr>
            <p:ph type="sldImg"/>
          </p:nvPr>
        </p:nvSpPr>
        <p:spPr bwMode="auto">
          <a:noFill/>
          <a:ln>
            <a:solidFill>
              <a:srgbClr val="000000"/>
            </a:solidFill>
            <a:miter lim="800000"/>
            <a:headEnd/>
            <a:tailEnd/>
          </a:ln>
        </p:spPr>
      </p:sp>
      <p:sp>
        <p:nvSpPr>
          <p:cNvPr id="59395"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smtClean="0"/>
          </a:p>
        </p:txBody>
      </p:sp>
    </p:spTree>
    <p:extLst>
      <p:ext uri="{BB962C8B-B14F-4D97-AF65-F5344CB8AC3E}">
        <p14:creationId xmlns:p14="http://schemas.microsoft.com/office/powerpoint/2010/main" val="90606030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幻灯片图像占位符 1"/>
          <p:cNvSpPr>
            <a:spLocks noGrp="1" noRot="1" noChangeAspect="1" noTextEdit="1"/>
          </p:cNvSpPr>
          <p:nvPr>
            <p:ph type="sldImg"/>
          </p:nvPr>
        </p:nvSpPr>
        <p:spPr bwMode="auto">
          <a:noFill/>
          <a:ln>
            <a:solidFill>
              <a:srgbClr val="000000"/>
            </a:solidFill>
            <a:miter lim="800000"/>
            <a:headEnd/>
            <a:tailEnd/>
          </a:ln>
        </p:spPr>
      </p:sp>
      <p:sp>
        <p:nvSpPr>
          <p:cNvPr id="59395"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smtClean="0"/>
          </a:p>
        </p:txBody>
      </p:sp>
    </p:spTree>
    <p:extLst>
      <p:ext uri="{BB962C8B-B14F-4D97-AF65-F5344CB8AC3E}">
        <p14:creationId xmlns:p14="http://schemas.microsoft.com/office/powerpoint/2010/main" val="238537981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noFill/>
          <a:ln>
            <a:solidFill>
              <a:srgbClr val="000000"/>
            </a:solidFill>
            <a:miter lim="800000"/>
            <a:headEnd/>
            <a:tailEnd/>
          </a:ln>
        </p:spPr>
      </p:sp>
      <p:sp>
        <p:nvSpPr>
          <p:cNvPr id="12291"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smtClean="0"/>
          </a:p>
        </p:txBody>
      </p:sp>
    </p:spTree>
    <p:extLst>
      <p:ext uri="{BB962C8B-B14F-4D97-AF65-F5344CB8AC3E}">
        <p14:creationId xmlns:p14="http://schemas.microsoft.com/office/powerpoint/2010/main" val="234998748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noFill/>
          <a:ln>
            <a:solidFill>
              <a:srgbClr val="000000"/>
            </a:solidFill>
            <a:miter lim="800000"/>
            <a:headEnd/>
            <a:tailEnd/>
          </a:ln>
        </p:spPr>
      </p:sp>
      <p:sp>
        <p:nvSpPr>
          <p:cNvPr id="12291"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smtClean="0"/>
          </a:p>
        </p:txBody>
      </p:sp>
    </p:spTree>
    <p:extLst>
      <p:ext uri="{BB962C8B-B14F-4D97-AF65-F5344CB8AC3E}">
        <p14:creationId xmlns:p14="http://schemas.microsoft.com/office/powerpoint/2010/main" val="1409999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noFill/>
          <a:ln>
            <a:solidFill>
              <a:srgbClr val="000000"/>
            </a:solidFill>
            <a:miter lim="800000"/>
            <a:headEnd/>
            <a:tailEnd/>
          </a:ln>
        </p:spPr>
      </p:sp>
      <p:sp>
        <p:nvSpPr>
          <p:cNvPr id="12291"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smtClean="0"/>
          </a:p>
        </p:txBody>
      </p:sp>
    </p:spTree>
    <p:extLst>
      <p:ext uri="{BB962C8B-B14F-4D97-AF65-F5344CB8AC3E}">
        <p14:creationId xmlns:p14="http://schemas.microsoft.com/office/powerpoint/2010/main" val="1409999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noFill/>
          <a:ln>
            <a:solidFill>
              <a:srgbClr val="000000"/>
            </a:solidFill>
            <a:miter lim="800000"/>
            <a:headEnd/>
            <a:tailEnd/>
          </a:ln>
        </p:spPr>
      </p:sp>
      <p:sp>
        <p:nvSpPr>
          <p:cNvPr id="12291"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smtClean="0"/>
          </a:p>
        </p:txBody>
      </p:sp>
    </p:spTree>
    <p:extLst>
      <p:ext uri="{BB962C8B-B14F-4D97-AF65-F5344CB8AC3E}">
        <p14:creationId xmlns:p14="http://schemas.microsoft.com/office/powerpoint/2010/main" val="140999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幻灯片图像占位符 1"/>
          <p:cNvSpPr>
            <a:spLocks noGrp="1" noRot="1" noChangeAspect="1" noTextEdit="1"/>
          </p:cNvSpPr>
          <p:nvPr>
            <p:ph type="sldImg"/>
          </p:nvPr>
        </p:nvSpPr>
        <p:spPr bwMode="auto">
          <a:noFill/>
          <a:ln>
            <a:solidFill>
              <a:srgbClr val="000000"/>
            </a:solidFill>
            <a:miter lim="800000"/>
            <a:headEnd/>
            <a:tailEnd/>
          </a:ln>
        </p:spPr>
      </p:sp>
      <p:sp>
        <p:nvSpPr>
          <p:cNvPr id="14339"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smtClean="0"/>
          </a:p>
        </p:txBody>
      </p:sp>
    </p:spTree>
    <p:extLst>
      <p:ext uri="{BB962C8B-B14F-4D97-AF65-F5344CB8AC3E}">
        <p14:creationId xmlns:p14="http://schemas.microsoft.com/office/powerpoint/2010/main" val="116085262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noFill/>
          <a:ln>
            <a:solidFill>
              <a:srgbClr val="000000"/>
            </a:solidFill>
            <a:miter lim="800000"/>
            <a:headEnd/>
            <a:tailEnd/>
          </a:ln>
        </p:spPr>
      </p:sp>
      <p:sp>
        <p:nvSpPr>
          <p:cNvPr id="12291"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smtClean="0"/>
          </a:p>
        </p:txBody>
      </p:sp>
    </p:spTree>
    <p:extLst>
      <p:ext uri="{BB962C8B-B14F-4D97-AF65-F5344CB8AC3E}">
        <p14:creationId xmlns:p14="http://schemas.microsoft.com/office/powerpoint/2010/main" val="1409999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noFill/>
          <a:ln>
            <a:solidFill>
              <a:srgbClr val="000000"/>
            </a:solidFill>
            <a:miter lim="800000"/>
            <a:headEnd/>
            <a:tailEnd/>
          </a:ln>
        </p:spPr>
      </p:sp>
      <p:sp>
        <p:nvSpPr>
          <p:cNvPr id="12291"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smtClean="0"/>
          </a:p>
        </p:txBody>
      </p:sp>
    </p:spTree>
    <p:extLst>
      <p:ext uri="{BB962C8B-B14F-4D97-AF65-F5344CB8AC3E}">
        <p14:creationId xmlns:p14="http://schemas.microsoft.com/office/powerpoint/2010/main" val="1409999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noFill/>
          <a:ln>
            <a:solidFill>
              <a:srgbClr val="000000"/>
            </a:solidFill>
            <a:miter lim="800000"/>
            <a:headEnd/>
            <a:tailEnd/>
          </a:ln>
        </p:spPr>
      </p:sp>
      <p:sp>
        <p:nvSpPr>
          <p:cNvPr id="12291"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smtClean="0"/>
          </a:p>
        </p:txBody>
      </p:sp>
    </p:spTree>
    <p:extLst>
      <p:ext uri="{BB962C8B-B14F-4D97-AF65-F5344CB8AC3E}">
        <p14:creationId xmlns:p14="http://schemas.microsoft.com/office/powerpoint/2010/main" val="1409999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noFill/>
          <a:ln>
            <a:solidFill>
              <a:srgbClr val="000000"/>
            </a:solidFill>
            <a:miter lim="800000"/>
            <a:headEnd/>
            <a:tailEnd/>
          </a:ln>
        </p:spPr>
      </p:sp>
      <p:sp>
        <p:nvSpPr>
          <p:cNvPr id="12291"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smtClean="0"/>
          </a:p>
        </p:txBody>
      </p:sp>
    </p:spTree>
    <p:extLst>
      <p:ext uri="{BB962C8B-B14F-4D97-AF65-F5344CB8AC3E}">
        <p14:creationId xmlns:p14="http://schemas.microsoft.com/office/powerpoint/2010/main" val="1409999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noFill/>
          <a:ln>
            <a:solidFill>
              <a:srgbClr val="000000"/>
            </a:solidFill>
            <a:miter lim="800000"/>
            <a:headEnd/>
            <a:tailEnd/>
          </a:ln>
        </p:spPr>
      </p:sp>
      <p:sp>
        <p:nvSpPr>
          <p:cNvPr id="12291"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smtClean="0"/>
          </a:p>
        </p:txBody>
      </p:sp>
    </p:spTree>
    <p:extLst>
      <p:ext uri="{BB962C8B-B14F-4D97-AF65-F5344CB8AC3E}">
        <p14:creationId xmlns:p14="http://schemas.microsoft.com/office/powerpoint/2010/main" val="1409999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noFill/>
          <a:ln>
            <a:solidFill>
              <a:srgbClr val="000000"/>
            </a:solidFill>
            <a:miter lim="800000"/>
            <a:headEnd/>
            <a:tailEnd/>
          </a:ln>
        </p:spPr>
      </p:sp>
      <p:sp>
        <p:nvSpPr>
          <p:cNvPr id="12291"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smtClean="0"/>
          </a:p>
        </p:txBody>
      </p:sp>
    </p:spTree>
    <p:extLst>
      <p:ext uri="{BB962C8B-B14F-4D97-AF65-F5344CB8AC3E}">
        <p14:creationId xmlns:p14="http://schemas.microsoft.com/office/powerpoint/2010/main" val="14099990"/>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noFill/>
          <a:ln>
            <a:solidFill>
              <a:srgbClr val="000000"/>
            </a:solidFill>
            <a:miter lim="800000"/>
            <a:headEnd/>
            <a:tailEnd/>
          </a:ln>
        </p:spPr>
      </p:sp>
      <p:sp>
        <p:nvSpPr>
          <p:cNvPr id="12291"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smtClean="0"/>
          </a:p>
        </p:txBody>
      </p:sp>
    </p:spTree>
    <p:extLst>
      <p:ext uri="{BB962C8B-B14F-4D97-AF65-F5344CB8AC3E}">
        <p14:creationId xmlns:p14="http://schemas.microsoft.com/office/powerpoint/2010/main" val="14099990"/>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noFill/>
          <a:ln>
            <a:solidFill>
              <a:srgbClr val="000000"/>
            </a:solidFill>
            <a:miter lim="800000"/>
            <a:headEnd/>
            <a:tailEnd/>
          </a:ln>
        </p:spPr>
      </p:sp>
      <p:sp>
        <p:nvSpPr>
          <p:cNvPr id="12291"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smtClean="0"/>
          </a:p>
        </p:txBody>
      </p:sp>
    </p:spTree>
    <p:extLst>
      <p:ext uri="{BB962C8B-B14F-4D97-AF65-F5344CB8AC3E}">
        <p14:creationId xmlns:p14="http://schemas.microsoft.com/office/powerpoint/2010/main" val="14099990"/>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noFill/>
          <a:ln>
            <a:solidFill>
              <a:srgbClr val="000000"/>
            </a:solidFill>
            <a:miter lim="800000"/>
            <a:headEnd/>
            <a:tailEnd/>
          </a:ln>
        </p:spPr>
      </p:sp>
      <p:sp>
        <p:nvSpPr>
          <p:cNvPr id="12291"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smtClean="0"/>
          </a:p>
        </p:txBody>
      </p:sp>
    </p:spTree>
    <p:extLst>
      <p:ext uri="{BB962C8B-B14F-4D97-AF65-F5344CB8AC3E}">
        <p14:creationId xmlns:p14="http://schemas.microsoft.com/office/powerpoint/2010/main" val="14099990"/>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noFill/>
          <a:ln>
            <a:solidFill>
              <a:srgbClr val="000000"/>
            </a:solidFill>
            <a:miter lim="800000"/>
            <a:headEnd/>
            <a:tailEnd/>
          </a:ln>
        </p:spPr>
      </p:sp>
      <p:sp>
        <p:nvSpPr>
          <p:cNvPr id="12291"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smtClean="0"/>
          </a:p>
        </p:txBody>
      </p:sp>
    </p:spTree>
    <p:extLst>
      <p:ext uri="{BB962C8B-B14F-4D97-AF65-F5344CB8AC3E}">
        <p14:creationId xmlns:p14="http://schemas.microsoft.com/office/powerpoint/2010/main" val="140999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幻灯片图像占位符 1"/>
          <p:cNvSpPr>
            <a:spLocks noGrp="1" noRot="1" noChangeAspect="1" noTextEdit="1"/>
          </p:cNvSpPr>
          <p:nvPr>
            <p:ph type="sldImg"/>
          </p:nvPr>
        </p:nvSpPr>
        <p:spPr bwMode="auto">
          <a:noFill/>
          <a:ln>
            <a:solidFill>
              <a:srgbClr val="000000"/>
            </a:solidFill>
            <a:miter lim="800000"/>
            <a:headEnd/>
            <a:tailEnd/>
          </a:ln>
        </p:spPr>
      </p:sp>
      <p:sp>
        <p:nvSpPr>
          <p:cNvPr id="14339"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smtClean="0"/>
          </a:p>
        </p:txBody>
      </p:sp>
    </p:spTree>
    <p:extLst>
      <p:ext uri="{BB962C8B-B14F-4D97-AF65-F5344CB8AC3E}">
        <p14:creationId xmlns:p14="http://schemas.microsoft.com/office/powerpoint/2010/main" val="740287408"/>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noFill/>
          <a:ln>
            <a:solidFill>
              <a:srgbClr val="000000"/>
            </a:solidFill>
            <a:miter lim="800000"/>
            <a:headEnd/>
            <a:tailEnd/>
          </a:ln>
        </p:spPr>
      </p:sp>
      <p:sp>
        <p:nvSpPr>
          <p:cNvPr id="12291"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smtClean="0"/>
          </a:p>
        </p:txBody>
      </p:sp>
    </p:spTree>
    <p:extLst>
      <p:ext uri="{BB962C8B-B14F-4D97-AF65-F5344CB8AC3E}">
        <p14:creationId xmlns:p14="http://schemas.microsoft.com/office/powerpoint/2010/main" val="2349987480"/>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noFill/>
          <a:ln>
            <a:solidFill>
              <a:srgbClr val="000000"/>
            </a:solidFill>
            <a:miter lim="800000"/>
            <a:headEnd/>
            <a:tailEnd/>
          </a:ln>
        </p:spPr>
      </p:sp>
      <p:sp>
        <p:nvSpPr>
          <p:cNvPr id="12291"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smtClean="0"/>
          </a:p>
        </p:txBody>
      </p:sp>
    </p:spTree>
    <p:extLst>
      <p:ext uri="{BB962C8B-B14F-4D97-AF65-F5344CB8AC3E}">
        <p14:creationId xmlns:p14="http://schemas.microsoft.com/office/powerpoint/2010/main" val="14099990"/>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noFill/>
          <a:ln>
            <a:solidFill>
              <a:srgbClr val="000000"/>
            </a:solidFill>
            <a:miter lim="800000"/>
            <a:headEnd/>
            <a:tailEnd/>
          </a:ln>
        </p:spPr>
      </p:sp>
      <p:sp>
        <p:nvSpPr>
          <p:cNvPr id="12291"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smtClean="0"/>
          </a:p>
        </p:txBody>
      </p:sp>
    </p:spTree>
    <p:extLst>
      <p:ext uri="{BB962C8B-B14F-4D97-AF65-F5344CB8AC3E}">
        <p14:creationId xmlns:p14="http://schemas.microsoft.com/office/powerpoint/2010/main" val="140999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幻灯片图像占位符 1"/>
          <p:cNvSpPr>
            <a:spLocks noGrp="1" noRot="1" noChangeAspect="1" noTextEdit="1"/>
          </p:cNvSpPr>
          <p:nvPr>
            <p:ph type="sldImg"/>
          </p:nvPr>
        </p:nvSpPr>
        <p:spPr bwMode="auto">
          <a:noFill/>
          <a:ln>
            <a:solidFill>
              <a:srgbClr val="000000"/>
            </a:solidFill>
            <a:miter lim="800000"/>
            <a:headEnd/>
            <a:tailEnd/>
          </a:ln>
        </p:spPr>
      </p:sp>
      <p:sp>
        <p:nvSpPr>
          <p:cNvPr id="14339"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smtClean="0"/>
          </a:p>
        </p:txBody>
      </p:sp>
    </p:spTree>
    <p:extLst>
      <p:ext uri="{BB962C8B-B14F-4D97-AF65-F5344CB8AC3E}">
        <p14:creationId xmlns:p14="http://schemas.microsoft.com/office/powerpoint/2010/main" val="19900368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幻灯片图像占位符 1"/>
          <p:cNvSpPr>
            <a:spLocks noGrp="1" noRot="1" noChangeAspect="1" noTextEdit="1"/>
          </p:cNvSpPr>
          <p:nvPr>
            <p:ph type="sldImg"/>
          </p:nvPr>
        </p:nvSpPr>
        <p:spPr bwMode="auto">
          <a:noFill/>
          <a:ln>
            <a:solidFill>
              <a:srgbClr val="000000"/>
            </a:solidFill>
            <a:miter lim="800000"/>
            <a:headEnd/>
            <a:tailEnd/>
          </a:ln>
        </p:spPr>
      </p:sp>
      <p:sp>
        <p:nvSpPr>
          <p:cNvPr id="14339"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smtClean="0"/>
          </a:p>
        </p:txBody>
      </p:sp>
    </p:spTree>
    <p:extLst>
      <p:ext uri="{BB962C8B-B14F-4D97-AF65-F5344CB8AC3E}">
        <p14:creationId xmlns:p14="http://schemas.microsoft.com/office/powerpoint/2010/main" val="95867680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1.png"/><Relationship Id="rId7" Type="http://schemas.openxmlformats.org/officeDocument/2006/relationships/image" Target="../media/image7.jpeg"/><Relationship Id="rId2" Type="http://schemas.openxmlformats.org/officeDocument/2006/relationships/slideMaster" Target="../slideMasters/slideMaster1.xml"/><Relationship Id="rId1" Type="http://schemas.openxmlformats.org/officeDocument/2006/relationships/tags" Target="../tags/tag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19" name="AutoShape 4"/>
          <p:cNvSpPr>
            <a:spLocks noChangeArrowheads="1"/>
          </p:cNvSpPr>
          <p:nvPr userDrawn="1"/>
        </p:nvSpPr>
        <p:spPr bwMode="auto">
          <a:xfrm>
            <a:off x="316234" y="1844824"/>
            <a:ext cx="8504238" cy="2930525"/>
          </a:xfrm>
          <a:prstGeom prst="flowChartAlternateProcess">
            <a:avLst/>
          </a:prstGeom>
          <a:solidFill>
            <a:srgbClr val="004A86"/>
          </a:solidFill>
          <a:ln w="9525">
            <a:solidFill>
              <a:srgbClr val="004A86"/>
            </a:solidFill>
            <a:miter lim="800000"/>
            <a:headEnd/>
            <a:tailEnd/>
          </a:ln>
        </p:spPr>
        <p:txBody>
          <a:bodyPr anchor="ctr"/>
          <a:lstStyle>
            <a:lvl1pPr eaLnBrk="0" hangingPunct="0">
              <a:defRPr sz="1600">
                <a:solidFill>
                  <a:srgbClr val="00AAE8"/>
                </a:solidFill>
                <a:latin typeface="Arial" pitchFamily="34" charset="0"/>
                <a:ea typeface="宋体" pitchFamily="2" charset="-122"/>
              </a:defRPr>
            </a:lvl1pPr>
            <a:lvl2pPr marL="742950" indent="-285750" eaLnBrk="0" hangingPunct="0">
              <a:defRPr sz="1600">
                <a:solidFill>
                  <a:srgbClr val="00AAE8"/>
                </a:solidFill>
                <a:latin typeface="Arial" pitchFamily="34" charset="0"/>
                <a:ea typeface="宋体" pitchFamily="2" charset="-122"/>
              </a:defRPr>
            </a:lvl2pPr>
            <a:lvl3pPr marL="1143000" indent="-228600" eaLnBrk="0" hangingPunct="0">
              <a:defRPr sz="1600">
                <a:solidFill>
                  <a:srgbClr val="00AAE8"/>
                </a:solidFill>
                <a:latin typeface="Arial" pitchFamily="34" charset="0"/>
                <a:ea typeface="宋体" pitchFamily="2" charset="-122"/>
              </a:defRPr>
            </a:lvl3pPr>
            <a:lvl4pPr marL="1600200" indent="-228600" eaLnBrk="0" hangingPunct="0">
              <a:defRPr sz="1600">
                <a:solidFill>
                  <a:srgbClr val="00AAE8"/>
                </a:solidFill>
                <a:latin typeface="Arial" pitchFamily="34" charset="0"/>
                <a:ea typeface="宋体" pitchFamily="2" charset="-122"/>
              </a:defRPr>
            </a:lvl4pPr>
            <a:lvl5pPr marL="2057400" indent="-228600" eaLnBrk="0" hangingPunct="0">
              <a:defRPr sz="1600">
                <a:solidFill>
                  <a:srgbClr val="00AAE8"/>
                </a:solidFill>
                <a:latin typeface="Arial" pitchFamily="34" charset="0"/>
                <a:ea typeface="宋体" pitchFamily="2" charset="-122"/>
              </a:defRPr>
            </a:lvl5pPr>
            <a:lvl6pPr marL="2514600" indent="-228600" eaLnBrk="0" fontAlgn="base" hangingPunct="0">
              <a:spcBef>
                <a:spcPct val="0"/>
              </a:spcBef>
              <a:spcAft>
                <a:spcPct val="0"/>
              </a:spcAft>
              <a:defRPr sz="1600">
                <a:solidFill>
                  <a:srgbClr val="00AAE8"/>
                </a:solidFill>
                <a:latin typeface="Arial" pitchFamily="34" charset="0"/>
                <a:ea typeface="宋体" pitchFamily="2" charset="-122"/>
              </a:defRPr>
            </a:lvl6pPr>
            <a:lvl7pPr marL="2971800" indent="-228600" eaLnBrk="0" fontAlgn="base" hangingPunct="0">
              <a:spcBef>
                <a:spcPct val="0"/>
              </a:spcBef>
              <a:spcAft>
                <a:spcPct val="0"/>
              </a:spcAft>
              <a:defRPr sz="1600">
                <a:solidFill>
                  <a:srgbClr val="00AAE8"/>
                </a:solidFill>
                <a:latin typeface="Arial" pitchFamily="34" charset="0"/>
                <a:ea typeface="宋体" pitchFamily="2" charset="-122"/>
              </a:defRPr>
            </a:lvl7pPr>
            <a:lvl8pPr marL="3429000" indent="-228600" eaLnBrk="0" fontAlgn="base" hangingPunct="0">
              <a:spcBef>
                <a:spcPct val="0"/>
              </a:spcBef>
              <a:spcAft>
                <a:spcPct val="0"/>
              </a:spcAft>
              <a:defRPr sz="1600">
                <a:solidFill>
                  <a:srgbClr val="00AAE8"/>
                </a:solidFill>
                <a:latin typeface="Arial" pitchFamily="34" charset="0"/>
                <a:ea typeface="宋体" pitchFamily="2" charset="-122"/>
              </a:defRPr>
            </a:lvl8pPr>
            <a:lvl9pPr marL="3886200" indent="-228600" eaLnBrk="0" fontAlgn="base" hangingPunct="0">
              <a:spcBef>
                <a:spcPct val="0"/>
              </a:spcBef>
              <a:spcAft>
                <a:spcPct val="0"/>
              </a:spcAft>
              <a:defRPr sz="1600">
                <a:solidFill>
                  <a:srgbClr val="00AAE8"/>
                </a:solidFill>
                <a:latin typeface="Arial" pitchFamily="34" charset="0"/>
                <a:ea typeface="宋体" pitchFamily="2" charset="-122"/>
              </a:defRPr>
            </a:lvl9pPr>
          </a:lstStyle>
          <a:p>
            <a:pPr eaLnBrk="1" hangingPunct="1">
              <a:defRPr/>
            </a:pPr>
            <a:endParaRPr lang="zh-CN" altLang="en-US" smtClean="0"/>
          </a:p>
        </p:txBody>
      </p:sp>
      <p:sp>
        <p:nvSpPr>
          <p:cNvPr id="20" name="Text Box 5"/>
          <p:cNvSpPr txBox="1">
            <a:spLocks noChangeArrowheads="1"/>
          </p:cNvSpPr>
          <p:nvPr userDrawn="1"/>
        </p:nvSpPr>
        <p:spPr bwMode="auto">
          <a:xfrm>
            <a:off x="1314450" y="2819400"/>
            <a:ext cx="309563" cy="701675"/>
          </a:xfrm>
          <a:prstGeom prst="rect">
            <a:avLst/>
          </a:prstGeom>
          <a:noFill/>
          <a:ln>
            <a:noFill/>
          </a:ln>
          <a:extLst/>
        </p:spPr>
        <p:txBody>
          <a:bodyPr wrap="none">
            <a:spAutoFit/>
          </a:bodyPr>
          <a:lstStyle>
            <a:lvl1pPr eaLnBrk="0" hangingPunct="0">
              <a:defRPr sz="1600">
                <a:solidFill>
                  <a:srgbClr val="00AAE8"/>
                </a:solidFill>
                <a:latin typeface="Arial" pitchFamily="34" charset="0"/>
                <a:ea typeface="宋体" pitchFamily="2" charset="-122"/>
              </a:defRPr>
            </a:lvl1pPr>
            <a:lvl2pPr marL="742950" indent="-285750" eaLnBrk="0" hangingPunct="0">
              <a:defRPr sz="1600">
                <a:solidFill>
                  <a:srgbClr val="00AAE8"/>
                </a:solidFill>
                <a:latin typeface="Arial" pitchFamily="34" charset="0"/>
                <a:ea typeface="宋体" pitchFamily="2" charset="-122"/>
              </a:defRPr>
            </a:lvl2pPr>
            <a:lvl3pPr marL="1143000" indent="-228600" eaLnBrk="0" hangingPunct="0">
              <a:defRPr sz="1600">
                <a:solidFill>
                  <a:srgbClr val="00AAE8"/>
                </a:solidFill>
                <a:latin typeface="Arial" pitchFamily="34" charset="0"/>
                <a:ea typeface="宋体" pitchFamily="2" charset="-122"/>
              </a:defRPr>
            </a:lvl3pPr>
            <a:lvl4pPr marL="1600200" indent="-228600" eaLnBrk="0" hangingPunct="0">
              <a:defRPr sz="1600">
                <a:solidFill>
                  <a:srgbClr val="00AAE8"/>
                </a:solidFill>
                <a:latin typeface="Arial" pitchFamily="34" charset="0"/>
                <a:ea typeface="宋体" pitchFamily="2" charset="-122"/>
              </a:defRPr>
            </a:lvl4pPr>
            <a:lvl5pPr marL="2057400" indent="-228600" eaLnBrk="0" hangingPunct="0">
              <a:defRPr sz="1600">
                <a:solidFill>
                  <a:srgbClr val="00AAE8"/>
                </a:solidFill>
                <a:latin typeface="Arial" pitchFamily="34" charset="0"/>
                <a:ea typeface="宋体" pitchFamily="2" charset="-122"/>
              </a:defRPr>
            </a:lvl5pPr>
            <a:lvl6pPr marL="2514600" indent="-228600" eaLnBrk="0" fontAlgn="base" hangingPunct="0">
              <a:spcBef>
                <a:spcPct val="0"/>
              </a:spcBef>
              <a:spcAft>
                <a:spcPct val="0"/>
              </a:spcAft>
              <a:defRPr sz="1600">
                <a:solidFill>
                  <a:srgbClr val="00AAE8"/>
                </a:solidFill>
                <a:latin typeface="Arial" pitchFamily="34" charset="0"/>
                <a:ea typeface="宋体" pitchFamily="2" charset="-122"/>
              </a:defRPr>
            </a:lvl6pPr>
            <a:lvl7pPr marL="2971800" indent="-228600" eaLnBrk="0" fontAlgn="base" hangingPunct="0">
              <a:spcBef>
                <a:spcPct val="0"/>
              </a:spcBef>
              <a:spcAft>
                <a:spcPct val="0"/>
              </a:spcAft>
              <a:defRPr sz="1600">
                <a:solidFill>
                  <a:srgbClr val="00AAE8"/>
                </a:solidFill>
                <a:latin typeface="Arial" pitchFamily="34" charset="0"/>
                <a:ea typeface="宋体" pitchFamily="2" charset="-122"/>
              </a:defRPr>
            </a:lvl7pPr>
            <a:lvl8pPr marL="3429000" indent="-228600" eaLnBrk="0" fontAlgn="base" hangingPunct="0">
              <a:spcBef>
                <a:spcPct val="0"/>
              </a:spcBef>
              <a:spcAft>
                <a:spcPct val="0"/>
              </a:spcAft>
              <a:defRPr sz="1600">
                <a:solidFill>
                  <a:srgbClr val="00AAE8"/>
                </a:solidFill>
                <a:latin typeface="Arial" pitchFamily="34" charset="0"/>
                <a:ea typeface="宋体" pitchFamily="2" charset="-122"/>
              </a:defRPr>
            </a:lvl8pPr>
            <a:lvl9pPr marL="3886200" indent="-228600" eaLnBrk="0" fontAlgn="base" hangingPunct="0">
              <a:spcBef>
                <a:spcPct val="0"/>
              </a:spcBef>
              <a:spcAft>
                <a:spcPct val="0"/>
              </a:spcAft>
              <a:defRPr sz="1600">
                <a:solidFill>
                  <a:srgbClr val="00AAE8"/>
                </a:solidFill>
                <a:latin typeface="Arial" pitchFamily="34" charset="0"/>
                <a:ea typeface="宋体" pitchFamily="2" charset="-122"/>
              </a:defRPr>
            </a:lvl9pPr>
          </a:lstStyle>
          <a:p>
            <a:pPr eaLnBrk="1" hangingPunct="1">
              <a:defRPr/>
            </a:pPr>
            <a:endParaRPr lang="zh-CN" altLang="en-US" sz="4000" smtClean="0">
              <a:latin typeface="Adobe 黑体 Std R" pitchFamily="34" charset="-122"/>
              <a:ea typeface="Adobe 黑体 Std R" pitchFamily="34" charset="-122"/>
            </a:endParaRPr>
          </a:p>
        </p:txBody>
      </p:sp>
      <p:sp>
        <p:nvSpPr>
          <p:cNvPr id="11" name="TextBox 10"/>
          <p:cNvSpPr txBox="1"/>
          <p:nvPr userDrawn="1"/>
        </p:nvSpPr>
        <p:spPr>
          <a:xfrm>
            <a:off x="6444208" y="5978594"/>
            <a:ext cx="2088232" cy="369332"/>
          </a:xfrm>
          <a:prstGeom prst="rect">
            <a:avLst/>
          </a:prstGeom>
          <a:noFill/>
        </p:spPr>
        <p:txBody>
          <a:bodyPr wrap="square" rtlCol="0">
            <a:spAutoFit/>
          </a:bodyPr>
          <a:lstStyle/>
          <a:p>
            <a:pPr marL="0" algn="l" defTabSz="914400" rtl="0" eaLnBrk="1" latinLnBrk="0" hangingPunct="1">
              <a:defRPr/>
            </a:pPr>
            <a:r>
              <a:rPr lang="zh-CN" altLang="en-US" sz="1800" b="1" kern="1200" dirty="0" smtClean="0">
                <a:solidFill>
                  <a:srgbClr val="004A86"/>
                </a:solidFill>
                <a:latin typeface="Arial" pitchFamily="34" charset="0"/>
                <a:ea typeface="汉仪大黑简" pitchFamily="49" charset="-122"/>
                <a:cs typeface="+mn-cs"/>
              </a:rPr>
              <a:t>创建世界一流协会</a:t>
            </a:r>
          </a:p>
        </p:txBody>
      </p:sp>
      <p:pic>
        <p:nvPicPr>
          <p:cNvPr id="12" name="Picture 2" descr="E:\部门工作\中国核协LOGO.png"/>
          <p:cNvPicPr>
            <a:picLocks noChangeAspect="1" noChangeArrowheads="1"/>
          </p:cNvPicPr>
          <p:nvPr userDrawn="1"/>
        </p:nvPicPr>
        <p:blipFill>
          <a:blip r:embed="rId2" cstate="print"/>
          <a:srcRect/>
          <a:stretch>
            <a:fillRect/>
          </a:stretch>
        </p:blipFill>
        <p:spPr bwMode="auto">
          <a:xfrm>
            <a:off x="7380312" y="78705"/>
            <a:ext cx="1552353" cy="613991"/>
          </a:xfrm>
          <a:prstGeom prst="rect">
            <a:avLst/>
          </a:prstGeom>
          <a:noFill/>
        </p:spPr>
      </p:pic>
      <p:pic>
        <p:nvPicPr>
          <p:cNvPr id="6" name="Picture 4">
            <a:extLst>
              <a:ext uri="{FF2B5EF4-FFF2-40B4-BE49-F238E27FC236}">
                <a16:creationId xmlns:a16="http://schemas.microsoft.com/office/drawing/2014/main" xmlns="" id="{59BAD6CC-36EC-4C0B-B3FE-909999139F29}"/>
              </a:ext>
            </a:extLst>
          </p:cNvPr>
          <p:cNvPicPr>
            <a:picLocks noChangeAspect="1" noChangeArrowheads="1"/>
          </p:cNvPicPr>
          <p:nvPr userDrawn="1"/>
        </p:nvPicPr>
        <p:blipFill>
          <a:blip r:embed="rId3" cstate="print"/>
          <a:srcRect/>
          <a:stretch>
            <a:fillRect/>
          </a:stretch>
        </p:blipFill>
        <p:spPr bwMode="auto">
          <a:xfrm>
            <a:off x="1588" y="6524"/>
            <a:ext cx="1743737" cy="658613"/>
          </a:xfrm>
          <a:prstGeom prst="flowChartPunchedTape">
            <a:avLst/>
          </a:prstGeom>
          <a:noFill/>
          <a:ln w="9525">
            <a:noFill/>
            <a:miter lim="800000"/>
            <a:headEnd/>
            <a:tailEnd/>
          </a:ln>
          <a:effectLst/>
        </p:spPr>
      </p:pic>
    </p:spTree>
  </p:cSld>
  <p:clrMapOvr>
    <a:masterClrMapping/>
  </p:clrMapOv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2020/6/15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2020/6/15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67C026D6-32C7-40AA-94B2-FF24E2C93700}" type="datetimeFigureOut">
              <a:rPr lang="zh-CN" altLang="en-US" smtClean="0"/>
              <a:pPr/>
              <a:t>2020/6/15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7EDCA39-913E-442C-A4ED-E1A7E2AE7FEA}" type="slidenum">
              <a:rPr lang="zh-CN" altLang="en-US" smtClean="0"/>
              <a:pPr/>
              <a:t>‹#›</a:t>
            </a:fld>
            <a:endParaRPr lang="zh-CN" altLang="en-US"/>
          </a:p>
        </p:txBody>
      </p:sp>
    </p:spTree>
  </p:cSld>
  <p:clrMapOvr>
    <a:masterClrMapping/>
  </p:clrMapOvr>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67C026D6-32C7-40AA-94B2-FF24E2C93700}" type="datetimeFigureOut">
              <a:rPr lang="zh-CN" altLang="en-US" smtClean="0"/>
              <a:pPr/>
              <a:t>2020/6/15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7EDCA39-913E-442C-A4ED-E1A7E2AE7FEA}" type="slidenum">
              <a:rPr lang="zh-CN" altLang="en-US" smtClean="0"/>
              <a:pPr/>
              <a:t>‹#›</a:t>
            </a:fld>
            <a:endParaRPr lang="zh-CN" altLang="en-US"/>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67C026D6-32C7-40AA-94B2-FF24E2C93700}" type="datetimeFigureOut">
              <a:rPr lang="zh-CN" altLang="en-US" smtClean="0"/>
              <a:pPr/>
              <a:t>2020/6/15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7EDCA39-913E-442C-A4ED-E1A7E2AE7FEA}" type="slidenum">
              <a:rPr lang="zh-CN" altLang="en-US" smtClean="0"/>
              <a:pPr/>
              <a:t>‹#›</a:t>
            </a:fld>
            <a:endParaRPr lang="zh-CN" altLang="en-US"/>
          </a:p>
        </p:txBody>
      </p:sp>
    </p:spTree>
  </p:cSld>
  <p:clrMapOvr>
    <a:masterClrMapping/>
  </p:clrMapOvr>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67C026D6-32C7-40AA-94B2-FF24E2C93700}" type="datetimeFigureOut">
              <a:rPr lang="zh-CN" altLang="en-US" smtClean="0"/>
              <a:pPr/>
              <a:t>2020/6/15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7EDCA39-913E-442C-A4ED-E1A7E2AE7FEA}" type="slidenum">
              <a:rPr lang="zh-CN" altLang="en-US" smtClean="0"/>
              <a:pPr/>
              <a:t>‹#›</a:t>
            </a:fld>
            <a:endParaRPr lang="zh-CN" altLang="en-US"/>
          </a:p>
        </p:txBody>
      </p:sp>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67C026D6-32C7-40AA-94B2-FF24E2C93700}" type="datetimeFigureOut">
              <a:rPr lang="zh-CN" altLang="en-US" smtClean="0"/>
              <a:pPr/>
              <a:t>2020/6/15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27EDCA39-913E-442C-A4ED-E1A7E2AE7FEA}" type="slidenum">
              <a:rPr lang="zh-CN" altLang="en-US" smtClean="0"/>
              <a:pPr/>
              <a:t>‹#›</a:t>
            </a:fld>
            <a:endParaRPr lang="zh-CN" altLang="en-US"/>
          </a:p>
        </p:txBody>
      </p:sp>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67C026D6-32C7-40AA-94B2-FF24E2C93700}" type="datetimeFigureOut">
              <a:rPr lang="zh-CN" altLang="en-US" smtClean="0"/>
              <a:pPr/>
              <a:t>2020/6/15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27EDCA39-913E-442C-A4ED-E1A7E2AE7FEA}" type="slidenum">
              <a:rPr lang="zh-CN" altLang="en-US" smtClean="0"/>
              <a:pPr/>
              <a:t>‹#›</a:t>
            </a:fld>
            <a:endParaRPr lang="zh-CN" altLang="en-US"/>
          </a:p>
        </p:txBody>
      </p:sp>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67C026D6-32C7-40AA-94B2-FF24E2C93700}" type="datetimeFigureOut">
              <a:rPr lang="zh-CN" altLang="en-US" smtClean="0"/>
              <a:pPr/>
              <a:t>2020/6/15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7EDCA39-913E-442C-A4ED-E1A7E2AE7FEA}" type="slidenum">
              <a:rPr lang="zh-CN" altLang="en-US" smtClean="0"/>
              <a:pPr/>
              <a:t>‹#›</a:t>
            </a:fld>
            <a:endParaRPr lang="zh-CN" altLang="en-US"/>
          </a:p>
        </p:txBody>
      </p:sp>
    </p:spTree>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67C026D6-32C7-40AA-94B2-FF24E2C93700}" type="datetimeFigureOut">
              <a:rPr lang="zh-CN" altLang="en-US" smtClean="0"/>
              <a:pPr/>
              <a:t>2020/6/15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7EDCA39-913E-442C-A4ED-E1A7E2AE7FEA}" type="slidenum">
              <a:rPr lang="zh-CN" altLang="en-US" smtClean="0"/>
              <a:pPr/>
              <a:t>‹#›</a:t>
            </a:fld>
            <a:endParaRPr lang="zh-CN" alt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13" name="Rectangle 7"/>
          <p:cNvSpPr>
            <a:spLocks noChangeArrowheads="1"/>
          </p:cNvSpPr>
          <p:nvPr userDrawn="1"/>
        </p:nvSpPr>
        <p:spPr bwMode="auto">
          <a:xfrm flipV="1">
            <a:off x="571" y="764704"/>
            <a:ext cx="9144000" cy="51288"/>
          </a:xfrm>
          <a:prstGeom prst="rect">
            <a:avLst/>
          </a:prstGeom>
          <a:solidFill>
            <a:srgbClr val="004A86"/>
          </a:solidFill>
          <a:ln w="25400">
            <a:solidFill>
              <a:srgbClr val="004A86"/>
            </a:solidFill>
            <a:miter lim="800000"/>
            <a:headEnd/>
            <a:tailEnd/>
          </a:ln>
        </p:spPr>
        <p:txBody>
          <a:bodyPr rot="10800000" wrap="none" anchor="ctr"/>
          <a:lstStyle>
            <a:lvl1pPr eaLnBrk="0" hangingPunct="0">
              <a:defRPr sz="1600">
                <a:solidFill>
                  <a:srgbClr val="00AAE8"/>
                </a:solidFill>
                <a:latin typeface="Arial" pitchFamily="34" charset="0"/>
                <a:ea typeface="宋体" pitchFamily="2" charset="-122"/>
              </a:defRPr>
            </a:lvl1pPr>
            <a:lvl2pPr marL="742950" indent="-285750" eaLnBrk="0" hangingPunct="0">
              <a:defRPr sz="1600">
                <a:solidFill>
                  <a:srgbClr val="00AAE8"/>
                </a:solidFill>
                <a:latin typeface="Arial" pitchFamily="34" charset="0"/>
                <a:ea typeface="宋体" pitchFamily="2" charset="-122"/>
              </a:defRPr>
            </a:lvl2pPr>
            <a:lvl3pPr marL="1143000" indent="-228600" eaLnBrk="0" hangingPunct="0">
              <a:defRPr sz="1600">
                <a:solidFill>
                  <a:srgbClr val="00AAE8"/>
                </a:solidFill>
                <a:latin typeface="Arial" pitchFamily="34" charset="0"/>
                <a:ea typeface="宋体" pitchFamily="2" charset="-122"/>
              </a:defRPr>
            </a:lvl3pPr>
            <a:lvl4pPr marL="1600200" indent="-228600" eaLnBrk="0" hangingPunct="0">
              <a:defRPr sz="1600">
                <a:solidFill>
                  <a:srgbClr val="00AAE8"/>
                </a:solidFill>
                <a:latin typeface="Arial" pitchFamily="34" charset="0"/>
                <a:ea typeface="宋体" pitchFamily="2" charset="-122"/>
              </a:defRPr>
            </a:lvl4pPr>
            <a:lvl5pPr marL="2057400" indent="-228600" eaLnBrk="0" hangingPunct="0">
              <a:defRPr sz="1600">
                <a:solidFill>
                  <a:srgbClr val="00AAE8"/>
                </a:solidFill>
                <a:latin typeface="Arial" pitchFamily="34" charset="0"/>
                <a:ea typeface="宋体" pitchFamily="2" charset="-122"/>
              </a:defRPr>
            </a:lvl5pPr>
            <a:lvl6pPr marL="2514600" indent="-228600" eaLnBrk="0" fontAlgn="base" hangingPunct="0">
              <a:spcBef>
                <a:spcPct val="0"/>
              </a:spcBef>
              <a:spcAft>
                <a:spcPct val="0"/>
              </a:spcAft>
              <a:defRPr sz="1600">
                <a:solidFill>
                  <a:srgbClr val="00AAE8"/>
                </a:solidFill>
                <a:latin typeface="Arial" pitchFamily="34" charset="0"/>
                <a:ea typeface="宋体" pitchFamily="2" charset="-122"/>
              </a:defRPr>
            </a:lvl6pPr>
            <a:lvl7pPr marL="2971800" indent="-228600" eaLnBrk="0" fontAlgn="base" hangingPunct="0">
              <a:spcBef>
                <a:spcPct val="0"/>
              </a:spcBef>
              <a:spcAft>
                <a:spcPct val="0"/>
              </a:spcAft>
              <a:defRPr sz="1600">
                <a:solidFill>
                  <a:srgbClr val="00AAE8"/>
                </a:solidFill>
                <a:latin typeface="Arial" pitchFamily="34" charset="0"/>
                <a:ea typeface="宋体" pitchFamily="2" charset="-122"/>
              </a:defRPr>
            </a:lvl7pPr>
            <a:lvl8pPr marL="3429000" indent="-228600" eaLnBrk="0" fontAlgn="base" hangingPunct="0">
              <a:spcBef>
                <a:spcPct val="0"/>
              </a:spcBef>
              <a:spcAft>
                <a:spcPct val="0"/>
              </a:spcAft>
              <a:defRPr sz="1600">
                <a:solidFill>
                  <a:srgbClr val="00AAE8"/>
                </a:solidFill>
                <a:latin typeface="Arial" pitchFamily="34" charset="0"/>
                <a:ea typeface="宋体" pitchFamily="2" charset="-122"/>
              </a:defRPr>
            </a:lvl8pPr>
            <a:lvl9pPr marL="3886200" indent="-228600" eaLnBrk="0" fontAlgn="base" hangingPunct="0">
              <a:spcBef>
                <a:spcPct val="0"/>
              </a:spcBef>
              <a:spcAft>
                <a:spcPct val="0"/>
              </a:spcAft>
              <a:defRPr sz="1600">
                <a:solidFill>
                  <a:srgbClr val="00AAE8"/>
                </a:solidFill>
                <a:latin typeface="Arial" pitchFamily="34" charset="0"/>
                <a:ea typeface="宋体" pitchFamily="2" charset="-122"/>
              </a:defRPr>
            </a:lvl9pPr>
          </a:lstStyle>
          <a:p>
            <a:pPr algn="ctr" eaLnBrk="1" hangingPunct="1">
              <a:defRPr/>
            </a:pPr>
            <a:endParaRPr lang="zh-CN" altLang="en-US" sz="1800" dirty="0" smtClean="0">
              <a:solidFill>
                <a:srgbClr val="00B0F0"/>
              </a:solidFill>
            </a:endParaRPr>
          </a:p>
        </p:txBody>
      </p:sp>
      <p:pic>
        <p:nvPicPr>
          <p:cNvPr id="17" name="Picture 2" descr="E:\部门工作\中国核协LOGO.png"/>
          <p:cNvPicPr>
            <a:picLocks noChangeAspect="1" noChangeArrowheads="1"/>
          </p:cNvPicPr>
          <p:nvPr userDrawn="1"/>
        </p:nvPicPr>
        <p:blipFill>
          <a:blip r:embed="rId2" cstate="print"/>
          <a:srcRect/>
          <a:stretch>
            <a:fillRect/>
          </a:stretch>
        </p:blipFill>
        <p:spPr bwMode="auto">
          <a:xfrm>
            <a:off x="7524328" y="78705"/>
            <a:ext cx="1552353" cy="613991"/>
          </a:xfrm>
          <a:prstGeom prst="rect">
            <a:avLst/>
          </a:prstGeom>
          <a:noFill/>
        </p:spPr>
      </p:pic>
      <p:pic>
        <p:nvPicPr>
          <p:cNvPr id="4" name="Picture 4">
            <a:extLst>
              <a:ext uri="{FF2B5EF4-FFF2-40B4-BE49-F238E27FC236}">
                <a16:creationId xmlns:a16="http://schemas.microsoft.com/office/drawing/2014/main" xmlns="" id="{59BAD6CC-36EC-4C0B-B3FE-909999139F29}"/>
              </a:ext>
            </a:extLst>
          </p:cNvPr>
          <p:cNvPicPr>
            <a:picLocks noChangeAspect="1" noChangeArrowheads="1"/>
          </p:cNvPicPr>
          <p:nvPr userDrawn="1"/>
        </p:nvPicPr>
        <p:blipFill>
          <a:blip r:embed="rId3" cstate="print"/>
          <a:srcRect/>
          <a:stretch>
            <a:fillRect/>
          </a:stretch>
        </p:blipFill>
        <p:spPr bwMode="auto">
          <a:xfrm>
            <a:off x="3059" y="6524"/>
            <a:ext cx="1743737" cy="658613"/>
          </a:xfrm>
          <a:prstGeom prst="flowChartPunchedTape">
            <a:avLst/>
          </a:prstGeom>
          <a:noFill/>
          <a:ln w="9525">
            <a:noFill/>
            <a:miter lim="800000"/>
            <a:headEnd/>
            <a:tailEnd/>
          </a:ln>
          <a:effectLst/>
        </p:spPr>
      </p:pic>
    </p:spTree>
  </p:cSld>
  <p:clrMapOvr>
    <a:masterClrMapping/>
  </p:clrMapOvr>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67C026D6-32C7-40AA-94B2-FF24E2C93700}" type="datetimeFigureOut">
              <a:rPr lang="zh-CN" altLang="en-US" smtClean="0"/>
              <a:pPr/>
              <a:t>2020/6/15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7EDCA39-913E-442C-A4ED-E1A7E2AE7FEA}" type="slidenum">
              <a:rPr lang="zh-CN" altLang="en-US" smtClean="0"/>
              <a:pPr/>
              <a:t>‹#›</a:t>
            </a:fld>
            <a:endParaRPr lang="zh-CN" altLang="en-US"/>
          </a:p>
        </p:txBody>
      </p:sp>
    </p:spTree>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67C026D6-32C7-40AA-94B2-FF24E2C93700}" type="datetimeFigureOut">
              <a:rPr lang="zh-CN" altLang="en-US" smtClean="0"/>
              <a:pPr/>
              <a:t>2020/6/15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7EDCA39-913E-442C-A4ED-E1A7E2AE7FEA}" type="slidenum">
              <a:rPr lang="zh-CN" altLang="en-US" smtClean="0"/>
              <a:pPr/>
              <a:t>‹#›</a:t>
            </a:fld>
            <a:endParaRPr lang="zh-CN" altLang="en-US"/>
          </a:p>
        </p:txBody>
      </p:sp>
    </p:spTree>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67C026D6-32C7-40AA-94B2-FF24E2C93700}" type="datetimeFigureOut">
              <a:rPr lang="zh-CN" altLang="en-US" smtClean="0"/>
              <a:pPr/>
              <a:t>2020/6/15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7EDCA39-913E-442C-A4ED-E1A7E2AE7FEA}" type="slidenum">
              <a:rPr lang="zh-CN" altLang="en-US" smtClean="0"/>
              <a:pPr/>
              <a:t>‹#›</a:t>
            </a:fld>
            <a:endParaRPr lang="zh-CN" altLang="en-US"/>
          </a:p>
        </p:txBody>
      </p:sp>
    </p:spTree>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5242F4C2-C112-4752-9995-957008EAAC61}" type="datetimeFigureOut">
              <a:rPr lang="zh-CN" altLang="en-US" smtClean="0"/>
              <a:pPr/>
              <a:t>2020/6/15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5D196B8-FDF8-4837-A5CF-42ED6370E6AE}" type="slidenum">
              <a:rPr lang="zh-CN" altLang="en-US" smtClean="0"/>
              <a:pPr/>
              <a:t>‹#›</a:t>
            </a:fld>
            <a:endParaRPr lang="zh-CN" altLang="en-US"/>
          </a:p>
        </p:txBody>
      </p:sp>
    </p:spTree>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242F4C2-C112-4752-9995-957008EAAC61}" type="datetimeFigureOut">
              <a:rPr lang="zh-CN" altLang="en-US" smtClean="0"/>
              <a:pPr/>
              <a:t>2020/6/15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5D196B8-FDF8-4837-A5CF-42ED6370E6AE}" type="slidenum">
              <a:rPr lang="zh-CN" altLang="en-US" smtClean="0"/>
              <a:pPr/>
              <a:t>‹#›</a:t>
            </a:fld>
            <a:endParaRPr lang="zh-CN" altLang="en-US"/>
          </a:p>
        </p:txBody>
      </p:sp>
    </p:spTree>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5242F4C2-C112-4752-9995-957008EAAC61}" type="datetimeFigureOut">
              <a:rPr lang="zh-CN" altLang="en-US" smtClean="0"/>
              <a:pPr/>
              <a:t>2020/6/15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5D196B8-FDF8-4837-A5CF-42ED6370E6AE}" type="slidenum">
              <a:rPr lang="zh-CN" altLang="en-US" smtClean="0"/>
              <a:pPr/>
              <a:t>‹#›</a:t>
            </a:fld>
            <a:endParaRPr lang="zh-CN" altLang="en-US"/>
          </a:p>
        </p:txBody>
      </p:sp>
    </p:spTree>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5242F4C2-C112-4752-9995-957008EAAC61}" type="datetimeFigureOut">
              <a:rPr lang="zh-CN" altLang="en-US" smtClean="0"/>
              <a:pPr/>
              <a:t>2020/6/15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5D196B8-FDF8-4837-A5CF-42ED6370E6AE}" type="slidenum">
              <a:rPr lang="zh-CN" altLang="en-US" smtClean="0"/>
              <a:pPr/>
              <a:t>‹#›</a:t>
            </a:fld>
            <a:endParaRPr lang="zh-CN" altLang="en-US"/>
          </a:p>
        </p:txBody>
      </p:sp>
    </p:spTree>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5242F4C2-C112-4752-9995-957008EAAC61}" type="datetimeFigureOut">
              <a:rPr lang="zh-CN" altLang="en-US" smtClean="0"/>
              <a:pPr/>
              <a:t>2020/6/15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B5D196B8-FDF8-4837-A5CF-42ED6370E6AE}" type="slidenum">
              <a:rPr lang="zh-CN" altLang="en-US" smtClean="0"/>
              <a:pPr/>
              <a:t>‹#›</a:t>
            </a:fld>
            <a:endParaRPr lang="zh-CN" altLang="en-US"/>
          </a:p>
        </p:txBody>
      </p:sp>
    </p:spTree>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5242F4C2-C112-4752-9995-957008EAAC61}" type="datetimeFigureOut">
              <a:rPr lang="zh-CN" altLang="en-US" smtClean="0"/>
              <a:pPr/>
              <a:t>2020/6/15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B5D196B8-FDF8-4837-A5CF-42ED6370E6AE}" type="slidenum">
              <a:rPr lang="zh-CN" altLang="en-US" smtClean="0"/>
              <a:pPr/>
              <a:t>‹#›</a:t>
            </a:fld>
            <a:endParaRPr lang="zh-CN" altLang="en-US"/>
          </a:p>
        </p:txBody>
      </p:sp>
    </p:spTree>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242F4C2-C112-4752-9995-957008EAAC61}" type="datetimeFigureOut">
              <a:rPr lang="zh-CN" altLang="en-US" smtClean="0"/>
              <a:pPr/>
              <a:t>2020/6/15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B5D196B8-FDF8-4837-A5CF-42ED6370E6AE}" type="slidenum">
              <a:rPr lang="zh-CN" altLang="en-US" smtClean="0"/>
              <a:pPr/>
              <a:t>‹#›</a:t>
            </a:fld>
            <a:endParaRPr lang="zh-CN" alt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2020/6/15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transition/>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242F4C2-C112-4752-9995-957008EAAC61}" type="datetimeFigureOut">
              <a:rPr lang="zh-CN" altLang="en-US" smtClean="0"/>
              <a:pPr/>
              <a:t>2020/6/15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5D196B8-FDF8-4837-A5CF-42ED6370E6AE}" type="slidenum">
              <a:rPr lang="zh-CN" altLang="en-US" smtClean="0"/>
              <a:pPr/>
              <a:t>‹#›</a:t>
            </a:fld>
            <a:endParaRPr lang="zh-CN" altLang="en-US"/>
          </a:p>
        </p:txBody>
      </p:sp>
    </p:spTree>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242F4C2-C112-4752-9995-957008EAAC61}" type="datetimeFigureOut">
              <a:rPr lang="zh-CN" altLang="en-US" smtClean="0"/>
              <a:pPr/>
              <a:t>2020/6/15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5D196B8-FDF8-4837-A5CF-42ED6370E6AE}" type="slidenum">
              <a:rPr lang="zh-CN" altLang="en-US" smtClean="0"/>
              <a:pPr/>
              <a:t>‹#›</a:t>
            </a:fld>
            <a:endParaRPr lang="zh-CN" altLang="en-US"/>
          </a:p>
        </p:txBody>
      </p:sp>
    </p:spTree>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242F4C2-C112-4752-9995-957008EAAC61}" type="datetimeFigureOut">
              <a:rPr lang="zh-CN" altLang="en-US" smtClean="0"/>
              <a:pPr/>
              <a:t>2020/6/15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5D196B8-FDF8-4837-A5CF-42ED6370E6AE}" type="slidenum">
              <a:rPr lang="zh-CN" altLang="en-US" smtClean="0"/>
              <a:pPr/>
              <a:t>‹#›</a:t>
            </a:fld>
            <a:endParaRPr lang="zh-CN" altLang="en-US"/>
          </a:p>
        </p:txBody>
      </p:sp>
    </p:spTree>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242F4C2-C112-4752-9995-957008EAAC61}" type="datetimeFigureOut">
              <a:rPr lang="zh-CN" altLang="en-US" smtClean="0"/>
              <a:pPr/>
              <a:t>2020/6/15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5D196B8-FDF8-4837-A5CF-42ED6370E6AE}" type="slidenum">
              <a:rPr lang="zh-CN" altLang="en-US" smtClean="0"/>
              <a:pPr/>
              <a:t>‹#›</a:t>
            </a:fld>
            <a:endParaRPr lang="zh-CN" altLang="en-US"/>
          </a:p>
        </p:txBody>
      </p:sp>
    </p:spTree>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a:prstGeom prst="rect">
            <a:avLst/>
          </a:prstGeo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Tree>
    <p:extLst>
      <p:ext uri="{BB962C8B-B14F-4D97-AF65-F5344CB8AC3E}">
        <p14:creationId xmlns:p14="http://schemas.microsoft.com/office/powerpoint/2010/main" val="3059932121"/>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457200" y="1600200"/>
            <a:ext cx="8229600" cy="4525963"/>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788144468"/>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Tree>
    <p:extLst>
      <p:ext uri="{BB962C8B-B14F-4D97-AF65-F5344CB8AC3E}">
        <p14:creationId xmlns:p14="http://schemas.microsoft.com/office/powerpoint/2010/main" val="3106664233"/>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2631855387"/>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1906462502"/>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1434304214"/>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530820CF-B880-4189-942D-D702A7CBA730}" type="datetimeFigureOut">
              <a:rPr lang="zh-CN" altLang="en-US" smtClean="0"/>
              <a:pPr/>
              <a:t>2020/6/15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transition/>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915955448"/>
      </p:ext>
    </p:extLst>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extLst>
      <p:ext uri="{BB962C8B-B14F-4D97-AF65-F5344CB8AC3E}">
        <p14:creationId xmlns:p14="http://schemas.microsoft.com/office/powerpoint/2010/main" val="1340148996"/>
      </p:ext>
    </p:extLst>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extLst>
      <p:ext uri="{BB962C8B-B14F-4D97-AF65-F5344CB8AC3E}">
        <p14:creationId xmlns:p14="http://schemas.microsoft.com/office/powerpoint/2010/main" val="1106841874"/>
      </p:ext>
    </p:extLst>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600200"/>
            <a:ext cx="8229600" cy="45259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1211931076"/>
      </p:ext>
    </p:extLst>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4165896509"/>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pic>
        <p:nvPicPr>
          <p:cNvPr id="2050" name="Picture 2"/>
          <p:cNvPicPr>
            <a:picLocks noChangeAspect="1" noChangeArrowheads="1"/>
          </p:cNvPicPr>
          <p:nvPr userDrawn="1"/>
        </p:nvPicPr>
        <p:blipFill>
          <a:blip r:embed="rId2" cstate="print"/>
          <a:srcRect/>
          <a:stretch>
            <a:fillRect/>
          </a:stretch>
        </p:blipFill>
        <p:spPr bwMode="auto">
          <a:xfrm>
            <a:off x="0" y="2828145"/>
            <a:ext cx="9144000" cy="2266378"/>
          </a:xfrm>
          <a:prstGeom prst="rect">
            <a:avLst/>
          </a:prstGeom>
          <a:noFill/>
          <a:ln w="9525">
            <a:noFill/>
            <a:miter lim="800000"/>
            <a:headEnd/>
            <a:tailEnd/>
          </a:ln>
        </p:spPr>
      </p:pic>
      <p:pic>
        <p:nvPicPr>
          <p:cNvPr id="8" name="Picture 2" descr="E:\部门工作\中国核协LOGO.png"/>
          <p:cNvPicPr>
            <a:picLocks noChangeAspect="1" noChangeArrowheads="1"/>
          </p:cNvPicPr>
          <p:nvPr userDrawn="1"/>
        </p:nvPicPr>
        <p:blipFill>
          <a:blip r:embed="rId3" cstate="print"/>
          <a:srcRect/>
          <a:stretch>
            <a:fillRect/>
          </a:stretch>
        </p:blipFill>
        <p:spPr bwMode="auto">
          <a:xfrm>
            <a:off x="7524328" y="78705"/>
            <a:ext cx="1552353" cy="613991"/>
          </a:xfrm>
          <a:prstGeom prst="rect">
            <a:avLst/>
          </a:prstGeom>
          <a:noFill/>
        </p:spPr>
      </p:pic>
      <p:sp>
        <p:nvSpPr>
          <p:cNvPr id="9" name="TextBox 3"/>
          <p:cNvSpPr txBox="1"/>
          <p:nvPr userDrawn="1"/>
        </p:nvSpPr>
        <p:spPr>
          <a:xfrm>
            <a:off x="2514675" y="1412776"/>
            <a:ext cx="3713509" cy="1261884"/>
          </a:xfrm>
          <a:prstGeom prst="rect">
            <a:avLst/>
          </a:prstGeom>
          <a:noFill/>
          <a:ln w="9525">
            <a:noFill/>
          </a:ln>
        </p:spPr>
        <p:txBody>
          <a:bodyPr wrap="square">
            <a:spAutoFit/>
          </a:bodyPr>
          <a:lstStyle/>
          <a:p>
            <a:pPr lvl="0" algn="ctr" eaLnBrk="1" hangingPunct="1"/>
            <a:r>
              <a:rPr lang="zh-CN" altLang="en-US" sz="3800" b="1" dirty="0">
                <a:solidFill>
                  <a:srgbClr val="0A2D88"/>
                </a:solidFill>
                <a:latin typeface="Arial" panose="020B0604020202020204" pitchFamily="34" charset="0"/>
                <a:ea typeface="微软雅黑" panose="020B0503020204020204" charset="-122"/>
              </a:rPr>
              <a:t>谢 谢！</a:t>
            </a:r>
            <a:endParaRPr lang="en-US" altLang="zh-CN" sz="3800" b="1" dirty="0">
              <a:solidFill>
                <a:srgbClr val="0A2D88"/>
              </a:solidFill>
              <a:latin typeface="Arial" panose="020B0604020202020204" pitchFamily="34" charset="0"/>
              <a:ea typeface="微软雅黑" panose="020B0503020204020204" charset="-122"/>
            </a:endParaRPr>
          </a:p>
          <a:p>
            <a:pPr lvl="0" algn="ctr" eaLnBrk="1" hangingPunct="1"/>
            <a:r>
              <a:rPr lang="en-US" altLang="zh-CN" sz="3800" b="1" dirty="0">
                <a:solidFill>
                  <a:srgbClr val="0A2D88"/>
                </a:solidFill>
                <a:latin typeface="Arial" panose="020B0604020202020204" pitchFamily="34" charset="0"/>
                <a:ea typeface="微软雅黑" panose="020B0503020204020204" charset="-122"/>
              </a:rPr>
              <a:t>THANK YOU !</a:t>
            </a:r>
            <a:endParaRPr lang="zh-CN" altLang="en-US" sz="3800" dirty="0">
              <a:solidFill>
                <a:srgbClr val="0A2D88"/>
              </a:solidFill>
              <a:latin typeface="Arial" panose="020B0604020202020204" pitchFamily="34" charset="0"/>
              <a:ea typeface="微软雅黑" panose="020B0503020204020204" charset="-122"/>
            </a:endParaRPr>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仅标题">
    <p:spTree>
      <p:nvGrpSpPr>
        <p:cNvPr id="1" name=""/>
        <p:cNvGrpSpPr/>
        <p:nvPr/>
      </p:nvGrpSpPr>
      <p:grpSpPr>
        <a:xfrm>
          <a:off x="0" y="0"/>
          <a:ext cx="0" cy="0"/>
          <a:chOff x="0" y="0"/>
          <a:chExt cx="0" cy="0"/>
        </a:xfrm>
      </p:grpSpPr>
      <p:pic>
        <p:nvPicPr>
          <p:cNvPr id="8" name="Picture 2" descr="E:\部门工作\中国核协LOGO.png"/>
          <p:cNvPicPr>
            <a:picLocks noChangeAspect="1" noChangeArrowheads="1"/>
          </p:cNvPicPr>
          <p:nvPr userDrawn="1"/>
        </p:nvPicPr>
        <p:blipFill>
          <a:blip r:embed="rId3" cstate="print"/>
          <a:srcRect/>
          <a:stretch>
            <a:fillRect/>
          </a:stretch>
        </p:blipFill>
        <p:spPr bwMode="auto">
          <a:xfrm>
            <a:off x="7524328" y="78705"/>
            <a:ext cx="1552353" cy="613991"/>
          </a:xfrm>
          <a:prstGeom prst="rect">
            <a:avLst/>
          </a:prstGeom>
          <a:noFill/>
        </p:spPr>
      </p:pic>
      <p:sp>
        <p:nvSpPr>
          <p:cNvPr id="9" name="TextBox 3"/>
          <p:cNvSpPr txBox="1"/>
          <p:nvPr userDrawn="1"/>
        </p:nvSpPr>
        <p:spPr>
          <a:xfrm>
            <a:off x="2514675" y="1412776"/>
            <a:ext cx="3713509" cy="1261884"/>
          </a:xfrm>
          <a:prstGeom prst="rect">
            <a:avLst/>
          </a:prstGeom>
          <a:noFill/>
          <a:ln w="9525">
            <a:noFill/>
          </a:ln>
        </p:spPr>
        <p:txBody>
          <a:bodyPr wrap="square">
            <a:spAutoFit/>
          </a:bodyPr>
          <a:lstStyle/>
          <a:p>
            <a:pPr lvl="0" algn="ctr" eaLnBrk="1" hangingPunct="1"/>
            <a:r>
              <a:rPr lang="zh-CN" altLang="en-US" sz="3800" b="1" dirty="0">
                <a:solidFill>
                  <a:srgbClr val="0A2D88"/>
                </a:solidFill>
                <a:latin typeface="Arial" panose="020B0604020202020204" pitchFamily="34" charset="0"/>
                <a:ea typeface="微软雅黑" panose="020B0503020204020204" charset="-122"/>
              </a:rPr>
              <a:t>谢 谢！</a:t>
            </a:r>
            <a:endParaRPr lang="en-US" altLang="zh-CN" sz="3800" b="1" dirty="0">
              <a:solidFill>
                <a:srgbClr val="0A2D88"/>
              </a:solidFill>
              <a:latin typeface="Arial" panose="020B0604020202020204" pitchFamily="34" charset="0"/>
              <a:ea typeface="微软雅黑" panose="020B0503020204020204" charset="-122"/>
            </a:endParaRPr>
          </a:p>
          <a:p>
            <a:pPr lvl="0" algn="ctr" eaLnBrk="1" hangingPunct="1"/>
            <a:r>
              <a:rPr lang="en-US" altLang="zh-CN" sz="3800" b="1" dirty="0">
                <a:solidFill>
                  <a:srgbClr val="0A2D88"/>
                </a:solidFill>
                <a:latin typeface="Arial" panose="020B0604020202020204" pitchFamily="34" charset="0"/>
                <a:ea typeface="微软雅黑" panose="020B0503020204020204" charset="-122"/>
              </a:rPr>
              <a:t>THANK YOU !</a:t>
            </a:r>
            <a:endParaRPr lang="zh-CN" altLang="en-US" sz="3800" dirty="0">
              <a:solidFill>
                <a:srgbClr val="0A2D88"/>
              </a:solidFill>
              <a:latin typeface="Arial" panose="020B0604020202020204" pitchFamily="34" charset="0"/>
              <a:ea typeface="微软雅黑" panose="020B0503020204020204" charset="-122"/>
            </a:endParaRPr>
          </a:p>
        </p:txBody>
      </p:sp>
      <p:grpSp>
        <p:nvGrpSpPr>
          <p:cNvPr id="5" name="组合 4"/>
          <p:cNvGrpSpPr/>
          <p:nvPr userDrawn="1"/>
        </p:nvGrpSpPr>
        <p:grpSpPr>
          <a:xfrm>
            <a:off x="0" y="2708920"/>
            <a:ext cx="9144000" cy="1728192"/>
            <a:chOff x="0" y="2760451"/>
            <a:chExt cx="12192000" cy="2174415"/>
          </a:xfrm>
        </p:grpSpPr>
        <p:sp>
          <p:nvSpPr>
            <p:cNvPr id="6" name="矩形 5"/>
            <p:cNvSpPr/>
            <p:nvPr/>
          </p:nvSpPr>
          <p:spPr>
            <a:xfrm>
              <a:off x="0" y="2760452"/>
              <a:ext cx="12192000" cy="2147962"/>
            </a:xfrm>
            <a:prstGeom prst="rect">
              <a:avLst/>
            </a:prstGeom>
            <a:pattFill prst="narVert">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p:cNvPicPr>
              <a:picLocks noChangeAspect="1"/>
            </p:cNvPicPr>
            <p:nvPr/>
          </p:nvPicPr>
          <p:blipFill rotWithShape="1">
            <a:blip r:embed="rId4" cstate="print">
              <a:extLst>
                <a:ext uri="{28A0092B-C50C-407E-A947-70E740481C1C}">
                  <a14:useLocalDpi xmlns:a14="http://schemas.microsoft.com/office/drawing/2010/main" val="0"/>
                </a:ext>
              </a:extLst>
            </a:blip>
            <a:srcRect t="4650"/>
            <a:stretch/>
          </p:blipFill>
          <p:spPr>
            <a:xfrm>
              <a:off x="9257778" y="2775047"/>
              <a:ext cx="2874755" cy="2141818"/>
            </a:xfrm>
            <a:prstGeom prst="rect">
              <a:avLst/>
            </a:prstGeom>
            <a:scene3d>
              <a:camera prst="orthographicFront"/>
              <a:lightRig rig="threePt" dir="t"/>
            </a:scene3d>
            <a:sp3d>
              <a:bevelT/>
            </a:sp3d>
          </p:spPr>
        </p:pic>
        <p:pic>
          <p:nvPicPr>
            <p:cNvPr id="10" name="图片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30469" y="2760452"/>
              <a:ext cx="2817005" cy="2147962"/>
            </a:xfrm>
            <a:prstGeom prst="rect">
              <a:avLst/>
            </a:prstGeom>
            <a:scene3d>
              <a:camera prst="orthographicFront"/>
              <a:lightRig rig="threePt" dir="t"/>
            </a:scene3d>
            <a:sp3d>
              <a:bevelT/>
            </a:sp3d>
          </p:spPr>
        </p:pic>
        <p:pic>
          <p:nvPicPr>
            <p:cNvPr id="11" name="PA-图片 5"/>
            <p:cNvPicPr>
              <a:picLocks/>
            </p:cNvPicPr>
            <p:nvPr>
              <p:custDataLst>
                <p:tags r:id="rId1"/>
              </p:custDataLst>
            </p:nvPr>
          </p:nvPicPr>
          <p:blipFill>
            <a:blip r:embed="rId6" cstate="print">
              <a:extLst>
                <a:ext uri="{28A0092B-C50C-407E-A947-70E740481C1C}">
                  <a14:useLocalDpi xmlns:a14="http://schemas.microsoft.com/office/drawing/2010/main" val="0"/>
                </a:ext>
              </a:extLst>
            </a:blip>
            <a:stretch>
              <a:fillRect/>
            </a:stretch>
          </p:blipFill>
          <p:spPr>
            <a:xfrm>
              <a:off x="59467" y="2771340"/>
              <a:ext cx="2963689" cy="2121995"/>
            </a:xfrm>
            <a:prstGeom prst="rect">
              <a:avLst/>
            </a:prstGeom>
          </p:spPr>
        </p:pic>
        <p:pic>
          <p:nvPicPr>
            <p:cNvPr id="12" name="图片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233460" y="2760451"/>
              <a:ext cx="2786705" cy="2174415"/>
            </a:xfrm>
            <a:prstGeom prst="rect">
              <a:avLst/>
            </a:prstGeom>
          </p:spPr>
        </p:pic>
      </p:grpSp>
      <p:sp>
        <p:nvSpPr>
          <p:cNvPr id="13" name="TextBox 12"/>
          <p:cNvSpPr txBox="1"/>
          <p:nvPr userDrawn="1"/>
        </p:nvSpPr>
        <p:spPr>
          <a:xfrm>
            <a:off x="1599121" y="4581127"/>
            <a:ext cx="5544616" cy="677108"/>
          </a:xfrm>
          <a:prstGeom prst="rect">
            <a:avLst/>
          </a:prstGeom>
          <a:noFill/>
        </p:spPr>
        <p:txBody>
          <a:bodyPr wrap="square" rtlCol="0">
            <a:spAutoFit/>
          </a:bodyPr>
          <a:lstStyle/>
          <a:p>
            <a:pPr algn="ctr"/>
            <a:r>
              <a:rPr lang="zh-CN" altLang="en-US" sz="3800" b="1" dirty="0" smtClean="0">
                <a:solidFill>
                  <a:srgbClr val="002060"/>
                </a:solidFill>
                <a:latin typeface="华文楷体" pitchFamily="2" charset="-122"/>
                <a:ea typeface="华文楷体" pitchFamily="2" charset="-122"/>
              </a:rPr>
              <a:t>服务  创新  共享  卓越</a:t>
            </a:r>
            <a:endParaRPr lang="zh-CN" altLang="en-US" sz="3800" b="1" dirty="0">
              <a:solidFill>
                <a:srgbClr val="002060"/>
              </a:solidFill>
              <a:latin typeface="华文楷体" pitchFamily="2" charset="-122"/>
              <a:ea typeface="华文楷体" pitchFamily="2" charset="-122"/>
            </a:endParaRPr>
          </a:p>
        </p:txBody>
      </p:sp>
      <p:pic>
        <p:nvPicPr>
          <p:cNvPr id="14" name="Picture 4">
            <a:extLst>
              <a:ext uri="{FF2B5EF4-FFF2-40B4-BE49-F238E27FC236}">
                <a16:creationId xmlns:a16="http://schemas.microsoft.com/office/drawing/2014/main" xmlns="" id="{59BAD6CC-36EC-4C0B-B3FE-909999139F29}"/>
              </a:ext>
            </a:extLst>
          </p:cNvPr>
          <p:cNvPicPr>
            <a:picLocks noChangeAspect="1" noChangeArrowheads="1"/>
          </p:cNvPicPr>
          <p:nvPr userDrawn="1"/>
        </p:nvPicPr>
        <p:blipFill>
          <a:blip r:embed="rId8" cstate="print"/>
          <a:srcRect/>
          <a:stretch>
            <a:fillRect/>
          </a:stretch>
        </p:blipFill>
        <p:spPr bwMode="auto">
          <a:xfrm>
            <a:off x="91959" y="44624"/>
            <a:ext cx="1743737" cy="658613"/>
          </a:xfrm>
          <a:prstGeom prst="flowChartPunchedTape">
            <a:avLst/>
          </a:prstGeom>
          <a:noFill/>
          <a:ln w="9525">
            <a:noFill/>
            <a:miter lim="800000"/>
            <a:headEnd/>
            <a:tailEnd/>
          </a:ln>
          <a:effectLst/>
        </p:spPr>
      </p:pic>
    </p:spTree>
  </p:cSld>
  <p:clrMapOvr>
    <a:masterClrMapping/>
  </p:clrMapOv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pPr/>
              <a:t>2020/6/15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2020/6/15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2020/6/15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8.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pPr/>
              <a:t>2020/6/15</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97" r:id="rId6"/>
    <p:sldLayoutId id="2147483655" r:id="rId7"/>
    <p:sldLayoutId id="2147483656" r:id="rId8"/>
    <p:sldLayoutId id="2147483657" r:id="rId9"/>
    <p:sldLayoutId id="2147483658" r:id="rId10"/>
    <p:sldLayoutId id="2147483659" r:id="rId11"/>
  </p:sldLayoutIdLst>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C026D6-32C7-40AA-94B2-FF24E2C93700}" type="datetimeFigureOut">
              <a:rPr lang="zh-CN" altLang="en-US" smtClean="0"/>
              <a:pPr/>
              <a:t>2020/6/15</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EDCA39-913E-442C-A4ED-E1A7E2AE7FEA}"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42F4C2-C112-4752-9995-957008EAAC61}" type="datetimeFigureOut">
              <a:rPr lang="zh-CN" altLang="en-US" smtClean="0"/>
              <a:pPr/>
              <a:t>2020/6/15</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5D196B8-FDF8-4837-A5CF-42ED6370E6AE}"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sp>
        <p:nvSpPr>
          <p:cNvPr id="3074" name="Text Box 4"/>
          <p:cNvSpPr txBox="1">
            <a:spLocks noChangeArrowheads="1"/>
          </p:cNvSpPr>
          <p:nvPr userDrawn="1"/>
        </p:nvSpPr>
        <p:spPr bwMode="auto">
          <a:xfrm>
            <a:off x="4156075" y="6446838"/>
            <a:ext cx="27146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a:solidFill>
                  <a:srgbClr val="00AAE8"/>
                </a:solidFill>
                <a:latin typeface="Arial" pitchFamily="34" charset="0"/>
                <a:ea typeface="方正兰亭大黑_GBK" pitchFamily="2" charset="-122"/>
              </a:defRPr>
            </a:lvl1pPr>
            <a:lvl2pPr marL="742950" indent="-285750" eaLnBrk="0" hangingPunct="0">
              <a:defRPr sz="1600">
                <a:solidFill>
                  <a:srgbClr val="00AAE8"/>
                </a:solidFill>
                <a:latin typeface="Arial" pitchFamily="34" charset="0"/>
                <a:ea typeface="方正兰亭大黑_GBK" pitchFamily="2" charset="-122"/>
              </a:defRPr>
            </a:lvl2pPr>
            <a:lvl3pPr marL="1143000" indent="-228600" eaLnBrk="0" hangingPunct="0">
              <a:defRPr sz="1600">
                <a:solidFill>
                  <a:srgbClr val="00AAE8"/>
                </a:solidFill>
                <a:latin typeface="Arial" pitchFamily="34" charset="0"/>
                <a:ea typeface="方正兰亭大黑_GBK" pitchFamily="2" charset="-122"/>
              </a:defRPr>
            </a:lvl3pPr>
            <a:lvl4pPr marL="1600200" indent="-228600" eaLnBrk="0" hangingPunct="0">
              <a:defRPr sz="1600">
                <a:solidFill>
                  <a:srgbClr val="00AAE8"/>
                </a:solidFill>
                <a:latin typeface="Arial" pitchFamily="34" charset="0"/>
                <a:ea typeface="方正兰亭大黑_GBK" pitchFamily="2" charset="-122"/>
              </a:defRPr>
            </a:lvl4pPr>
            <a:lvl5pPr marL="2057400" indent="-228600" eaLnBrk="0" hangingPunct="0">
              <a:defRPr sz="1600">
                <a:solidFill>
                  <a:srgbClr val="00AAE8"/>
                </a:solidFill>
                <a:latin typeface="Arial" pitchFamily="34" charset="0"/>
                <a:ea typeface="方正兰亭大黑_GBK" pitchFamily="2" charset="-122"/>
              </a:defRPr>
            </a:lvl5pPr>
            <a:lvl6pPr marL="2514600" indent="-228600" eaLnBrk="0" fontAlgn="base" hangingPunct="0">
              <a:spcBef>
                <a:spcPct val="0"/>
              </a:spcBef>
              <a:spcAft>
                <a:spcPct val="0"/>
              </a:spcAft>
              <a:defRPr sz="1600">
                <a:solidFill>
                  <a:srgbClr val="00AAE8"/>
                </a:solidFill>
                <a:latin typeface="Arial" pitchFamily="34" charset="0"/>
                <a:ea typeface="方正兰亭大黑_GBK" pitchFamily="2" charset="-122"/>
              </a:defRPr>
            </a:lvl6pPr>
            <a:lvl7pPr marL="2971800" indent="-228600" eaLnBrk="0" fontAlgn="base" hangingPunct="0">
              <a:spcBef>
                <a:spcPct val="0"/>
              </a:spcBef>
              <a:spcAft>
                <a:spcPct val="0"/>
              </a:spcAft>
              <a:defRPr sz="1600">
                <a:solidFill>
                  <a:srgbClr val="00AAE8"/>
                </a:solidFill>
                <a:latin typeface="Arial" pitchFamily="34" charset="0"/>
                <a:ea typeface="方正兰亭大黑_GBK" pitchFamily="2" charset="-122"/>
              </a:defRPr>
            </a:lvl7pPr>
            <a:lvl8pPr marL="3429000" indent="-228600" eaLnBrk="0" fontAlgn="base" hangingPunct="0">
              <a:spcBef>
                <a:spcPct val="0"/>
              </a:spcBef>
              <a:spcAft>
                <a:spcPct val="0"/>
              </a:spcAft>
              <a:defRPr sz="1600">
                <a:solidFill>
                  <a:srgbClr val="00AAE8"/>
                </a:solidFill>
                <a:latin typeface="Arial" pitchFamily="34" charset="0"/>
                <a:ea typeface="方正兰亭大黑_GBK" pitchFamily="2" charset="-122"/>
              </a:defRPr>
            </a:lvl8pPr>
            <a:lvl9pPr marL="3886200" indent="-228600" eaLnBrk="0" fontAlgn="base" hangingPunct="0">
              <a:spcBef>
                <a:spcPct val="0"/>
              </a:spcBef>
              <a:spcAft>
                <a:spcPct val="0"/>
              </a:spcAft>
              <a:defRPr sz="1600">
                <a:solidFill>
                  <a:srgbClr val="00AAE8"/>
                </a:solidFill>
                <a:latin typeface="Arial" pitchFamily="34" charset="0"/>
                <a:ea typeface="方正兰亭大黑_GBK" pitchFamily="2" charset="-122"/>
              </a:defRPr>
            </a:lvl9pPr>
          </a:lstStyle>
          <a:p>
            <a:pPr eaLnBrk="1" fontAlgn="base" hangingPunct="1">
              <a:spcBef>
                <a:spcPct val="0"/>
              </a:spcBef>
              <a:spcAft>
                <a:spcPct val="0"/>
              </a:spcAft>
              <a:defRPr/>
            </a:pPr>
            <a:r>
              <a:rPr lang="zh-CN" altLang="en-US" sz="1800" smtClean="0">
                <a:solidFill>
                  <a:srgbClr val="808080"/>
                </a:solidFill>
                <a:ea typeface="宋体" pitchFamily="2" charset="-122"/>
              </a:rPr>
              <a:t>*</a:t>
            </a:r>
          </a:p>
        </p:txBody>
      </p:sp>
      <p:grpSp>
        <p:nvGrpSpPr>
          <p:cNvPr id="3075" name="Group 20"/>
          <p:cNvGrpSpPr>
            <a:grpSpLocks/>
          </p:cNvGrpSpPr>
          <p:nvPr userDrawn="1"/>
        </p:nvGrpSpPr>
        <p:grpSpPr bwMode="auto">
          <a:xfrm>
            <a:off x="107950" y="44450"/>
            <a:ext cx="9039225" cy="6789738"/>
            <a:chOff x="68" y="28"/>
            <a:chExt cx="5694" cy="4277"/>
          </a:xfrm>
        </p:grpSpPr>
        <p:pic>
          <p:nvPicPr>
            <p:cNvPr id="3076" name="Picture 2" descr="04"/>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l="56416" t="37645" b="34328"/>
            <a:stretch>
              <a:fillRect/>
            </a:stretch>
          </p:blipFill>
          <p:spPr bwMode="auto">
            <a:xfrm>
              <a:off x="132" y="3983"/>
              <a:ext cx="1342" cy="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7" name="Text Box 3"/>
            <p:cNvSpPr txBox="1">
              <a:spLocks noChangeArrowheads="1"/>
            </p:cNvSpPr>
            <p:nvPr userDrawn="1"/>
          </p:nvSpPr>
          <p:spPr bwMode="auto">
            <a:xfrm>
              <a:off x="2698" y="4091"/>
              <a:ext cx="3045"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a:solidFill>
                    <a:srgbClr val="00AAE8"/>
                  </a:solidFill>
                  <a:latin typeface="Arial" pitchFamily="34" charset="0"/>
                  <a:ea typeface="方正兰亭大黑_GBK" pitchFamily="2" charset="-122"/>
                </a:defRPr>
              </a:lvl1pPr>
              <a:lvl2pPr marL="742950" indent="-285750" eaLnBrk="0" hangingPunct="0">
                <a:defRPr sz="1600">
                  <a:solidFill>
                    <a:srgbClr val="00AAE8"/>
                  </a:solidFill>
                  <a:latin typeface="Arial" pitchFamily="34" charset="0"/>
                  <a:ea typeface="方正兰亭大黑_GBK" pitchFamily="2" charset="-122"/>
                </a:defRPr>
              </a:lvl2pPr>
              <a:lvl3pPr marL="1143000" indent="-228600" eaLnBrk="0" hangingPunct="0">
                <a:defRPr sz="1600">
                  <a:solidFill>
                    <a:srgbClr val="00AAE8"/>
                  </a:solidFill>
                  <a:latin typeface="Arial" pitchFamily="34" charset="0"/>
                  <a:ea typeface="方正兰亭大黑_GBK" pitchFamily="2" charset="-122"/>
                </a:defRPr>
              </a:lvl3pPr>
              <a:lvl4pPr marL="1600200" indent="-228600" eaLnBrk="0" hangingPunct="0">
                <a:defRPr sz="1600">
                  <a:solidFill>
                    <a:srgbClr val="00AAE8"/>
                  </a:solidFill>
                  <a:latin typeface="Arial" pitchFamily="34" charset="0"/>
                  <a:ea typeface="方正兰亭大黑_GBK" pitchFamily="2" charset="-122"/>
                </a:defRPr>
              </a:lvl4pPr>
              <a:lvl5pPr marL="2057400" indent="-228600" eaLnBrk="0" hangingPunct="0">
                <a:defRPr sz="1600">
                  <a:solidFill>
                    <a:srgbClr val="00AAE8"/>
                  </a:solidFill>
                  <a:latin typeface="Arial" pitchFamily="34" charset="0"/>
                  <a:ea typeface="方正兰亭大黑_GBK" pitchFamily="2" charset="-122"/>
                </a:defRPr>
              </a:lvl5pPr>
              <a:lvl6pPr marL="2514600" indent="-228600" eaLnBrk="0" fontAlgn="base" hangingPunct="0">
                <a:spcBef>
                  <a:spcPct val="0"/>
                </a:spcBef>
                <a:spcAft>
                  <a:spcPct val="0"/>
                </a:spcAft>
                <a:defRPr sz="1600">
                  <a:solidFill>
                    <a:srgbClr val="00AAE8"/>
                  </a:solidFill>
                  <a:latin typeface="Arial" pitchFamily="34" charset="0"/>
                  <a:ea typeface="方正兰亭大黑_GBK" pitchFamily="2" charset="-122"/>
                </a:defRPr>
              </a:lvl6pPr>
              <a:lvl7pPr marL="2971800" indent="-228600" eaLnBrk="0" fontAlgn="base" hangingPunct="0">
                <a:spcBef>
                  <a:spcPct val="0"/>
                </a:spcBef>
                <a:spcAft>
                  <a:spcPct val="0"/>
                </a:spcAft>
                <a:defRPr sz="1600">
                  <a:solidFill>
                    <a:srgbClr val="00AAE8"/>
                  </a:solidFill>
                  <a:latin typeface="Arial" pitchFamily="34" charset="0"/>
                  <a:ea typeface="方正兰亭大黑_GBK" pitchFamily="2" charset="-122"/>
                </a:defRPr>
              </a:lvl7pPr>
              <a:lvl8pPr marL="3429000" indent="-228600" eaLnBrk="0" fontAlgn="base" hangingPunct="0">
                <a:spcBef>
                  <a:spcPct val="0"/>
                </a:spcBef>
                <a:spcAft>
                  <a:spcPct val="0"/>
                </a:spcAft>
                <a:defRPr sz="1600">
                  <a:solidFill>
                    <a:srgbClr val="00AAE8"/>
                  </a:solidFill>
                  <a:latin typeface="Arial" pitchFamily="34" charset="0"/>
                  <a:ea typeface="方正兰亭大黑_GBK" pitchFamily="2" charset="-122"/>
                </a:defRPr>
              </a:lvl8pPr>
              <a:lvl9pPr marL="3886200" indent="-228600" eaLnBrk="0" fontAlgn="base" hangingPunct="0">
                <a:spcBef>
                  <a:spcPct val="0"/>
                </a:spcBef>
                <a:spcAft>
                  <a:spcPct val="0"/>
                </a:spcAft>
                <a:defRPr sz="1600">
                  <a:solidFill>
                    <a:srgbClr val="00AAE8"/>
                  </a:solidFill>
                  <a:latin typeface="Arial" pitchFamily="34" charset="0"/>
                  <a:ea typeface="方正兰亭大黑_GBK" pitchFamily="2" charset="-122"/>
                </a:defRPr>
              </a:lvl9pPr>
            </a:lstStyle>
            <a:p>
              <a:pPr eaLnBrk="1" fontAlgn="base" hangingPunct="1">
                <a:spcBef>
                  <a:spcPct val="0"/>
                </a:spcBef>
                <a:spcAft>
                  <a:spcPct val="0"/>
                </a:spcAft>
                <a:defRPr/>
              </a:pPr>
              <a:r>
                <a:rPr lang="zh-CN" altLang="en-US" sz="800" smtClean="0">
                  <a:solidFill>
                    <a:srgbClr val="808080"/>
                  </a:solidFill>
                  <a:latin typeface="华文细黑" pitchFamily="2" charset="-122"/>
                  <a:ea typeface="黑体" pitchFamily="2" charset="-122"/>
                </a:rPr>
                <a:t>此文件版权归中广核核电运营有限公司所有，未经许可任何单位或个人不得复制、翻印，违者必究！</a:t>
              </a:r>
            </a:p>
          </p:txBody>
        </p:sp>
        <p:grpSp>
          <p:nvGrpSpPr>
            <p:cNvPr id="3078" name="Group 5"/>
            <p:cNvGrpSpPr>
              <a:grpSpLocks/>
            </p:cNvGrpSpPr>
            <p:nvPr userDrawn="1"/>
          </p:nvGrpSpPr>
          <p:grpSpPr bwMode="auto">
            <a:xfrm>
              <a:off x="386" y="1393"/>
              <a:ext cx="5375" cy="1846"/>
              <a:chOff x="0" y="0"/>
              <a:chExt cx="13438" cy="4614"/>
            </a:xfrm>
          </p:grpSpPr>
          <p:sp>
            <p:nvSpPr>
              <p:cNvPr id="3085" name="AutoShape 6"/>
              <p:cNvSpPr>
                <a:spLocks noChangeArrowheads="1"/>
              </p:cNvSpPr>
              <p:nvPr userDrawn="1"/>
            </p:nvSpPr>
            <p:spPr bwMode="auto">
              <a:xfrm>
                <a:off x="0" y="0"/>
                <a:ext cx="13393" cy="4614"/>
              </a:xfrm>
              <a:prstGeom prst="flowChartAlternateProcess">
                <a:avLst/>
              </a:prstGeom>
              <a:solidFill>
                <a:srgbClr val="004A86"/>
              </a:solidFill>
              <a:ln w="9525">
                <a:solidFill>
                  <a:srgbClr val="004A8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sz="1600">
                    <a:solidFill>
                      <a:srgbClr val="00AAE8"/>
                    </a:solidFill>
                    <a:latin typeface="Arial" pitchFamily="34" charset="0"/>
                    <a:ea typeface="方正兰亭大黑_GBK" pitchFamily="2" charset="-122"/>
                  </a:defRPr>
                </a:lvl1pPr>
                <a:lvl2pPr marL="742950" indent="-285750" eaLnBrk="0" hangingPunct="0">
                  <a:defRPr sz="1600">
                    <a:solidFill>
                      <a:srgbClr val="00AAE8"/>
                    </a:solidFill>
                    <a:latin typeface="Arial" pitchFamily="34" charset="0"/>
                    <a:ea typeface="方正兰亭大黑_GBK" pitchFamily="2" charset="-122"/>
                  </a:defRPr>
                </a:lvl2pPr>
                <a:lvl3pPr marL="1143000" indent="-228600" eaLnBrk="0" hangingPunct="0">
                  <a:defRPr sz="1600">
                    <a:solidFill>
                      <a:srgbClr val="00AAE8"/>
                    </a:solidFill>
                    <a:latin typeface="Arial" pitchFamily="34" charset="0"/>
                    <a:ea typeface="方正兰亭大黑_GBK" pitchFamily="2" charset="-122"/>
                  </a:defRPr>
                </a:lvl3pPr>
                <a:lvl4pPr marL="1600200" indent="-228600" eaLnBrk="0" hangingPunct="0">
                  <a:defRPr sz="1600">
                    <a:solidFill>
                      <a:srgbClr val="00AAE8"/>
                    </a:solidFill>
                    <a:latin typeface="Arial" pitchFamily="34" charset="0"/>
                    <a:ea typeface="方正兰亭大黑_GBK" pitchFamily="2" charset="-122"/>
                  </a:defRPr>
                </a:lvl4pPr>
                <a:lvl5pPr marL="2057400" indent="-228600" eaLnBrk="0" hangingPunct="0">
                  <a:defRPr sz="1600">
                    <a:solidFill>
                      <a:srgbClr val="00AAE8"/>
                    </a:solidFill>
                    <a:latin typeface="Arial" pitchFamily="34" charset="0"/>
                    <a:ea typeface="方正兰亭大黑_GBK" pitchFamily="2" charset="-122"/>
                  </a:defRPr>
                </a:lvl5pPr>
                <a:lvl6pPr marL="2514600" indent="-228600" eaLnBrk="0" fontAlgn="base" hangingPunct="0">
                  <a:spcBef>
                    <a:spcPct val="0"/>
                  </a:spcBef>
                  <a:spcAft>
                    <a:spcPct val="0"/>
                  </a:spcAft>
                  <a:defRPr sz="1600">
                    <a:solidFill>
                      <a:srgbClr val="00AAE8"/>
                    </a:solidFill>
                    <a:latin typeface="Arial" pitchFamily="34" charset="0"/>
                    <a:ea typeface="方正兰亭大黑_GBK" pitchFamily="2" charset="-122"/>
                  </a:defRPr>
                </a:lvl6pPr>
                <a:lvl7pPr marL="2971800" indent="-228600" eaLnBrk="0" fontAlgn="base" hangingPunct="0">
                  <a:spcBef>
                    <a:spcPct val="0"/>
                  </a:spcBef>
                  <a:spcAft>
                    <a:spcPct val="0"/>
                  </a:spcAft>
                  <a:defRPr sz="1600">
                    <a:solidFill>
                      <a:srgbClr val="00AAE8"/>
                    </a:solidFill>
                    <a:latin typeface="Arial" pitchFamily="34" charset="0"/>
                    <a:ea typeface="方正兰亭大黑_GBK" pitchFamily="2" charset="-122"/>
                  </a:defRPr>
                </a:lvl7pPr>
                <a:lvl8pPr marL="3429000" indent="-228600" eaLnBrk="0" fontAlgn="base" hangingPunct="0">
                  <a:spcBef>
                    <a:spcPct val="0"/>
                  </a:spcBef>
                  <a:spcAft>
                    <a:spcPct val="0"/>
                  </a:spcAft>
                  <a:defRPr sz="1600">
                    <a:solidFill>
                      <a:srgbClr val="00AAE8"/>
                    </a:solidFill>
                    <a:latin typeface="Arial" pitchFamily="34" charset="0"/>
                    <a:ea typeface="方正兰亭大黑_GBK" pitchFamily="2" charset="-122"/>
                  </a:defRPr>
                </a:lvl8pPr>
                <a:lvl9pPr marL="3886200" indent="-228600" eaLnBrk="0" fontAlgn="base" hangingPunct="0">
                  <a:spcBef>
                    <a:spcPct val="0"/>
                  </a:spcBef>
                  <a:spcAft>
                    <a:spcPct val="0"/>
                  </a:spcAft>
                  <a:defRPr sz="1600">
                    <a:solidFill>
                      <a:srgbClr val="00AAE8"/>
                    </a:solidFill>
                    <a:latin typeface="Arial" pitchFamily="34" charset="0"/>
                    <a:ea typeface="方正兰亭大黑_GBK" pitchFamily="2" charset="-122"/>
                  </a:defRPr>
                </a:lvl9pPr>
              </a:lstStyle>
              <a:p>
                <a:pPr eaLnBrk="1" fontAlgn="base" hangingPunct="1">
                  <a:spcBef>
                    <a:spcPct val="0"/>
                  </a:spcBef>
                  <a:spcAft>
                    <a:spcPct val="0"/>
                  </a:spcAft>
                  <a:defRPr/>
                </a:pPr>
                <a:endParaRPr lang="zh-CN" altLang="en-US" smtClean="0"/>
              </a:p>
            </p:txBody>
          </p:sp>
          <p:sp>
            <p:nvSpPr>
              <p:cNvPr id="3086" name="Rectangle 7"/>
              <p:cNvSpPr>
                <a:spLocks noChangeArrowheads="1"/>
              </p:cNvSpPr>
              <p:nvPr userDrawn="1"/>
            </p:nvSpPr>
            <p:spPr bwMode="auto">
              <a:xfrm>
                <a:off x="11998" y="0"/>
                <a:ext cx="1440" cy="4614"/>
              </a:xfrm>
              <a:prstGeom prst="rect">
                <a:avLst/>
              </a:prstGeom>
              <a:solidFill>
                <a:srgbClr val="004A86"/>
              </a:solidFill>
              <a:ln w="9525">
                <a:solidFill>
                  <a:srgbClr val="004A8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sz="1600">
                    <a:solidFill>
                      <a:srgbClr val="00AAE8"/>
                    </a:solidFill>
                    <a:latin typeface="Arial" pitchFamily="34" charset="0"/>
                    <a:ea typeface="方正兰亭大黑_GBK" pitchFamily="2" charset="-122"/>
                  </a:defRPr>
                </a:lvl1pPr>
                <a:lvl2pPr marL="742950" indent="-285750" eaLnBrk="0" hangingPunct="0">
                  <a:defRPr sz="1600">
                    <a:solidFill>
                      <a:srgbClr val="00AAE8"/>
                    </a:solidFill>
                    <a:latin typeface="Arial" pitchFamily="34" charset="0"/>
                    <a:ea typeface="方正兰亭大黑_GBK" pitchFamily="2" charset="-122"/>
                  </a:defRPr>
                </a:lvl2pPr>
                <a:lvl3pPr marL="1143000" indent="-228600" eaLnBrk="0" hangingPunct="0">
                  <a:defRPr sz="1600">
                    <a:solidFill>
                      <a:srgbClr val="00AAE8"/>
                    </a:solidFill>
                    <a:latin typeface="Arial" pitchFamily="34" charset="0"/>
                    <a:ea typeface="方正兰亭大黑_GBK" pitchFamily="2" charset="-122"/>
                  </a:defRPr>
                </a:lvl3pPr>
                <a:lvl4pPr marL="1600200" indent="-228600" eaLnBrk="0" hangingPunct="0">
                  <a:defRPr sz="1600">
                    <a:solidFill>
                      <a:srgbClr val="00AAE8"/>
                    </a:solidFill>
                    <a:latin typeface="Arial" pitchFamily="34" charset="0"/>
                    <a:ea typeface="方正兰亭大黑_GBK" pitchFamily="2" charset="-122"/>
                  </a:defRPr>
                </a:lvl4pPr>
                <a:lvl5pPr marL="2057400" indent="-228600" eaLnBrk="0" hangingPunct="0">
                  <a:defRPr sz="1600">
                    <a:solidFill>
                      <a:srgbClr val="00AAE8"/>
                    </a:solidFill>
                    <a:latin typeface="Arial" pitchFamily="34" charset="0"/>
                    <a:ea typeface="方正兰亭大黑_GBK" pitchFamily="2" charset="-122"/>
                  </a:defRPr>
                </a:lvl5pPr>
                <a:lvl6pPr marL="2514600" indent="-228600" eaLnBrk="0" fontAlgn="base" hangingPunct="0">
                  <a:spcBef>
                    <a:spcPct val="0"/>
                  </a:spcBef>
                  <a:spcAft>
                    <a:spcPct val="0"/>
                  </a:spcAft>
                  <a:defRPr sz="1600">
                    <a:solidFill>
                      <a:srgbClr val="00AAE8"/>
                    </a:solidFill>
                    <a:latin typeface="Arial" pitchFamily="34" charset="0"/>
                    <a:ea typeface="方正兰亭大黑_GBK" pitchFamily="2" charset="-122"/>
                  </a:defRPr>
                </a:lvl6pPr>
                <a:lvl7pPr marL="2971800" indent="-228600" eaLnBrk="0" fontAlgn="base" hangingPunct="0">
                  <a:spcBef>
                    <a:spcPct val="0"/>
                  </a:spcBef>
                  <a:spcAft>
                    <a:spcPct val="0"/>
                  </a:spcAft>
                  <a:defRPr sz="1600">
                    <a:solidFill>
                      <a:srgbClr val="00AAE8"/>
                    </a:solidFill>
                    <a:latin typeface="Arial" pitchFamily="34" charset="0"/>
                    <a:ea typeface="方正兰亭大黑_GBK" pitchFamily="2" charset="-122"/>
                  </a:defRPr>
                </a:lvl7pPr>
                <a:lvl8pPr marL="3429000" indent="-228600" eaLnBrk="0" fontAlgn="base" hangingPunct="0">
                  <a:spcBef>
                    <a:spcPct val="0"/>
                  </a:spcBef>
                  <a:spcAft>
                    <a:spcPct val="0"/>
                  </a:spcAft>
                  <a:defRPr sz="1600">
                    <a:solidFill>
                      <a:srgbClr val="00AAE8"/>
                    </a:solidFill>
                    <a:latin typeface="Arial" pitchFamily="34" charset="0"/>
                    <a:ea typeface="方正兰亭大黑_GBK" pitchFamily="2" charset="-122"/>
                  </a:defRPr>
                </a:lvl8pPr>
                <a:lvl9pPr marL="3886200" indent="-228600" eaLnBrk="0" fontAlgn="base" hangingPunct="0">
                  <a:spcBef>
                    <a:spcPct val="0"/>
                  </a:spcBef>
                  <a:spcAft>
                    <a:spcPct val="0"/>
                  </a:spcAft>
                  <a:defRPr sz="1600">
                    <a:solidFill>
                      <a:srgbClr val="00AAE8"/>
                    </a:solidFill>
                    <a:latin typeface="Arial" pitchFamily="34" charset="0"/>
                    <a:ea typeface="方正兰亭大黑_GBK" pitchFamily="2" charset="-122"/>
                  </a:defRPr>
                </a:lvl9pPr>
              </a:lstStyle>
              <a:p>
                <a:pPr eaLnBrk="1" fontAlgn="base" hangingPunct="1">
                  <a:spcBef>
                    <a:spcPct val="0"/>
                  </a:spcBef>
                  <a:spcAft>
                    <a:spcPct val="0"/>
                  </a:spcAft>
                  <a:defRPr/>
                </a:pPr>
                <a:endParaRPr lang="zh-CN" altLang="en-US" smtClean="0"/>
              </a:p>
            </p:txBody>
          </p:sp>
        </p:grpSp>
        <p:grpSp>
          <p:nvGrpSpPr>
            <p:cNvPr id="3079" name="Group 14"/>
            <p:cNvGrpSpPr>
              <a:grpSpLocks/>
            </p:cNvGrpSpPr>
            <p:nvPr userDrawn="1"/>
          </p:nvGrpSpPr>
          <p:grpSpPr bwMode="auto">
            <a:xfrm>
              <a:off x="68" y="28"/>
              <a:ext cx="5694" cy="389"/>
              <a:chOff x="68" y="28"/>
              <a:chExt cx="5694" cy="389"/>
            </a:xfrm>
          </p:grpSpPr>
          <p:pic>
            <p:nvPicPr>
              <p:cNvPr id="3080" name="Picture 15" descr="04"/>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l="-1537" t="39009" r="67615" b="30505"/>
              <a:stretch>
                <a:fillRect/>
              </a:stretch>
            </p:blipFill>
            <p:spPr bwMode="auto">
              <a:xfrm>
                <a:off x="68" y="28"/>
                <a:ext cx="1295" cy="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1" name="Rectangle 16"/>
              <p:cNvSpPr>
                <a:spLocks noChangeArrowheads="1"/>
              </p:cNvSpPr>
              <p:nvPr userDrawn="1"/>
            </p:nvSpPr>
            <p:spPr bwMode="auto">
              <a:xfrm flipV="1">
                <a:off x="68" y="340"/>
                <a:ext cx="5646" cy="27"/>
              </a:xfrm>
              <a:prstGeom prst="rect">
                <a:avLst/>
              </a:prstGeom>
              <a:solidFill>
                <a:srgbClr val="004A86"/>
              </a:solidFill>
              <a:ln w="25400">
                <a:solidFill>
                  <a:srgbClr val="004A8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lvl1pPr eaLnBrk="0" hangingPunct="0">
                  <a:defRPr sz="1600">
                    <a:solidFill>
                      <a:srgbClr val="00AAE8"/>
                    </a:solidFill>
                    <a:latin typeface="Arial" pitchFamily="34" charset="0"/>
                    <a:ea typeface="方正兰亭大黑_GBK" pitchFamily="2" charset="-122"/>
                  </a:defRPr>
                </a:lvl1pPr>
                <a:lvl2pPr marL="742950" indent="-285750" eaLnBrk="0" hangingPunct="0">
                  <a:defRPr sz="1600">
                    <a:solidFill>
                      <a:srgbClr val="00AAE8"/>
                    </a:solidFill>
                    <a:latin typeface="Arial" pitchFamily="34" charset="0"/>
                    <a:ea typeface="方正兰亭大黑_GBK" pitchFamily="2" charset="-122"/>
                  </a:defRPr>
                </a:lvl2pPr>
                <a:lvl3pPr marL="1143000" indent="-228600" eaLnBrk="0" hangingPunct="0">
                  <a:defRPr sz="1600">
                    <a:solidFill>
                      <a:srgbClr val="00AAE8"/>
                    </a:solidFill>
                    <a:latin typeface="Arial" pitchFamily="34" charset="0"/>
                    <a:ea typeface="方正兰亭大黑_GBK" pitchFamily="2" charset="-122"/>
                  </a:defRPr>
                </a:lvl3pPr>
                <a:lvl4pPr marL="1600200" indent="-228600" eaLnBrk="0" hangingPunct="0">
                  <a:defRPr sz="1600">
                    <a:solidFill>
                      <a:srgbClr val="00AAE8"/>
                    </a:solidFill>
                    <a:latin typeface="Arial" pitchFamily="34" charset="0"/>
                    <a:ea typeface="方正兰亭大黑_GBK" pitchFamily="2" charset="-122"/>
                  </a:defRPr>
                </a:lvl4pPr>
                <a:lvl5pPr marL="2057400" indent="-228600" eaLnBrk="0" hangingPunct="0">
                  <a:defRPr sz="1600">
                    <a:solidFill>
                      <a:srgbClr val="00AAE8"/>
                    </a:solidFill>
                    <a:latin typeface="Arial" pitchFamily="34" charset="0"/>
                    <a:ea typeface="方正兰亭大黑_GBK" pitchFamily="2" charset="-122"/>
                  </a:defRPr>
                </a:lvl5pPr>
                <a:lvl6pPr marL="2514600" indent="-228600" eaLnBrk="0" fontAlgn="base" hangingPunct="0">
                  <a:spcBef>
                    <a:spcPct val="0"/>
                  </a:spcBef>
                  <a:spcAft>
                    <a:spcPct val="0"/>
                  </a:spcAft>
                  <a:defRPr sz="1600">
                    <a:solidFill>
                      <a:srgbClr val="00AAE8"/>
                    </a:solidFill>
                    <a:latin typeface="Arial" pitchFamily="34" charset="0"/>
                    <a:ea typeface="方正兰亭大黑_GBK" pitchFamily="2" charset="-122"/>
                  </a:defRPr>
                </a:lvl6pPr>
                <a:lvl7pPr marL="2971800" indent="-228600" eaLnBrk="0" fontAlgn="base" hangingPunct="0">
                  <a:spcBef>
                    <a:spcPct val="0"/>
                  </a:spcBef>
                  <a:spcAft>
                    <a:spcPct val="0"/>
                  </a:spcAft>
                  <a:defRPr sz="1600">
                    <a:solidFill>
                      <a:srgbClr val="00AAE8"/>
                    </a:solidFill>
                    <a:latin typeface="Arial" pitchFamily="34" charset="0"/>
                    <a:ea typeface="方正兰亭大黑_GBK" pitchFamily="2" charset="-122"/>
                  </a:defRPr>
                </a:lvl7pPr>
                <a:lvl8pPr marL="3429000" indent="-228600" eaLnBrk="0" fontAlgn="base" hangingPunct="0">
                  <a:spcBef>
                    <a:spcPct val="0"/>
                  </a:spcBef>
                  <a:spcAft>
                    <a:spcPct val="0"/>
                  </a:spcAft>
                  <a:defRPr sz="1600">
                    <a:solidFill>
                      <a:srgbClr val="00AAE8"/>
                    </a:solidFill>
                    <a:latin typeface="Arial" pitchFamily="34" charset="0"/>
                    <a:ea typeface="方正兰亭大黑_GBK" pitchFamily="2" charset="-122"/>
                  </a:defRPr>
                </a:lvl8pPr>
                <a:lvl9pPr marL="3886200" indent="-228600" eaLnBrk="0" fontAlgn="base" hangingPunct="0">
                  <a:spcBef>
                    <a:spcPct val="0"/>
                  </a:spcBef>
                  <a:spcAft>
                    <a:spcPct val="0"/>
                  </a:spcAft>
                  <a:defRPr sz="1600">
                    <a:solidFill>
                      <a:srgbClr val="00AAE8"/>
                    </a:solidFill>
                    <a:latin typeface="Arial" pitchFamily="34" charset="0"/>
                    <a:ea typeface="方正兰亭大黑_GBK" pitchFamily="2" charset="-122"/>
                  </a:defRPr>
                </a:lvl9pPr>
              </a:lstStyle>
              <a:p>
                <a:pPr algn="ctr" eaLnBrk="1" fontAlgn="base" hangingPunct="1">
                  <a:spcBef>
                    <a:spcPct val="0"/>
                  </a:spcBef>
                  <a:spcAft>
                    <a:spcPct val="0"/>
                  </a:spcAft>
                  <a:defRPr/>
                </a:pPr>
                <a:endParaRPr lang="zh-CN" altLang="en-US" sz="1800" smtClean="0">
                  <a:solidFill>
                    <a:srgbClr val="99CC00"/>
                  </a:solidFill>
                  <a:ea typeface="宋体" pitchFamily="2" charset="-122"/>
                </a:endParaRPr>
              </a:p>
            </p:txBody>
          </p:sp>
          <p:sp>
            <p:nvSpPr>
              <p:cNvPr id="3082" name="AutoShape 17"/>
              <p:cNvSpPr>
                <a:spLocks noChangeArrowheads="1"/>
              </p:cNvSpPr>
              <p:nvPr userDrawn="1"/>
            </p:nvSpPr>
            <p:spPr bwMode="auto">
              <a:xfrm flipH="1">
                <a:off x="4445" y="153"/>
                <a:ext cx="275" cy="208"/>
              </a:xfrm>
              <a:prstGeom prst="rtTriangle">
                <a:avLst/>
              </a:prstGeom>
              <a:solidFill>
                <a:srgbClr val="004A86"/>
              </a:solidFill>
              <a:ln w="9525">
                <a:solidFill>
                  <a:srgbClr val="004A8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sz="1600">
                    <a:solidFill>
                      <a:srgbClr val="00AAE8"/>
                    </a:solidFill>
                    <a:latin typeface="Arial" pitchFamily="34" charset="0"/>
                    <a:ea typeface="方正兰亭大黑_GBK" pitchFamily="2" charset="-122"/>
                  </a:defRPr>
                </a:lvl1pPr>
                <a:lvl2pPr marL="742950" indent="-285750" eaLnBrk="0" hangingPunct="0">
                  <a:defRPr sz="1600">
                    <a:solidFill>
                      <a:srgbClr val="00AAE8"/>
                    </a:solidFill>
                    <a:latin typeface="Arial" pitchFamily="34" charset="0"/>
                    <a:ea typeface="方正兰亭大黑_GBK" pitchFamily="2" charset="-122"/>
                  </a:defRPr>
                </a:lvl2pPr>
                <a:lvl3pPr marL="1143000" indent="-228600" eaLnBrk="0" hangingPunct="0">
                  <a:defRPr sz="1600">
                    <a:solidFill>
                      <a:srgbClr val="00AAE8"/>
                    </a:solidFill>
                    <a:latin typeface="Arial" pitchFamily="34" charset="0"/>
                    <a:ea typeface="方正兰亭大黑_GBK" pitchFamily="2" charset="-122"/>
                  </a:defRPr>
                </a:lvl3pPr>
                <a:lvl4pPr marL="1600200" indent="-228600" eaLnBrk="0" hangingPunct="0">
                  <a:defRPr sz="1600">
                    <a:solidFill>
                      <a:srgbClr val="00AAE8"/>
                    </a:solidFill>
                    <a:latin typeface="Arial" pitchFamily="34" charset="0"/>
                    <a:ea typeface="方正兰亭大黑_GBK" pitchFamily="2" charset="-122"/>
                  </a:defRPr>
                </a:lvl4pPr>
                <a:lvl5pPr marL="2057400" indent="-228600" eaLnBrk="0" hangingPunct="0">
                  <a:defRPr sz="1600">
                    <a:solidFill>
                      <a:srgbClr val="00AAE8"/>
                    </a:solidFill>
                    <a:latin typeface="Arial" pitchFamily="34" charset="0"/>
                    <a:ea typeface="方正兰亭大黑_GBK" pitchFamily="2" charset="-122"/>
                  </a:defRPr>
                </a:lvl5pPr>
                <a:lvl6pPr marL="2514600" indent="-228600" eaLnBrk="0" fontAlgn="base" hangingPunct="0">
                  <a:spcBef>
                    <a:spcPct val="0"/>
                  </a:spcBef>
                  <a:spcAft>
                    <a:spcPct val="0"/>
                  </a:spcAft>
                  <a:defRPr sz="1600">
                    <a:solidFill>
                      <a:srgbClr val="00AAE8"/>
                    </a:solidFill>
                    <a:latin typeface="Arial" pitchFamily="34" charset="0"/>
                    <a:ea typeface="方正兰亭大黑_GBK" pitchFamily="2" charset="-122"/>
                  </a:defRPr>
                </a:lvl6pPr>
                <a:lvl7pPr marL="2971800" indent="-228600" eaLnBrk="0" fontAlgn="base" hangingPunct="0">
                  <a:spcBef>
                    <a:spcPct val="0"/>
                  </a:spcBef>
                  <a:spcAft>
                    <a:spcPct val="0"/>
                  </a:spcAft>
                  <a:defRPr sz="1600">
                    <a:solidFill>
                      <a:srgbClr val="00AAE8"/>
                    </a:solidFill>
                    <a:latin typeface="Arial" pitchFamily="34" charset="0"/>
                    <a:ea typeface="方正兰亭大黑_GBK" pitchFamily="2" charset="-122"/>
                  </a:defRPr>
                </a:lvl7pPr>
                <a:lvl8pPr marL="3429000" indent="-228600" eaLnBrk="0" fontAlgn="base" hangingPunct="0">
                  <a:spcBef>
                    <a:spcPct val="0"/>
                  </a:spcBef>
                  <a:spcAft>
                    <a:spcPct val="0"/>
                  </a:spcAft>
                  <a:defRPr sz="1600">
                    <a:solidFill>
                      <a:srgbClr val="00AAE8"/>
                    </a:solidFill>
                    <a:latin typeface="Arial" pitchFamily="34" charset="0"/>
                    <a:ea typeface="方正兰亭大黑_GBK" pitchFamily="2" charset="-122"/>
                  </a:defRPr>
                </a:lvl8pPr>
                <a:lvl9pPr marL="3886200" indent="-228600" eaLnBrk="0" fontAlgn="base" hangingPunct="0">
                  <a:spcBef>
                    <a:spcPct val="0"/>
                  </a:spcBef>
                  <a:spcAft>
                    <a:spcPct val="0"/>
                  </a:spcAft>
                  <a:defRPr sz="1600">
                    <a:solidFill>
                      <a:srgbClr val="00AAE8"/>
                    </a:solidFill>
                    <a:latin typeface="Arial" pitchFamily="34" charset="0"/>
                    <a:ea typeface="方正兰亭大黑_GBK" pitchFamily="2" charset="-122"/>
                  </a:defRPr>
                </a:lvl9pPr>
              </a:lstStyle>
              <a:p>
                <a:pPr eaLnBrk="1" fontAlgn="base" hangingPunct="1">
                  <a:spcBef>
                    <a:spcPct val="0"/>
                  </a:spcBef>
                  <a:spcAft>
                    <a:spcPct val="0"/>
                  </a:spcAft>
                  <a:defRPr/>
                </a:pPr>
                <a:endParaRPr lang="zh-CN" altLang="en-US" smtClean="0"/>
              </a:p>
            </p:txBody>
          </p:sp>
          <p:sp>
            <p:nvSpPr>
              <p:cNvPr id="3083" name="Text Box 18"/>
              <p:cNvSpPr txBox="1">
                <a:spLocks noChangeArrowheads="1"/>
              </p:cNvSpPr>
              <p:nvPr userDrawn="1"/>
            </p:nvSpPr>
            <p:spPr bwMode="auto">
              <a:xfrm>
                <a:off x="4720" y="150"/>
                <a:ext cx="1042" cy="223"/>
              </a:xfrm>
              <a:prstGeom prst="rect">
                <a:avLst/>
              </a:prstGeom>
              <a:solidFill>
                <a:srgbClr val="004A86"/>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1600">
                    <a:solidFill>
                      <a:srgbClr val="00AAE8"/>
                    </a:solidFill>
                    <a:latin typeface="Arial" pitchFamily="34" charset="0"/>
                    <a:ea typeface="方正兰亭大黑_GBK" pitchFamily="2" charset="-122"/>
                  </a:defRPr>
                </a:lvl1pPr>
                <a:lvl2pPr marL="742950" indent="-285750" eaLnBrk="0" hangingPunct="0">
                  <a:defRPr sz="1600">
                    <a:solidFill>
                      <a:srgbClr val="00AAE8"/>
                    </a:solidFill>
                    <a:latin typeface="Arial" pitchFamily="34" charset="0"/>
                    <a:ea typeface="方正兰亭大黑_GBK" pitchFamily="2" charset="-122"/>
                  </a:defRPr>
                </a:lvl2pPr>
                <a:lvl3pPr marL="1143000" indent="-228600" eaLnBrk="0" hangingPunct="0">
                  <a:defRPr sz="1600">
                    <a:solidFill>
                      <a:srgbClr val="00AAE8"/>
                    </a:solidFill>
                    <a:latin typeface="Arial" pitchFamily="34" charset="0"/>
                    <a:ea typeface="方正兰亭大黑_GBK" pitchFamily="2" charset="-122"/>
                  </a:defRPr>
                </a:lvl3pPr>
                <a:lvl4pPr marL="1600200" indent="-228600" eaLnBrk="0" hangingPunct="0">
                  <a:defRPr sz="1600">
                    <a:solidFill>
                      <a:srgbClr val="00AAE8"/>
                    </a:solidFill>
                    <a:latin typeface="Arial" pitchFamily="34" charset="0"/>
                    <a:ea typeface="方正兰亭大黑_GBK" pitchFamily="2" charset="-122"/>
                  </a:defRPr>
                </a:lvl4pPr>
                <a:lvl5pPr marL="2057400" indent="-228600" eaLnBrk="0" hangingPunct="0">
                  <a:defRPr sz="1600">
                    <a:solidFill>
                      <a:srgbClr val="00AAE8"/>
                    </a:solidFill>
                    <a:latin typeface="Arial" pitchFamily="34" charset="0"/>
                    <a:ea typeface="方正兰亭大黑_GBK" pitchFamily="2" charset="-122"/>
                  </a:defRPr>
                </a:lvl5pPr>
                <a:lvl6pPr marL="2514600" indent="-228600" eaLnBrk="0" fontAlgn="base" hangingPunct="0">
                  <a:spcBef>
                    <a:spcPct val="0"/>
                  </a:spcBef>
                  <a:spcAft>
                    <a:spcPct val="0"/>
                  </a:spcAft>
                  <a:defRPr sz="1600">
                    <a:solidFill>
                      <a:srgbClr val="00AAE8"/>
                    </a:solidFill>
                    <a:latin typeface="Arial" pitchFamily="34" charset="0"/>
                    <a:ea typeface="方正兰亭大黑_GBK" pitchFamily="2" charset="-122"/>
                  </a:defRPr>
                </a:lvl6pPr>
                <a:lvl7pPr marL="2971800" indent="-228600" eaLnBrk="0" fontAlgn="base" hangingPunct="0">
                  <a:spcBef>
                    <a:spcPct val="0"/>
                  </a:spcBef>
                  <a:spcAft>
                    <a:spcPct val="0"/>
                  </a:spcAft>
                  <a:defRPr sz="1600">
                    <a:solidFill>
                      <a:srgbClr val="00AAE8"/>
                    </a:solidFill>
                    <a:latin typeface="Arial" pitchFamily="34" charset="0"/>
                    <a:ea typeface="方正兰亭大黑_GBK" pitchFamily="2" charset="-122"/>
                  </a:defRPr>
                </a:lvl7pPr>
                <a:lvl8pPr marL="3429000" indent="-228600" eaLnBrk="0" fontAlgn="base" hangingPunct="0">
                  <a:spcBef>
                    <a:spcPct val="0"/>
                  </a:spcBef>
                  <a:spcAft>
                    <a:spcPct val="0"/>
                  </a:spcAft>
                  <a:defRPr sz="1600">
                    <a:solidFill>
                      <a:srgbClr val="00AAE8"/>
                    </a:solidFill>
                    <a:latin typeface="Arial" pitchFamily="34" charset="0"/>
                    <a:ea typeface="方正兰亭大黑_GBK" pitchFamily="2" charset="-122"/>
                  </a:defRPr>
                </a:lvl8pPr>
                <a:lvl9pPr marL="3886200" indent="-228600" eaLnBrk="0" fontAlgn="base" hangingPunct="0">
                  <a:spcBef>
                    <a:spcPct val="0"/>
                  </a:spcBef>
                  <a:spcAft>
                    <a:spcPct val="0"/>
                  </a:spcAft>
                  <a:defRPr sz="1600">
                    <a:solidFill>
                      <a:srgbClr val="00AAE8"/>
                    </a:solidFill>
                    <a:latin typeface="Arial" pitchFamily="34" charset="0"/>
                    <a:ea typeface="方正兰亭大黑_GBK" pitchFamily="2" charset="-122"/>
                  </a:defRPr>
                </a:lvl9pPr>
              </a:lstStyle>
              <a:p>
                <a:pPr algn="ctr" eaLnBrk="1" fontAlgn="base" hangingPunct="1">
                  <a:spcBef>
                    <a:spcPct val="0"/>
                  </a:spcBef>
                  <a:spcAft>
                    <a:spcPct val="0"/>
                  </a:spcAft>
                  <a:defRPr/>
                </a:pPr>
                <a:endParaRPr lang="zh-CN" altLang="en-US" sz="1300" smtClean="0">
                  <a:solidFill>
                    <a:srgbClr val="000000"/>
                  </a:solidFill>
                  <a:ea typeface="Adobe 黑体 Std R" charset="-122"/>
                </a:endParaRPr>
              </a:p>
            </p:txBody>
          </p:sp>
          <p:sp>
            <p:nvSpPr>
              <p:cNvPr id="3084" name="Text Box 19"/>
              <p:cNvSpPr txBox="1">
                <a:spLocks noChangeArrowheads="1"/>
              </p:cNvSpPr>
              <p:nvPr userDrawn="1"/>
            </p:nvSpPr>
            <p:spPr bwMode="auto">
              <a:xfrm>
                <a:off x="4765" y="164"/>
                <a:ext cx="927"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a:solidFill>
                      <a:srgbClr val="00AAE8"/>
                    </a:solidFill>
                    <a:latin typeface="Arial" pitchFamily="34" charset="0"/>
                    <a:ea typeface="方正兰亭大黑_GBK" pitchFamily="2" charset="-122"/>
                  </a:defRPr>
                </a:lvl1pPr>
                <a:lvl2pPr marL="742950" indent="-285750" eaLnBrk="0" hangingPunct="0">
                  <a:defRPr sz="1600">
                    <a:solidFill>
                      <a:srgbClr val="00AAE8"/>
                    </a:solidFill>
                    <a:latin typeface="Arial" pitchFamily="34" charset="0"/>
                    <a:ea typeface="方正兰亭大黑_GBK" pitchFamily="2" charset="-122"/>
                  </a:defRPr>
                </a:lvl2pPr>
                <a:lvl3pPr marL="1143000" indent="-228600" eaLnBrk="0" hangingPunct="0">
                  <a:defRPr sz="1600">
                    <a:solidFill>
                      <a:srgbClr val="00AAE8"/>
                    </a:solidFill>
                    <a:latin typeface="Arial" pitchFamily="34" charset="0"/>
                    <a:ea typeface="方正兰亭大黑_GBK" pitchFamily="2" charset="-122"/>
                  </a:defRPr>
                </a:lvl3pPr>
                <a:lvl4pPr marL="1600200" indent="-228600" eaLnBrk="0" hangingPunct="0">
                  <a:defRPr sz="1600">
                    <a:solidFill>
                      <a:srgbClr val="00AAE8"/>
                    </a:solidFill>
                    <a:latin typeface="Arial" pitchFamily="34" charset="0"/>
                    <a:ea typeface="方正兰亭大黑_GBK" pitchFamily="2" charset="-122"/>
                  </a:defRPr>
                </a:lvl4pPr>
                <a:lvl5pPr marL="2057400" indent="-228600" eaLnBrk="0" hangingPunct="0">
                  <a:defRPr sz="1600">
                    <a:solidFill>
                      <a:srgbClr val="00AAE8"/>
                    </a:solidFill>
                    <a:latin typeface="Arial" pitchFamily="34" charset="0"/>
                    <a:ea typeface="方正兰亭大黑_GBK" pitchFamily="2" charset="-122"/>
                  </a:defRPr>
                </a:lvl5pPr>
                <a:lvl6pPr marL="2514600" indent="-228600" eaLnBrk="0" fontAlgn="base" hangingPunct="0">
                  <a:spcBef>
                    <a:spcPct val="0"/>
                  </a:spcBef>
                  <a:spcAft>
                    <a:spcPct val="0"/>
                  </a:spcAft>
                  <a:defRPr sz="1600">
                    <a:solidFill>
                      <a:srgbClr val="00AAE8"/>
                    </a:solidFill>
                    <a:latin typeface="Arial" pitchFamily="34" charset="0"/>
                    <a:ea typeface="方正兰亭大黑_GBK" pitchFamily="2" charset="-122"/>
                  </a:defRPr>
                </a:lvl6pPr>
                <a:lvl7pPr marL="2971800" indent="-228600" eaLnBrk="0" fontAlgn="base" hangingPunct="0">
                  <a:spcBef>
                    <a:spcPct val="0"/>
                  </a:spcBef>
                  <a:spcAft>
                    <a:spcPct val="0"/>
                  </a:spcAft>
                  <a:defRPr sz="1600">
                    <a:solidFill>
                      <a:srgbClr val="00AAE8"/>
                    </a:solidFill>
                    <a:latin typeface="Arial" pitchFamily="34" charset="0"/>
                    <a:ea typeface="方正兰亭大黑_GBK" pitchFamily="2" charset="-122"/>
                  </a:defRPr>
                </a:lvl7pPr>
                <a:lvl8pPr marL="3429000" indent="-228600" eaLnBrk="0" fontAlgn="base" hangingPunct="0">
                  <a:spcBef>
                    <a:spcPct val="0"/>
                  </a:spcBef>
                  <a:spcAft>
                    <a:spcPct val="0"/>
                  </a:spcAft>
                  <a:defRPr sz="1600">
                    <a:solidFill>
                      <a:srgbClr val="00AAE8"/>
                    </a:solidFill>
                    <a:latin typeface="Arial" pitchFamily="34" charset="0"/>
                    <a:ea typeface="方正兰亭大黑_GBK" pitchFamily="2" charset="-122"/>
                  </a:defRPr>
                </a:lvl8pPr>
                <a:lvl9pPr marL="3886200" indent="-228600" eaLnBrk="0" fontAlgn="base" hangingPunct="0">
                  <a:spcBef>
                    <a:spcPct val="0"/>
                  </a:spcBef>
                  <a:spcAft>
                    <a:spcPct val="0"/>
                  </a:spcAft>
                  <a:defRPr sz="1600">
                    <a:solidFill>
                      <a:srgbClr val="00AAE8"/>
                    </a:solidFill>
                    <a:latin typeface="Arial" pitchFamily="34" charset="0"/>
                    <a:ea typeface="方正兰亭大黑_GBK" pitchFamily="2" charset="-122"/>
                  </a:defRPr>
                </a:lvl9pPr>
              </a:lstStyle>
              <a:p>
                <a:pPr eaLnBrk="1" fontAlgn="base" hangingPunct="1">
                  <a:spcBef>
                    <a:spcPct val="0"/>
                  </a:spcBef>
                  <a:spcAft>
                    <a:spcPct val="0"/>
                  </a:spcAft>
                  <a:defRPr/>
                </a:pPr>
                <a:r>
                  <a:rPr lang="zh-CN" altLang="en-US" sz="1300" smtClean="0">
                    <a:solidFill>
                      <a:srgbClr val="FFFFFF"/>
                    </a:solidFill>
                    <a:ea typeface="Adobe Gothic Std B" charset="-128"/>
                  </a:rPr>
                  <a:t>一次把事情做好</a:t>
                </a:r>
              </a:p>
            </p:txBody>
          </p:sp>
        </p:grpSp>
      </p:grpSp>
    </p:spTree>
    <p:extLst>
      <p:ext uri="{BB962C8B-B14F-4D97-AF65-F5344CB8AC3E}">
        <p14:creationId xmlns:p14="http://schemas.microsoft.com/office/powerpoint/2010/main" val="40469583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ea typeface="宋体" pitchFamily="2" charset="-122"/>
        </a:defRPr>
      </a:lvl2pPr>
      <a:lvl3pPr algn="ctr" rtl="0" eaLnBrk="0" fontAlgn="base" hangingPunct="0">
        <a:spcBef>
          <a:spcPct val="0"/>
        </a:spcBef>
        <a:spcAft>
          <a:spcPct val="0"/>
        </a:spcAft>
        <a:defRPr sz="4400">
          <a:solidFill>
            <a:schemeClr val="tx2"/>
          </a:solidFill>
          <a:latin typeface="Arial" pitchFamily="34" charset="0"/>
          <a:ea typeface="宋体" pitchFamily="2" charset="-122"/>
        </a:defRPr>
      </a:lvl3pPr>
      <a:lvl4pPr algn="ctr" rtl="0" eaLnBrk="0" fontAlgn="base" hangingPunct="0">
        <a:spcBef>
          <a:spcPct val="0"/>
        </a:spcBef>
        <a:spcAft>
          <a:spcPct val="0"/>
        </a:spcAft>
        <a:defRPr sz="4400">
          <a:solidFill>
            <a:schemeClr val="tx2"/>
          </a:solidFill>
          <a:latin typeface="Arial" pitchFamily="34" charset="0"/>
          <a:ea typeface="宋体" pitchFamily="2" charset="-122"/>
        </a:defRPr>
      </a:lvl4pPr>
      <a:lvl5pPr algn="ctr" rtl="0" eaLnBrk="0" fontAlgn="base" hangingPunct="0">
        <a:spcBef>
          <a:spcPct val="0"/>
        </a:spcBef>
        <a:spcAft>
          <a:spcPct val="0"/>
        </a:spcAft>
        <a:defRPr sz="4400">
          <a:solidFill>
            <a:schemeClr val="tx2"/>
          </a:solidFill>
          <a:latin typeface="Arial" pitchFamily="34" charset="0"/>
          <a:ea typeface="宋体" pitchFamily="2" charset="-122"/>
        </a:defRPr>
      </a:lvl5pPr>
      <a:lvl6pPr marL="457200" algn="ctr" rtl="0" fontAlgn="base">
        <a:spcBef>
          <a:spcPct val="0"/>
        </a:spcBef>
        <a:spcAft>
          <a:spcPct val="0"/>
        </a:spcAft>
        <a:defRPr sz="4400">
          <a:solidFill>
            <a:schemeClr val="tx2"/>
          </a:solidFill>
          <a:latin typeface="Arial" pitchFamily="34" charset="0"/>
          <a:ea typeface="宋体" pitchFamily="2" charset="-122"/>
        </a:defRPr>
      </a:lvl6pPr>
      <a:lvl7pPr marL="914400" algn="ctr" rtl="0" fontAlgn="base">
        <a:spcBef>
          <a:spcPct val="0"/>
        </a:spcBef>
        <a:spcAft>
          <a:spcPct val="0"/>
        </a:spcAft>
        <a:defRPr sz="4400">
          <a:solidFill>
            <a:schemeClr val="tx2"/>
          </a:solidFill>
          <a:latin typeface="Arial" pitchFamily="34" charset="0"/>
          <a:ea typeface="宋体" pitchFamily="2" charset="-122"/>
        </a:defRPr>
      </a:lvl7pPr>
      <a:lvl8pPr marL="1371600" algn="ctr" rtl="0" fontAlgn="base">
        <a:spcBef>
          <a:spcPct val="0"/>
        </a:spcBef>
        <a:spcAft>
          <a:spcPct val="0"/>
        </a:spcAft>
        <a:defRPr sz="4400">
          <a:solidFill>
            <a:schemeClr val="tx2"/>
          </a:solidFill>
          <a:latin typeface="Arial" pitchFamily="34" charset="0"/>
          <a:ea typeface="宋体" pitchFamily="2" charset="-122"/>
        </a:defRPr>
      </a:lvl8pPr>
      <a:lvl9pPr marL="1828800" algn="ctr" rtl="0" fontAlgn="base">
        <a:spcBef>
          <a:spcPct val="0"/>
        </a:spcBef>
        <a:spcAft>
          <a:spcPct val="0"/>
        </a:spcAft>
        <a:defRPr sz="4400">
          <a:solidFill>
            <a:schemeClr val="tx2"/>
          </a:solidFill>
          <a:latin typeface="Arial" pitchFamily="34" charset="0"/>
          <a:ea typeface="宋体" pitchFamily="2" charset="-122"/>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26.emf"/><Relationship Id="rId4" Type="http://schemas.openxmlformats.org/officeDocument/2006/relationships/oleObject" Target="../embeddings/oleObject2.bin"/></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3.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9.emf"/><Relationship Id="rId4" Type="http://schemas.openxmlformats.org/officeDocument/2006/relationships/oleObject" Target="../embeddings/oleObject1.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27348" y="2204864"/>
            <a:ext cx="8136904" cy="1569660"/>
          </a:xfrm>
          <a:prstGeom prst="rect">
            <a:avLst/>
          </a:prstGeom>
          <a:noFill/>
        </p:spPr>
        <p:txBody>
          <a:bodyPr wrap="square" rtlCol="0">
            <a:spAutoFit/>
          </a:bodyPr>
          <a:lstStyle/>
          <a:p>
            <a:pPr algn="ctr"/>
            <a:r>
              <a:rPr lang="zh-CN" altLang="en-US" sz="4800" b="1" dirty="0" smtClean="0">
                <a:solidFill>
                  <a:schemeClr val="bg1"/>
                </a:solidFill>
                <a:latin typeface="方正粗黑宋简体" pitchFamily="2" charset="-122"/>
                <a:ea typeface="方正粗黑宋简体" pitchFamily="2" charset="-122"/>
              </a:rPr>
              <a:t>核能工程项目创优培训</a:t>
            </a:r>
            <a:endParaRPr lang="en-US" altLang="zh-CN" sz="4800" b="1" dirty="0" smtClean="0">
              <a:solidFill>
                <a:schemeClr val="bg1"/>
              </a:solidFill>
              <a:latin typeface="方正粗黑宋简体" pitchFamily="2" charset="-122"/>
              <a:ea typeface="方正粗黑宋简体" pitchFamily="2" charset="-122"/>
            </a:endParaRPr>
          </a:p>
          <a:p>
            <a:pPr algn="ctr"/>
            <a:r>
              <a:rPr lang="en-US" altLang="zh-CN" sz="4800" b="1" dirty="0" smtClean="0">
                <a:solidFill>
                  <a:schemeClr val="bg1"/>
                </a:solidFill>
                <a:latin typeface="方正粗黑宋简体" pitchFamily="2" charset="-122"/>
                <a:ea typeface="方正粗黑宋简体" pitchFamily="2" charset="-122"/>
              </a:rPr>
              <a:t>-</a:t>
            </a:r>
            <a:r>
              <a:rPr lang="zh-CN" altLang="en-US" sz="4800" b="1" dirty="0" smtClean="0">
                <a:solidFill>
                  <a:schemeClr val="bg1"/>
                </a:solidFill>
                <a:latin typeface="方正粗黑宋简体" pitchFamily="2" charset="-122"/>
                <a:ea typeface="方正粗黑宋简体" pitchFamily="2" charset="-122"/>
              </a:rPr>
              <a:t>调试管理</a:t>
            </a:r>
            <a:endParaRPr lang="zh-CN" altLang="en-US" sz="4800" b="1" dirty="0">
              <a:solidFill>
                <a:schemeClr val="bg1"/>
              </a:solidFill>
              <a:latin typeface="方正粗黑宋简体" pitchFamily="2" charset="-122"/>
              <a:ea typeface="方正粗黑宋简体" pitchFamily="2" charset="-122"/>
            </a:endParaRPr>
          </a:p>
        </p:txBody>
      </p:sp>
      <p:sp>
        <p:nvSpPr>
          <p:cNvPr id="3" name="TextBox 2"/>
          <p:cNvSpPr txBox="1"/>
          <p:nvPr/>
        </p:nvSpPr>
        <p:spPr>
          <a:xfrm>
            <a:off x="1259632" y="4149080"/>
            <a:ext cx="6480720" cy="523220"/>
          </a:xfrm>
          <a:prstGeom prst="rect">
            <a:avLst/>
          </a:prstGeom>
          <a:noFill/>
        </p:spPr>
        <p:txBody>
          <a:bodyPr wrap="square" rtlCol="0">
            <a:spAutoFit/>
          </a:bodyPr>
          <a:lstStyle/>
          <a:p>
            <a:pPr algn="ctr"/>
            <a:r>
              <a:rPr lang="zh-CN" altLang="en-US" sz="2800" dirty="0" smtClean="0"/>
              <a:t>上海核工程研究设计院有限公司 孙景义</a:t>
            </a:r>
            <a:endParaRPr lang="zh-CN" altLang="en-US" sz="2800" b="1" dirty="0">
              <a:solidFill>
                <a:schemeClr val="bg1"/>
              </a:solidFill>
            </a:endParaRPr>
          </a:p>
        </p:txBody>
      </p:sp>
    </p:spTree>
    <p:extLst>
      <p:ext uri="{BB962C8B-B14F-4D97-AF65-F5344CB8AC3E}">
        <p14:creationId xmlns:p14="http://schemas.microsoft.com/office/powerpoint/2010/main" val="3408422519"/>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矩形 36"/>
          <p:cNvSpPr/>
          <p:nvPr/>
        </p:nvSpPr>
        <p:spPr>
          <a:xfrm>
            <a:off x="8604250" y="6500285"/>
            <a:ext cx="431800" cy="28998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6" name="矩形 5"/>
          <p:cNvSpPr/>
          <p:nvPr/>
        </p:nvSpPr>
        <p:spPr>
          <a:xfrm>
            <a:off x="611560" y="1052736"/>
            <a:ext cx="7921625" cy="3046988"/>
          </a:xfrm>
          <a:prstGeom prst="rect">
            <a:avLst/>
          </a:prstGeom>
        </p:spPr>
        <p:txBody>
          <a:bodyPr>
            <a:spAutoFit/>
          </a:bodyPr>
          <a:lstStyle/>
          <a:p>
            <a:pPr indent="92075">
              <a:lnSpc>
                <a:spcPct val="150000"/>
              </a:lnSpc>
              <a:defRPr/>
            </a:pPr>
            <a:r>
              <a:rPr lang="en-US" altLang="zh-CN" sz="1600" b="1" dirty="0" smtClean="0">
                <a:solidFill>
                  <a:prstClr val="black"/>
                </a:solidFill>
                <a:latin typeface="Calibri" pitchFamily="34" charset="0"/>
                <a:cs typeface="宋体" pitchFamily="2" charset="-122"/>
              </a:rPr>
              <a:t>3.3 </a:t>
            </a:r>
            <a:r>
              <a:rPr lang="zh-CN" altLang="en-US" sz="1600" b="1" dirty="0" smtClean="0">
                <a:solidFill>
                  <a:prstClr val="black"/>
                </a:solidFill>
                <a:latin typeface="Calibri" pitchFamily="34" charset="0"/>
                <a:cs typeface="宋体" pitchFamily="2" charset="-122"/>
              </a:rPr>
              <a:t> 建立完善的</a:t>
            </a:r>
            <a:r>
              <a:rPr lang="zh-CN" altLang="en-US" sz="1600" b="1" dirty="0">
                <a:solidFill>
                  <a:prstClr val="black"/>
                </a:solidFill>
                <a:latin typeface="Calibri" pitchFamily="34" charset="0"/>
                <a:cs typeface="宋体" pitchFamily="2" charset="-122"/>
              </a:rPr>
              <a:t>调试</a:t>
            </a:r>
            <a:r>
              <a:rPr lang="zh-CN" altLang="en-US" sz="1600" b="1" dirty="0" smtClean="0">
                <a:solidFill>
                  <a:prstClr val="black"/>
                </a:solidFill>
                <a:latin typeface="Calibri" pitchFamily="34" charset="0"/>
                <a:cs typeface="宋体" pitchFamily="2" charset="-122"/>
              </a:rPr>
              <a:t>管理程序</a:t>
            </a:r>
            <a:endParaRPr lang="en-US" altLang="zh-CN" sz="1600" b="1" dirty="0" smtClean="0">
              <a:solidFill>
                <a:prstClr val="black"/>
              </a:solidFill>
              <a:latin typeface="Calibri" pitchFamily="34" charset="0"/>
              <a:cs typeface="宋体" pitchFamily="2" charset="-122"/>
            </a:endParaRPr>
          </a:p>
          <a:p>
            <a:pPr marL="173038" indent="277813">
              <a:lnSpc>
                <a:spcPct val="150000"/>
              </a:lnSpc>
              <a:buFont typeface="Wingdings" pitchFamily="2" charset="2"/>
              <a:buChar char="Ø"/>
              <a:defRPr/>
            </a:pPr>
            <a:r>
              <a:rPr lang="zh-CN" altLang="en-US" sz="1600" dirty="0" smtClean="0">
                <a:solidFill>
                  <a:prstClr val="black"/>
                </a:solidFill>
                <a:latin typeface="Calibri" pitchFamily="34" charset="0"/>
                <a:cs typeface="宋体" pitchFamily="2" charset="-122"/>
              </a:rPr>
              <a:t>建立</a:t>
            </a:r>
            <a:r>
              <a:rPr lang="zh-CN" altLang="en-US" sz="1600" dirty="0">
                <a:solidFill>
                  <a:prstClr val="black"/>
                </a:solidFill>
                <a:latin typeface="Calibri" pitchFamily="34" charset="0"/>
                <a:cs typeface="宋体" pitchFamily="2" charset="-122"/>
              </a:rPr>
              <a:t>完善的组织运作制度、管理体系和管理程序，实现资源的最优化配置，保障调试组织的有效</a:t>
            </a:r>
            <a:r>
              <a:rPr lang="zh-CN" altLang="en-US" sz="1600" dirty="0" smtClean="0">
                <a:solidFill>
                  <a:prstClr val="black"/>
                </a:solidFill>
                <a:latin typeface="Calibri" pitchFamily="34" charset="0"/>
                <a:cs typeface="宋体" pitchFamily="2" charset="-122"/>
              </a:rPr>
              <a:t>运作，提高</a:t>
            </a:r>
            <a:r>
              <a:rPr lang="zh-CN" altLang="en-US" sz="1600" dirty="0">
                <a:solidFill>
                  <a:prstClr val="black"/>
                </a:solidFill>
                <a:latin typeface="Calibri" pitchFamily="34" charset="0"/>
                <a:cs typeface="宋体" pitchFamily="2" charset="-122"/>
              </a:rPr>
              <a:t>调试专业化水平</a:t>
            </a:r>
            <a:r>
              <a:rPr lang="zh-CN" altLang="en-US" sz="1600" dirty="0" smtClean="0">
                <a:solidFill>
                  <a:prstClr val="black"/>
                </a:solidFill>
                <a:latin typeface="Calibri" pitchFamily="34" charset="0"/>
                <a:cs typeface="宋体" pitchFamily="2" charset="-122"/>
              </a:rPr>
              <a:t>。调试管理体系如下图。</a:t>
            </a:r>
            <a:endParaRPr lang="zh-CN" altLang="en-US" sz="1600" dirty="0">
              <a:solidFill>
                <a:prstClr val="black"/>
              </a:solidFill>
              <a:latin typeface="Calibri" pitchFamily="34" charset="0"/>
              <a:cs typeface="宋体" pitchFamily="2" charset="-122"/>
            </a:endParaRPr>
          </a:p>
          <a:p>
            <a:pPr marL="173038" indent="277813">
              <a:lnSpc>
                <a:spcPct val="150000"/>
              </a:lnSpc>
              <a:buFont typeface="Wingdings" pitchFamily="2" charset="2"/>
              <a:buChar char="Ø"/>
              <a:defRPr/>
            </a:pPr>
            <a:r>
              <a:rPr lang="zh-CN" altLang="en-US" sz="1600" dirty="0">
                <a:solidFill>
                  <a:prstClr val="black"/>
                </a:solidFill>
                <a:latin typeface="Calibri" pitchFamily="34" charset="0"/>
                <a:cs typeface="宋体" pitchFamily="2" charset="-122"/>
              </a:rPr>
              <a:t>建立合理的用人制度，做到公平竞争、人尽其才、绩效激励，稳定队伍，推行团队精神。 重视对管理人员的培养，发掘具有管理潜质的人才，不断评价其工作情况，</a:t>
            </a:r>
            <a:r>
              <a:rPr lang="zh-CN" altLang="en-US" sz="1600" dirty="0" smtClean="0">
                <a:solidFill>
                  <a:prstClr val="black"/>
                </a:solidFill>
                <a:latin typeface="Calibri" pitchFamily="34" charset="0"/>
                <a:cs typeface="宋体" pitchFamily="2" charset="-122"/>
              </a:rPr>
              <a:t>鼓励管理</a:t>
            </a:r>
            <a:r>
              <a:rPr lang="zh-CN" altLang="en-US" sz="1600" dirty="0">
                <a:solidFill>
                  <a:prstClr val="black"/>
                </a:solidFill>
                <a:latin typeface="Calibri" pitchFamily="34" charset="0"/>
                <a:cs typeface="宋体" pitchFamily="2" charset="-122"/>
              </a:rPr>
              <a:t>创新，使其能胜任未来的管理岗位。</a:t>
            </a:r>
          </a:p>
          <a:p>
            <a:pPr marL="173038" indent="277813">
              <a:lnSpc>
                <a:spcPct val="150000"/>
              </a:lnSpc>
              <a:buFont typeface="Wingdings" pitchFamily="2" charset="2"/>
              <a:buChar char="Ø"/>
              <a:defRPr/>
            </a:pPr>
            <a:r>
              <a:rPr lang="zh-CN" altLang="en-US" sz="1600" dirty="0">
                <a:solidFill>
                  <a:prstClr val="black"/>
                </a:solidFill>
                <a:latin typeface="Calibri" pitchFamily="34" charset="0"/>
                <a:cs typeface="宋体" pitchFamily="2" charset="-122"/>
              </a:rPr>
              <a:t>建立并有效执行简洁、完整的调试管理程序，对调试工作进行规范化和标准化管理</a:t>
            </a:r>
            <a:r>
              <a:rPr lang="zh-CN" altLang="en-US" sz="1600" dirty="0" smtClean="0">
                <a:solidFill>
                  <a:prstClr val="black"/>
                </a:solidFill>
                <a:latin typeface="Calibri" pitchFamily="34" charset="0"/>
                <a:cs typeface="宋体" pitchFamily="2" charset="-122"/>
              </a:rPr>
              <a:t>。</a:t>
            </a:r>
            <a:endParaRPr lang="zh-CN" altLang="en-US" sz="1600" dirty="0">
              <a:solidFill>
                <a:prstClr val="black"/>
              </a:solidFill>
              <a:latin typeface="Calibri" pitchFamily="34" charset="0"/>
              <a:cs typeface="宋体" pitchFamily="2" charset="-122"/>
            </a:endParaRPr>
          </a:p>
        </p:txBody>
      </p:sp>
      <p:sp>
        <p:nvSpPr>
          <p:cNvPr id="22" name="矩形 20"/>
          <p:cNvSpPr>
            <a:spLocks noChangeArrowheads="1"/>
          </p:cNvSpPr>
          <p:nvPr/>
        </p:nvSpPr>
        <p:spPr bwMode="auto">
          <a:xfrm>
            <a:off x="3131840" y="332656"/>
            <a:ext cx="2667718" cy="369332"/>
          </a:xfrm>
          <a:prstGeom prst="rect">
            <a:avLst/>
          </a:prstGeom>
          <a:noFill/>
          <a:ln w="9525">
            <a:noFill/>
            <a:miter lim="800000"/>
            <a:headEnd/>
            <a:tailEnd/>
          </a:ln>
        </p:spPr>
        <p:txBody>
          <a:bodyPr wrap="none">
            <a:spAutoFit/>
          </a:bodyPr>
          <a:lstStyle/>
          <a:p>
            <a:r>
              <a:rPr lang="zh-CN" altLang="zh-CN" b="1" dirty="0"/>
              <a:t>第一章</a:t>
            </a:r>
            <a:r>
              <a:rPr lang="en-US" altLang="zh-CN" b="1" dirty="0"/>
              <a:t>   </a:t>
            </a:r>
            <a:r>
              <a:rPr lang="zh-CN" altLang="zh-CN" b="1" dirty="0"/>
              <a:t>调试组织与管理</a:t>
            </a:r>
            <a:endParaRPr lang="zh-CN" altLang="en-US" b="1" dirty="0"/>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矩形 36"/>
          <p:cNvSpPr/>
          <p:nvPr/>
        </p:nvSpPr>
        <p:spPr>
          <a:xfrm>
            <a:off x="8604250" y="6500285"/>
            <a:ext cx="431800" cy="28998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grpSp>
        <p:nvGrpSpPr>
          <p:cNvPr id="2" name="组合 6"/>
          <p:cNvGrpSpPr/>
          <p:nvPr/>
        </p:nvGrpSpPr>
        <p:grpSpPr>
          <a:xfrm>
            <a:off x="2411760" y="1700808"/>
            <a:ext cx="4136077" cy="3816424"/>
            <a:chOff x="2548833" y="2782844"/>
            <a:chExt cx="4215028" cy="3816424"/>
          </a:xfrm>
        </p:grpSpPr>
        <p:sp>
          <p:nvSpPr>
            <p:cNvPr id="8" name="任意多边形 7"/>
            <p:cNvSpPr/>
            <p:nvPr/>
          </p:nvSpPr>
          <p:spPr>
            <a:xfrm>
              <a:off x="4199695" y="2782844"/>
              <a:ext cx="913305" cy="593648"/>
            </a:xfrm>
            <a:custGeom>
              <a:avLst/>
              <a:gdLst>
                <a:gd name="connsiteX0" fmla="*/ 0 w 913305"/>
                <a:gd name="connsiteY0" fmla="*/ 98943 h 593648"/>
                <a:gd name="connsiteX1" fmla="*/ 28980 w 913305"/>
                <a:gd name="connsiteY1" fmla="*/ 28980 h 593648"/>
                <a:gd name="connsiteX2" fmla="*/ 98943 w 913305"/>
                <a:gd name="connsiteY2" fmla="*/ 0 h 593648"/>
                <a:gd name="connsiteX3" fmla="*/ 814362 w 913305"/>
                <a:gd name="connsiteY3" fmla="*/ 0 h 593648"/>
                <a:gd name="connsiteX4" fmla="*/ 884325 w 913305"/>
                <a:gd name="connsiteY4" fmla="*/ 28980 h 593648"/>
                <a:gd name="connsiteX5" fmla="*/ 913305 w 913305"/>
                <a:gd name="connsiteY5" fmla="*/ 98943 h 593648"/>
                <a:gd name="connsiteX6" fmla="*/ 913305 w 913305"/>
                <a:gd name="connsiteY6" fmla="*/ 494705 h 593648"/>
                <a:gd name="connsiteX7" fmla="*/ 884325 w 913305"/>
                <a:gd name="connsiteY7" fmla="*/ 564668 h 593648"/>
                <a:gd name="connsiteX8" fmla="*/ 814362 w 913305"/>
                <a:gd name="connsiteY8" fmla="*/ 593648 h 593648"/>
                <a:gd name="connsiteX9" fmla="*/ 98943 w 913305"/>
                <a:gd name="connsiteY9" fmla="*/ 593648 h 593648"/>
                <a:gd name="connsiteX10" fmla="*/ 28980 w 913305"/>
                <a:gd name="connsiteY10" fmla="*/ 564668 h 593648"/>
                <a:gd name="connsiteX11" fmla="*/ 0 w 913305"/>
                <a:gd name="connsiteY11" fmla="*/ 494705 h 593648"/>
                <a:gd name="connsiteX12" fmla="*/ 0 w 913305"/>
                <a:gd name="connsiteY12" fmla="*/ 98943 h 593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3305" h="593648">
                  <a:moveTo>
                    <a:pt x="0" y="98943"/>
                  </a:moveTo>
                  <a:cubicBezTo>
                    <a:pt x="0" y="72702"/>
                    <a:pt x="10424" y="47535"/>
                    <a:pt x="28980" y="28980"/>
                  </a:cubicBezTo>
                  <a:cubicBezTo>
                    <a:pt x="47535" y="10425"/>
                    <a:pt x="72702" y="0"/>
                    <a:pt x="98943" y="0"/>
                  </a:cubicBezTo>
                  <a:lnTo>
                    <a:pt x="814362" y="0"/>
                  </a:lnTo>
                  <a:cubicBezTo>
                    <a:pt x="840603" y="0"/>
                    <a:pt x="865770" y="10424"/>
                    <a:pt x="884325" y="28980"/>
                  </a:cubicBezTo>
                  <a:cubicBezTo>
                    <a:pt x="902880" y="47535"/>
                    <a:pt x="913305" y="72702"/>
                    <a:pt x="913305" y="98943"/>
                  </a:cubicBezTo>
                  <a:lnTo>
                    <a:pt x="913305" y="494705"/>
                  </a:lnTo>
                  <a:cubicBezTo>
                    <a:pt x="913305" y="520946"/>
                    <a:pt x="902881" y="546113"/>
                    <a:pt x="884325" y="564668"/>
                  </a:cubicBezTo>
                  <a:cubicBezTo>
                    <a:pt x="865770" y="583223"/>
                    <a:pt x="840603" y="593648"/>
                    <a:pt x="814362" y="593648"/>
                  </a:cubicBezTo>
                  <a:lnTo>
                    <a:pt x="98943" y="593648"/>
                  </a:lnTo>
                  <a:cubicBezTo>
                    <a:pt x="72702" y="593648"/>
                    <a:pt x="47535" y="583224"/>
                    <a:pt x="28980" y="564668"/>
                  </a:cubicBezTo>
                  <a:cubicBezTo>
                    <a:pt x="10425" y="546113"/>
                    <a:pt x="0" y="520946"/>
                    <a:pt x="0" y="494705"/>
                  </a:cubicBezTo>
                  <a:lnTo>
                    <a:pt x="0" y="98943"/>
                  </a:lnTo>
                  <a:close/>
                </a:path>
              </a:pathLst>
            </a:custGeom>
            <a:ln w="38100"/>
          </p:spPr>
          <p:style>
            <a:lnRef idx="3">
              <a:schemeClr val="lt1">
                <a:hueOff val="0"/>
                <a:satOff val="0"/>
                <a:lumOff val="0"/>
                <a:alphaOff val="0"/>
              </a:schemeClr>
            </a:lnRef>
            <a:fillRef idx="1">
              <a:schemeClr val="accent2">
                <a:hueOff val="0"/>
                <a:satOff val="0"/>
                <a:lumOff val="0"/>
                <a:alphaOff val="0"/>
              </a:schemeClr>
            </a:fillRef>
            <a:effectRef idx="1">
              <a:schemeClr val="accent2">
                <a:hueOff val="0"/>
                <a:satOff val="0"/>
                <a:lumOff val="0"/>
                <a:alphaOff val="0"/>
              </a:schemeClr>
            </a:effectRef>
            <a:fontRef idx="minor">
              <a:schemeClr val="lt1"/>
            </a:fontRef>
          </p:style>
          <p:txBody>
            <a:bodyPr spcFirstLastPara="0" vert="horz" wrap="square" lIns="82320" tIns="82320" rIns="82320" bIns="82320" numCol="1" spcCol="1270" anchor="ctr" anchorCtr="0">
              <a:noAutofit/>
            </a:bodyPr>
            <a:lstStyle/>
            <a:p>
              <a:pPr lvl="0" algn="ctr" defTabSz="622300">
                <a:lnSpc>
                  <a:spcPct val="90000"/>
                </a:lnSpc>
                <a:spcBef>
                  <a:spcPct val="0"/>
                </a:spcBef>
                <a:spcAft>
                  <a:spcPct val="35000"/>
                </a:spcAft>
              </a:pPr>
              <a:r>
                <a:rPr lang="zh-CN" altLang="en-US" sz="1400" b="1" kern="1200" dirty="0" smtClean="0"/>
                <a:t>组织管理</a:t>
              </a:r>
              <a:endParaRPr lang="zh-CN" altLang="en-US" sz="1400" b="1" kern="1200" dirty="0"/>
            </a:p>
          </p:txBody>
        </p:sp>
        <p:sp>
          <p:nvSpPr>
            <p:cNvPr id="9" name="任意多边形 8"/>
            <p:cNvSpPr/>
            <p:nvPr/>
          </p:nvSpPr>
          <p:spPr>
            <a:xfrm>
              <a:off x="2963031" y="3079668"/>
              <a:ext cx="3386633" cy="3386633"/>
            </a:xfrm>
            <a:custGeom>
              <a:avLst/>
              <a:gdLst/>
              <a:ahLst/>
              <a:cxnLst/>
              <a:rect l="0" t="0" r="0" b="0"/>
              <a:pathLst>
                <a:path>
                  <a:moveTo>
                    <a:pt x="2156004" y="64439"/>
                  </a:moveTo>
                  <a:arcTo wR="1693316" hR="1693316" stAng="17151442" swAng="1254993"/>
                </a:path>
              </a:pathLst>
            </a:custGeom>
            <a:noFill/>
            <a:ln w="38100"/>
          </p:spPr>
          <p:style>
            <a:lnRef idx="1">
              <a:schemeClr val="accent2">
                <a:hueOff val="0"/>
                <a:satOff val="0"/>
                <a:lumOff val="0"/>
                <a:alphaOff val="0"/>
              </a:schemeClr>
            </a:lnRef>
            <a:fillRef idx="0">
              <a:scrgbClr r="0" g="0" b="0"/>
            </a:fillRef>
            <a:effectRef idx="0">
              <a:schemeClr val="accent2">
                <a:hueOff val="0"/>
                <a:satOff val="0"/>
                <a:lumOff val="0"/>
                <a:alphaOff val="0"/>
              </a:schemeClr>
            </a:effectRef>
            <a:fontRef idx="minor">
              <a:schemeClr val="tx1">
                <a:hueOff val="0"/>
                <a:satOff val="0"/>
                <a:lumOff val="0"/>
                <a:alphaOff val="0"/>
              </a:schemeClr>
            </a:fontRef>
          </p:style>
        </p:sp>
        <p:sp>
          <p:nvSpPr>
            <p:cNvPr id="10" name="任意多边形 9"/>
            <p:cNvSpPr/>
            <p:nvPr/>
          </p:nvSpPr>
          <p:spPr>
            <a:xfrm>
              <a:off x="5523583" y="3420395"/>
              <a:ext cx="913305" cy="593648"/>
            </a:xfrm>
            <a:custGeom>
              <a:avLst/>
              <a:gdLst>
                <a:gd name="connsiteX0" fmla="*/ 0 w 913305"/>
                <a:gd name="connsiteY0" fmla="*/ 98943 h 593648"/>
                <a:gd name="connsiteX1" fmla="*/ 28980 w 913305"/>
                <a:gd name="connsiteY1" fmla="*/ 28980 h 593648"/>
                <a:gd name="connsiteX2" fmla="*/ 98943 w 913305"/>
                <a:gd name="connsiteY2" fmla="*/ 0 h 593648"/>
                <a:gd name="connsiteX3" fmla="*/ 814362 w 913305"/>
                <a:gd name="connsiteY3" fmla="*/ 0 h 593648"/>
                <a:gd name="connsiteX4" fmla="*/ 884325 w 913305"/>
                <a:gd name="connsiteY4" fmla="*/ 28980 h 593648"/>
                <a:gd name="connsiteX5" fmla="*/ 913305 w 913305"/>
                <a:gd name="connsiteY5" fmla="*/ 98943 h 593648"/>
                <a:gd name="connsiteX6" fmla="*/ 913305 w 913305"/>
                <a:gd name="connsiteY6" fmla="*/ 494705 h 593648"/>
                <a:gd name="connsiteX7" fmla="*/ 884325 w 913305"/>
                <a:gd name="connsiteY7" fmla="*/ 564668 h 593648"/>
                <a:gd name="connsiteX8" fmla="*/ 814362 w 913305"/>
                <a:gd name="connsiteY8" fmla="*/ 593648 h 593648"/>
                <a:gd name="connsiteX9" fmla="*/ 98943 w 913305"/>
                <a:gd name="connsiteY9" fmla="*/ 593648 h 593648"/>
                <a:gd name="connsiteX10" fmla="*/ 28980 w 913305"/>
                <a:gd name="connsiteY10" fmla="*/ 564668 h 593648"/>
                <a:gd name="connsiteX11" fmla="*/ 0 w 913305"/>
                <a:gd name="connsiteY11" fmla="*/ 494705 h 593648"/>
                <a:gd name="connsiteX12" fmla="*/ 0 w 913305"/>
                <a:gd name="connsiteY12" fmla="*/ 98943 h 593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3305" h="593648">
                  <a:moveTo>
                    <a:pt x="0" y="98943"/>
                  </a:moveTo>
                  <a:cubicBezTo>
                    <a:pt x="0" y="72702"/>
                    <a:pt x="10424" y="47535"/>
                    <a:pt x="28980" y="28980"/>
                  </a:cubicBezTo>
                  <a:cubicBezTo>
                    <a:pt x="47535" y="10425"/>
                    <a:pt x="72702" y="0"/>
                    <a:pt x="98943" y="0"/>
                  </a:cubicBezTo>
                  <a:lnTo>
                    <a:pt x="814362" y="0"/>
                  </a:lnTo>
                  <a:cubicBezTo>
                    <a:pt x="840603" y="0"/>
                    <a:pt x="865770" y="10424"/>
                    <a:pt x="884325" y="28980"/>
                  </a:cubicBezTo>
                  <a:cubicBezTo>
                    <a:pt x="902880" y="47535"/>
                    <a:pt x="913305" y="72702"/>
                    <a:pt x="913305" y="98943"/>
                  </a:cubicBezTo>
                  <a:lnTo>
                    <a:pt x="913305" y="494705"/>
                  </a:lnTo>
                  <a:cubicBezTo>
                    <a:pt x="913305" y="520946"/>
                    <a:pt x="902881" y="546113"/>
                    <a:pt x="884325" y="564668"/>
                  </a:cubicBezTo>
                  <a:cubicBezTo>
                    <a:pt x="865770" y="583223"/>
                    <a:pt x="840603" y="593648"/>
                    <a:pt x="814362" y="593648"/>
                  </a:cubicBezTo>
                  <a:lnTo>
                    <a:pt x="98943" y="593648"/>
                  </a:lnTo>
                  <a:cubicBezTo>
                    <a:pt x="72702" y="593648"/>
                    <a:pt x="47535" y="583224"/>
                    <a:pt x="28980" y="564668"/>
                  </a:cubicBezTo>
                  <a:cubicBezTo>
                    <a:pt x="10425" y="546113"/>
                    <a:pt x="0" y="520946"/>
                    <a:pt x="0" y="494705"/>
                  </a:cubicBezTo>
                  <a:lnTo>
                    <a:pt x="0" y="98943"/>
                  </a:lnTo>
                  <a:close/>
                </a:path>
              </a:pathLst>
            </a:custGeom>
            <a:ln w="38100"/>
          </p:spPr>
          <p:style>
            <a:lnRef idx="3">
              <a:schemeClr val="lt1">
                <a:hueOff val="0"/>
                <a:satOff val="0"/>
                <a:lumOff val="0"/>
                <a:alphaOff val="0"/>
              </a:schemeClr>
            </a:lnRef>
            <a:fillRef idx="1">
              <a:schemeClr val="accent3">
                <a:hueOff val="0"/>
                <a:satOff val="0"/>
                <a:lumOff val="0"/>
                <a:alphaOff val="0"/>
              </a:schemeClr>
            </a:fillRef>
            <a:effectRef idx="1">
              <a:schemeClr val="accent3">
                <a:hueOff val="0"/>
                <a:satOff val="0"/>
                <a:lumOff val="0"/>
                <a:alphaOff val="0"/>
              </a:schemeClr>
            </a:effectRef>
            <a:fontRef idx="minor">
              <a:schemeClr val="lt1"/>
            </a:fontRef>
          </p:style>
          <p:txBody>
            <a:bodyPr spcFirstLastPara="0" vert="horz" wrap="square" lIns="82320" tIns="82320" rIns="82320" bIns="82320" numCol="1" spcCol="1270" anchor="ctr" anchorCtr="0">
              <a:noAutofit/>
            </a:bodyPr>
            <a:lstStyle/>
            <a:p>
              <a:pPr lvl="0" algn="ctr" defTabSz="622300">
                <a:lnSpc>
                  <a:spcPct val="90000"/>
                </a:lnSpc>
                <a:spcBef>
                  <a:spcPct val="0"/>
                </a:spcBef>
                <a:spcAft>
                  <a:spcPct val="35000"/>
                </a:spcAft>
              </a:pPr>
              <a:r>
                <a:rPr lang="zh-CN" altLang="en-US" sz="1400" b="1" kern="1200" dirty="0" smtClean="0"/>
                <a:t>安全管理</a:t>
              </a:r>
              <a:endParaRPr lang="zh-CN" altLang="en-US" sz="1400" b="1" kern="1200" dirty="0"/>
            </a:p>
          </p:txBody>
        </p:sp>
        <p:sp>
          <p:nvSpPr>
            <p:cNvPr id="11" name="任意多边形 10"/>
            <p:cNvSpPr/>
            <p:nvPr/>
          </p:nvSpPr>
          <p:spPr>
            <a:xfrm>
              <a:off x="2963031" y="3079668"/>
              <a:ext cx="3386633" cy="3386633"/>
            </a:xfrm>
            <a:custGeom>
              <a:avLst/>
              <a:gdLst/>
              <a:ahLst/>
              <a:cxnLst/>
              <a:rect l="0" t="0" r="0" b="0"/>
              <a:pathLst>
                <a:path>
                  <a:moveTo>
                    <a:pt x="3210854" y="942050"/>
                  </a:moveTo>
                  <a:arcTo wR="1693316" hR="1693316" stAng="20019721" swAng="1725292"/>
                </a:path>
              </a:pathLst>
            </a:custGeom>
            <a:noFill/>
            <a:ln w="38100"/>
          </p:spPr>
          <p:style>
            <a:lnRef idx="1">
              <a:schemeClr val="accent3">
                <a:hueOff val="0"/>
                <a:satOff val="0"/>
                <a:lumOff val="0"/>
                <a:alphaOff val="0"/>
              </a:schemeClr>
            </a:lnRef>
            <a:fillRef idx="0">
              <a:scrgbClr r="0" g="0" b="0"/>
            </a:fillRef>
            <a:effectRef idx="0">
              <a:schemeClr val="accent3">
                <a:hueOff val="0"/>
                <a:satOff val="0"/>
                <a:lumOff val="0"/>
                <a:alphaOff val="0"/>
              </a:schemeClr>
            </a:effectRef>
            <a:fontRef idx="minor">
              <a:schemeClr val="tx1">
                <a:hueOff val="0"/>
                <a:satOff val="0"/>
                <a:lumOff val="0"/>
                <a:alphaOff val="0"/>
              </a:schemeClr>
            </a:fontRef>
          </p:style>
        </p:sp>
        <p:sp>
          <p:nvSpPr>
            <p:cNvPr id="12" name="任意多边形 11"/>
            <p:cNvSpPr/>
            <p:nvPr/>
          </p:nvSpPr>
          <p:spPr>
            <a:xfrm>
              <a:off x="5850556" y="4852959"/>
              <a:ext cx="913305" cy="593648"/>
            </a:xfrm>
            <a:custGeom>
              <a:avLst/>
              <a:gdLst>
                <a:gd name="connsiteX0" fmla="*/ 0 w 913305"/>
                <a:gd name="connsiteY0" fmla="*/ 98943 h 593648"/>
                <a:gd name="connsiteX1" fmla="*/ 28980 w 913305"/>
                <a:gd name="connsiteY1" fmla="*/ 28980 h 593648"/>
                <a:gd name="connsiteX2" fmla="*/ 98943 w 913305"/>
                <a:gd name="connsiteY2" fmla="*/ 0 h 593648"/>
                <a:gd name="connsiteX3" fmla="*/ 814362 w 913305"/>
                <a:gd name="connsiteY3" fmla="*/ 0 h 593648"/>
                <a:gd name="connsiteX4" fmla="*/ 884325 w 913305"/>
                <a:gd name="connsiteY4" fmla="*/ 28980 h 593648"/>
                <a:gd name="connsiteX5" fmla="*/ 913305 w 913305"/>
                <a:gd name="connsiteY5" fmla="*/ 98943 h 593648"/>
                <a:gd name="connsiteX6" fmla="*/ 913305 w 913305"/>
                <a:gd name="connsiteY6" fmla="*/ 494705 h 593648"/>
                <a:gd name="connsiteX7" fmla="*/ 884325 w 913305"/>
                <a:gd name="connsiteY7" fmla="*/ 564668 h 593648"/>
                <a:gd name="connsiteX8" fmla="*/ 814362 w 913305"/>
                <a:gd name="connsiteY8" fmla="*/ 593648 h 593648"/>
                <a:gd name="connsiteX9" fmla="*/ 98943 w 913305"/>
                <a:gd name="connsiteY9" fmla="*/ 593648 h 593648"/>
                <a:gd name="connsiteX10" fmla="*/ 28980 w 913305"/>
                <a:gd name="connsiteY10" fmla="*/ 564668 h 593648"/>
                <a:gd name="connsiteX11" fmla="*/ 0 w 913305"/>
                <a:gd name="connsiteY11" fmla="*/ 494705 h 593648"/>
                <a:gd name="connsiteX12" fmla="*/ 0 w 913305"/>
                <a:gd name="connsiteY12" fmla="*/ 98943 h 593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3305" h="593648">
                  <a:moveTo>
                    <a:pt x="0" y="98943"/>
                  </a:moveTo>
                  <a:cubicBezTo>
                    <a:pt x="0" y="72702"/>
                    <a:pt x="10424" y="47535"/>
                    <a:pt x="28980" y="28980"/>
                  </a:cubicBezTo>
                  <a:cubicBezTo>
                    <a:pt x="47535" y="10425"/>
                    <a:pt x="72702" y="0"/>
                    <a:pt x="98943" y="0"/>
                  </a:cubicBezTo>
                  <a:lnTo>
                    <a:pt x="814362" y="0"/>
                  </a:lnTo>
                  <a:cubicBezTo>
                    <a:pt x="840603" y="0"/>
                    <a:pt x="865770" y="10424"/>
                    <a:pt x="884325" y="28980"/>
                  </a:cubicBezTo>
                  <a:cubicBezTo>
                    <a:pt x="902880" y="47535"/>
                    <a:pt x="913305" y="72702"/>
                    <a:pt x="913305" y="98943"/>
                  </a:cubicBezTo>
                  <a:lnTo>
                    <a:pt x="913305" y="494705"/>
                  </a:lnTo>
                  <a:cubicBezTo>
                    <a:pt x="913305" y="520946"/>
                    <a:pt x="902881" y="546113"/>
                    <a:pt x="884325" y="564668"/>
                  </a:cubicBezTo>
                  <a:cubicBezTo>
                    <a:pt x="865770" y="583223"/>
                    <a:pt x="840603" y="593648"/>
                    <a:pt x="814362" y="593648"/>
                  </a:cubicBezTo>
                  <a:lnTo>
                    <a:pt x="98943" y="593648"/>
                  </a:lnTo>
                  <a:cubicBezTo>
                    <a:pt x="72702" y="593648"/>
                    <a:pt x="47535" y="583224"/>
                    <a:pt x="28980" y="564668"/>
                  </a:cubicBezTo>
                  <a:cubicBezTo>
                    <a:pt x="10425" y="546113"/>
                    <a:pt x="0" y="520946"/>
                    <a:pt x="0" y="494705"/>
                  </a:cubicBezTo>
                  <a:lnTo>
                    <a:pt x="0" y="98943"/>
                  </a:lnTo>
                  <a:close/>
                </a:path>
              </a:pathLst>
            </a:custGeom>
            <a:ln w="38100"/>
          </p:spPr>
          <p:style>
            <a:lnRef idx="3">
              <a:schemeClr val="lt1">
                <a:hueOff val="0"/>
                <a:satOff val="0"/>
                <a:lumOff val="0"/>
                <a:alphaOff val="0"/>
              </a:schemeClr>
            </a:lnRef>
            <a:fillRef idx="1">
              <a:schemeClr val="accent4">
                <a:hueOff val="0"/>
                <a:satOff val="0"/>
                <a:lumOff val="0"/>
                <a:alphaOff val="0"/>
              </a:schemeClr>
            </a:fillRef>
            <a:effectRef idx="1">
              <a:schemeClr val="accent4">
                <a:hueOff val="0"/>
                <a:satOff val="0"/>
                <a:lumOff val="0"/>
                <a:alphaOff val="0"/>
              </a:schemeClr>
            </a:effectRef>
            <a:fontRef idx="minor">
              <a:schemeClr val="lt1"/>
            </a:fontRef>
          </p:style>
          <p:txBody>
            <a:bodyPr spcFirstLastPara="0" vert="horz" wrap="square" lIns="82320" tIns="82320" rIns="82320" bIns="82320" numCol="1" spcCol="1270" anchor="ctr" anchorCtr="0">
              <a:noAutofit/>
            </a:bodyPr>
            <a:lstStyle/>
            <a:p>
              <a:pPr lvl="0" algn="ctr" defTabSz="622300">
                <a:lnSpc>
                  <a:spcPct val="90000"/>
                </a:lnSpc>
                <a:spcBef>
                  <a:spcPct val="0"/>
                </a:spcBef>
                <a:spcAft>
                  <a:spcPct val="35000"/>
                </a:spcAft>
              </a:pPr>
              <a:r>
                <a:rPr lang="zh-CN" altLang="en-US" sz="1400" b="1" kern="1200" dirty="0" smtClean="0"/>
                <a:t>质量管理</a:t>
              </a:r>
              <a:endParaRPr lang="zh-CN" altLang="en-US" sz="1400" b="1" kern="1200" dirty="0"/>
            </a:p>
          </p:txBody>
        </p:sp>
        <p:sp>
          <p:nvSpPr>
            <p:cNvPr id="13" name="任意多边形 12"/>
            <p:cNvSpPr/>
            <p:nvPr/>
          </p:nvSpPr>
          <p:spPr>
            <a:xfrm>
              <a:off x="2963031" y="3079668"/>
              <a:ext cx="3386633" cy="3386633"/>
            </a:xfrm>
            <a:custGeom>
              <a:avLst/>
              <a:gdLst/>
              <a:ahLst/>
              <a:cxnLst/>
              <a:rect l="0" t="0" r="0" b="0"/>
              <a:pathLst>
                <a:path>
                  <a:moveTo>
                    <a:pt x="3244170" y="2373150"/>
                  </a:moveTo>
                  <a:arcTo wR="1693316" hR="1693316" stAng="1420247" swAng="1357509"/>
                </a:path>
              </a:pathLst>
            </a:custGeom>
            <a:noFill/>
            <a:ln w="38100"/>
          </p:spPr>
          <p:style>
            <a:lnRef idx="1">
              <a:schemeClr val="accent4">
                <a:hueOff val="0"/>
                <a:satOff val="0"/>
                <a:lumOff val="0"/>
                <a:alphaOff val="0"/>
              </a:schemeClr>
            </a:lnRef>
            <a:fillRef idx="0">
              <a:scrgbClr r="0" g="0" b="0"/>
            </a:fillRef>
            <a:effectRef idx="0">
              <a:schemeClr val="accent4">
                <a:hueOff val="0"/>
                <a:satOff val="0"/>
                <a:lumOff val="0"/>
                <a:alphaOff val="0"/>
              </a:schemeClr>
            </a:effectRef>
            <a:fontRef idx="minor">
              <a:schemeClr val="tx1">
                <a:hueOff val="0"/>
                <a:satOff val="0"/>
                <a:lumOff val="0"/>
                <a:alphaOff val="0"/>
              </a:schemeClr>
            </a:fontRef>
          </p:style>
        </p:sp>
        <p:sp>
          <p:nvSpPr>
            <p:cNvPr id="14" name="任意多边形 13"/>
            <p:cNvSpPr/>
            <p:nvPr/>
          </p:nvSpPr>
          <p:spPr>
            <a:xfrm>
              <a:off x="5043839" y="6023204"/>
              <a:ext cx="913305" cy="576064"/>
            </a:xfrm>
            <a:custGeom>
              <a:avLst/>
              <a:gdLst>
                <a:gd name="connsiteX0" fmla="*/ 0 w 913305"/>
                <a:gd name="connsiteY0" fmla="*/ 98943 h 593648"/>
                <a:gd name="connsiteX1" fmla="*/ 28980 w 913305"/>
                <a:gd name="connsiteY1" fmla="*/ 28980 h 593648"/>
                <a:gd name="connsiteX2" fmla="*/ 98943 w 913305"/>
                <a:gd name="connsiteY2" fmla="*/ 0 h 593648"/>
                <a:gd name="connsiteX3" fmla="*/ 814362 w 913305"/>
                <a:gd name="connsiteY3" fmla="*/ 0 h 593648"/>
                <a:gd name="connsiteX4" fmla="*/ 884325 w 913305"/>
                <a:gd name="connsiteY4" fmla="*/ 28980 h 593648"/>
                <a:gd name="connsiteX5" fmla="*/ 913305 w 913305"/>
                <a:gd name="connsiteY5" fmla="*/ 98943 h 593648"/>
                <a:gd name="connsiteX6" fmla="*/ 913305 w 913305"/>
                <a:gd name="connsiteY6" fmla="*/ 494705 h 593648"/>
                <a:gd name="connsiteX7" fmla="*/ 884325 w 913305"/>
                <a:gd name="connsiteY7" fmla="*/ 564668 h 593648"/>
                <a:gd name="connsiteX8" fmla="*/ 814362 w 913305"/>
                <a:gd name="connsiteY8" fmla="*/ 593648 h 593648"/>
                <a:gd name="connsiteX9" fmla="*/ 98943 w 913305"/>
                <a:gd name="connsiteY9" fmla="*/ 593648 h 593648"/>
                <a:gd name="connsiteX10" fmla="*/ 28980 w 913305"/>
                <a:gd name="connsiteY10" fmla="*/ 564668 h 593648"/>
                <a:gd name="connsiteX11" fmla="*/ 0 w 913305"/>
                <a:gd name="connsiteY11" fmla="*/ 494705 h 593648"/>
                <a:gd name="connsiteX12" fmla="*/ 0 w 913305"/>
                <a:gd name="connsiteY12" fmla="*/ 98943 h 593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3305" h="593648">
                  <a:moveTo>
                    <a:pt x="0" y="98943"/>
                  </a:moveTo>
                  <a:cubicBezTo>
                    <a:pt x="0" y="72702"/>
                    <a:pt x="10424" y="47535"/>
                    <a:pt x="28980" y="28980"/>
                  </a:cubicBezTo>
                  <a:cubicBezTo>
                    <a:pt x="47535" y="10425"/>
                    <a:pt x="72702" y="0"/>
                    <a:pt x="98943" y="0"/>
                  </a:cubicBezTo>
                  <a:lnTo>
                    <a:pt x="814362" y="0"/>
                  </a:lnTo>
                  <a:cubicBezTo>
                    <a:pt x="840603" y="0"/>
                    <a:pt x="865770" y="10424"/>
                    <a:pt x="884325" y="28980"/>
                  </a:cubicBezTo>
                  <a:cubicBezTo>
                    <a:pt x="902880" y="47535"/>
                    <a:pt x="913305" y="72702"/>
                    <a:pt x="913305" y="98943"/>
                  </a:cubicBezTo>
                  <a:lnTo>
                    <a:pt x="913305" y="494705"/>
                  </a:lnTo>
                  <a:cubicBezTo>
                    <a:pt x="913305" y="520946"/>
                    <a:pt x="902881" y="546113"/>
                    <a:pt x="884325" y="564668"/>
                  </a:cubicBezTo>
                  <a:cubicBezTo>
                    <a:pt x="865770" y="583223"/>
                    <a:pt x="840603" y="593648"/>
                    <a:pt x="814362" y="593648"/>
                  </a:cubicBezTo>
                  <a:lnTo>
                    <a:pt x="98943" y="593648"/>
                  </a:lnTo>
                  <a:cubicBezTo>
                    <a:pt x="72702" y="593648"/>
                    <a:pt x="47535" y="583224"/>
                    <a:pt x="28980" y="564668"/>
                  </a:cubicBezTo>
                  <a:cubicBezTo>
                    <a:pt x="10425" y="546113"/>
                    <a:pt x="0" y="520946"/>
                    <a:pt x="0" y="494705"/>
                  </a:cubicBezTo>
                  <a:lnTo>
                    <a:pt x="0" y="98943"/>
                  </a:lnTo>
                  <a:close/>
                </a:path>
              </a:pathLst>
            </a:custGeom>
            <a:ln w="38100"/>
          </p:spPr>
          <p:style>
            <a:lnRef idx="3">
              <a:schemeClr val="lt1">
                <a:hueOff val="0"/>
                <a:satOff val="0"/>
                <a:lumOff val="0"/>
                <a:alphaOff val="0"/>
              </a:schemeClr>
            </a:lnRef>
            <a:fillRef idx="1">
              <a:schemeClr val="accent5">
                <a:hueOff val="0"/>
                <a:satOff val="0"/>
                <a:lumOff val="0"/>
                <a:alphaOff val="0"/>
              </a:schemeClr>
            </a:fillRef>
            <a:effectRef idx="1">
              <a:schemeClr val="accent5">
                <a:hueOff val="0"/>
                <a:satOff val="0"/>
                <a:lumOff val="0"/>
                <a:alphaOff val="0"/>
              </a:schemeClr>
            </a:effectRef>
            <a:fontRef idx="minor">
              <a:schemeClr val="lt1"/>
            </a:fontRef>
          </p:style>
          <p:txBody>
            <a:bodyPr spcFirstLastPara="0" vert="horz" wrap="square" lIns="82320" tIns="82320" rIns="82320" bIns="82320" numCol="1" spcCol="1270" anchor="ctr" anchorCtr="0">
              <a:noAutofit/>
            </a:bodyPr>
            <a:lstStyle/>
            <a:p>
              <a:pPr lvl="0" algn="ctr" defTabSz="622300">
                <a:lnSpc>
                  <a:spcPct val="90000"/>
                </a:lnSpc>
                <a:spcBef>
                  <a:spcPct val="0"/>
                </a:spcBef>
                <a:spcAft>
                  <a:spcPct val="35000"/>
                </a:spcAft>
              </a:pPr>
              <a:r>
                <a:rPr lang="zh-CN" altLang="en-US" sz="1400" b="1" kern="1200" dirty="0" smtClean="0"/>
                <a:t>物项管理</a:t>
              </a:r>
              <a:endParaRPr lang="zh-CN" altLang="en-US" sz="1400" b="1" kern="1200" dirty="0"/>
            </a:p>
          </p:txBody>
        </p:sp>
        <p:sp>
          <p:nvSpPr>
            <p:cNvPr id="15" name="任意多边形 14"/>
            <p:cNvSpPr/>
            <p:nvPr/>
          </p:nvSpPr>
          <p:spPr>
            <a:xfrm>
              <a:off x="2963031" y="3079668"/>
              <a:ext cx="3386633" cy="3386633"/>
            </a:xfrm>
            <a:custGeom>
              <a:avLst/>
              <a:gdLst/>
              <a:ahLst/>
              <a:cxnLst/>
              <a:rect l="0" t="0" r="0" b="0"/>
              <a:pathLst>
                <a:path>
                  <a:moveTo>
                    <a:pt x="1965879" y="3364552"/>
                  </a:moveTo>
                  <a:arcTo wR="1693316" hR="1693316" stAng="4844229" swAng="1111542"/>
                </a:path>
              </a:pathLst>
            </a:custGeom>
            <a:noFill/>
            <a:ln w="38100"/>
          </p:spPr>
          <p:style>
            <a:lnRef idx="1">
              <a:schemeClr val="accent5">
                <a:hueOff val="0"/>
                <a:satOff val="0"/>
                <a:lumOff val="0"/>
                <a:alphaOff val="0"/>
              </a:schemeClr>
            </a:lnRef>
            <a:fillRef idx="0">
              <a:scrgbClr r="0" g="0" b="0"/>
            </a:fillRef>
            <a:effectRef idx="0">
              <a:schemeClr val="accent5">
                <a:hueOff val="0"/>
                <a:satOff val="0"/>
                <a:lumOff val="0"/>
                <a:alphaOff val="0"/>
              </a:schemeClr>
            </a:effectRef>
            <a:fontRef idx="minor">
              <a:schemeClr val="tx1">
                <a:hueOff val="0"/>
                <a:satOff val="0"/>
                <a:lumOff val="0"/>
                <a:alphaOff val="0"/>
              </a:schemeClr>
            </a:fontRef>
          </p:style>
        </p:sp>
        <p:sp>
          <p:nvSpPr>
            <p:cNvPr id="16" name="任意多边形 15"/>
            <p:cNvSpPr/>
            <p:nvPr/>
          </p:nvSpPr>
          <p:spPr>
            <a:xfrm>
              <a:off x="3464992" y="6001786"/>
              <a:ext cx="913305" cy="593648"/>
            </a:xfrm>
            <a:custGeom>
              <a:avLst/>
              <a:gdLst>
                <a:gd name="connsiteX0" fmla="*/ 0 w 913305"/>
                <a:gd name="connsiteY0" fmla="*/ 98943 h 593648"/>
                <a:gd name="connsiteX1" fmla="*/ 28980 w 913305"/>
                <a:gd name="connsiteY1" fmla="*/ 28980 h 593648"/>
                <a:gd name="connsiteX2" fmla="*/ 98943 w 913305"/>
                <a:gd name="connsiteY2" fmla="*/ 0 h 593648"/>
                <a:gd name="connsiteX3" fmla="*/ 814362 w 913305"/>
                <a:gd name="connsiteY3" fmla="*/ 0 h 593648"/>
                <a:gd name="connsiteX4" fmla="*/ 884325 w 913305"/>
                <a:gd name="connsiteY4" fmla="*/ 28980 h 593648"/>
                <a:gd name="connsiteX5" fmla="*/ 913305 w 913305"/>
                <a:gd name="connsiteY5" fmla="*/ 98943 h 593648"/>
                <a:gd name="connsiteX6" fmla="*/ 913305 w 913305"/>
                <a:gd name="connsiteY6" fmla="*/ 494705 h 593648"/>
                <a:gd name="connsiteX7" fmla="*/ 884325 w 913305"/>
                <a:gd name="connsiteY7" fmla="*/ 564668 h 593648"/>
                <a:gd name="connsiteX8" fmla="*/ 814362 w 913305"/>
                <a:gd name="connsiteY8" fmla="*/ 593648 h 593648"/>
                <a:gd name="connsiteX9" fmla="*/ 98943 w 913305"/>
                <a:gd name="connsiteY9" fmla="*/ 593648 h 593648"/>
                <a:gd name="connsiteX10" fmla="*/ 28980 w 913305"/>
                <a:gd name="connsiteY10" fmla="*/ 564668 h 593648"/>
                <a:gd name="connsiteX11" fmla="*/ 0 w 913305"/>
                <a:gd name="connsiteY11" fmla="*/ 494705 h 593648"/>
                <a:gd name="connsiteX12" fmla="*/ 0 w 913305"/>
                <a:gd name="connsiteY12" fmla="*/ 98943 h 593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3305" h="593648">
                  <a:moveTo>
                    <a:pt x="0" y="98943"/>
                  </a:moveTo>
                  <a:cubicBezTo>
                    <a:pt x="0" y="72702"/>
                    <a:pt x="10424" y="47535"/>
                    <a:pt x="28980" y="28980"/>
                  </a:cubicBezTo>
                  <a:cubicBezTo>
                    <a:pt x="47535" y="10425"/>
                    <a:pt x="72702" y="0"/>
                    <a:pt x="98943" y="0"/>
                  </a:cubicBezTo>
                  <a:lnTo>
                    <a:pt x="814362" y="0"/>
                  </a:lnTo>
                  <a:cubicBezTo>
                    <a:pt x="840603" y="0"/>
                    <a:pt x="865770" y="10424"/>
                    <a:pt x="884325" y="28980"/>
                  </a:cubicBezTo>
                  <a:cubicBezTo>
                    <a:pt x="902880" y="47535"/>
                    <a:pt x="913305" y="72702"/>
                    <a:pt x="913305" y="98943"/>
                  </a:cubicBezTo>
                  <a:lnTo>
                    <a:pt x="913305" y="494705"/>
                  </a:lnTo>
                  <a:cubicBezTo>
                    <a:pt x="913305" y="520946"/>
                    <a:pt x="902881" y="546113"/>
                    <a:pt x="884325" y="564668"/>
                  </a:cubicBezTo>
                  <a:cubicBezTo>
                    <a:pt x="865770" y="583223"/>
                    <a:pt x="840603" y="593648"/>
                    <a:pt x="814362" y="593648"/>
                  </a:cubicBezTo>
                  <a:lnTo>
                    <a:pt x="98943" y="593648"/>
                  </a:lnTo>
                  <a:cubicBezTo>
                    <a:pt x="72702" y="593648"/>
                    <a:pt x="47535" y="583224"/>
                    <a:pt x="28980" y="564668"/>
                  </a:cubicBezTo>
                  <a:cubicBezTo>
                    <a:pt x="10425" y="546113"/>
                    <a:pt x="0" y="520946"/>
                    <a:pt x="0" y="494705"/>
                  </a:cubicBezTo>
                  <a:lnTo>
                    <a:pt x="0" y="98943"/>
                  </a:lnTo>
                  <a:close/>
                </a:path>
              </a:pathLst>
            </a:custGeom>
            <a:ln w="38100"/>
          </p:spPr>
          <p:style>
            <a:lnRef idx="3">
              <a:schemeClr val="lt1">
                <a:hueOff val="0"/>
                <a:satOff val="0"/>
                <a:lumOff val="0"/>
                <a:alphaOff val="0"/>
              </a:schemeClr>
            </a:lnRef>
            <a:fillRef idx="1">
              <a:schemeClr val="accent6">
                <a:hueOff val="0"/>
                <a:satOff val="0"/>
                <a:lumOff val="0"/>
                <a:alphaOff val="0"/>
              </a:schemeClr>
            </a:fillRef>
            <a:effectRef idx="1">
              <a:schemeClr val="accent6">
                <a:hueOff val="0"/>
                <a:satOff val="0"/>
                <a:lumOff val="0"/>
                <a:alphaOff val="0"/>
              </a:schemeClr>
            </a:effectRef>
            <a:fontRef idx="minor">
              <a:schemeClr val="lt1"/>
            </a:fontRef>
          </p:style>
          <p:txBody>
            <a:bodyPr spcFirstLastPara="0" vert="horz" wrap="square" lIns="82320" tIns="82320" rIns="82320" bIns="82320" numCol="1" spcCol="1270" anchor="ctr" anchorCtr="0">
              <a:noAutofit/>
            </a:bodyPr>
            <a:lstStyle/>
            <a:p>
              <a:pPr lvl="0" algn="ctr" defTabSz="622300">
                <a:lnSpc>
                  <a:spcPct val="90000"/>
                </a:lnSpc>
                <a:spcBef>
                  <a:spcPct val="0"/>
                </a:spcBef>
                <a:spcAft>
                  <a:spcPct val="35000"/>
                </a:spcAft>
              </a:pPr>
              <a:r>
                <a:rPr lang="zh-CN" altLang="en-US" sz="1400" b="1" kern="1200" dirty="0" smtClean="0"/>
                <a:t>接口管理</a:t>
              </a:r>
              <a:endParaRPr lang="zh-CN" altLang="en-US" sz="1400" b="1" kern="1200" dirty="0"/>
            </a:p>
          </p:txBody>
        </p:sp>
        <p:sp>
          <p:nvSpPr>
            <p:cNvPr id="17" name="任意多边形 16"/>
            <p:cNvSpPr/>
            <p:nvPr/>
          </p:nvSpPr>
          <p:spPr>
            <a:xfrm>
              <a:off x="2963031" y="3079668"/>
              <a:ext cx="3386633" cy="3386633"/>
            </a:xfrm>
            <a:custGeom>
              <a:avLst/>
              <a:gdLst/>
              <a:ahLst/>
              <a:cxnLst/>
              <a:rect l="0" t="0" r="0" b="0"/>
              <a:pathLst>
                <a:path>
                  <a:moveTo>
                    <a:pt x="523347" y="2917445"/>
                  </a:moveTo>
                  <a:arcTo wR="1693316" hR="1693316" stAng="8022244" swAng="1357509"/>
                </a:path>
              </a:pathLst>
            </a:custGeom>
            <a:noFill/>
            <a:ln w="38100"/>
          </p:spPr>
          <p:style>
            <a:lnRef idx="1">
              <a:schemeClr val="accent6">
                <a:hueOff val="0"/>
                <a:satOff val="0"/>
                <a:lumOff val="0"/>
                <a:alphaOff val="0"/>
              </a:schemeClr>
            </a:lnRef>
            <a:fillRef idx="0">
              <a:scrgbClr r="0" g="0" b="0"/>
            </a:fillRef>
            <a:effectRef idx="0">
              <a:schemeClr val="accent6">
                <a:hueOff val="0"/>
                <a:satOff val="0"/>
                <a:lumOff val="0"/>
                <a:alphaOff val="0"/>
              </a:schemeClr>
            </a:effectRef>
            <a:fontRef idx="minor">
              <a:schemeClr val="tx1">
                <a:hueOff val="0"/>
                <a:satOff val="0"/>
                <a:lumOff val="0"/>
                <a:alphaOff val="0"/>
              </a:schemeClr>
            </a:fontRef>
          </p:style>
        </p:sp>
        <p:sp>
          <p:nvSpPr>
            <p:cNvPr id="18" name="任意多边形 17"/>
            <p:cNvSpPr/>
            <p:nvPr/>
          </p:nvSpPr>
          <p:spPr>
            <a:xfrm>
              <a:off x="2548833" y="4852959"/>
              <a:ext cx="913305" cy="593648"/>
            </a:xfrm>
            <a:custGeom>
              <a:avLst/>
              <a:gdLst>
                <a:gd name="connsiteX0" fmla="*/ 0 w 913305"/>
                <a:gd name="connsiteY0" fmla="*/ 98943 h 593648"/>
                <a:gd name="connsiteX1" fmla="*/ 28980 w 913305"/>
                <a:gd name="connsiteY1" fmla="*/ 28980 h 593648"/>
                <a:gd name="connsiteX2" fmla="*/ 98943 w 913305"/>
                <a:gd name="connsiteY2" fmla="*/ 0 h 593648"/>
                <a:gd name="connsiteX3" fmla="*/ 814362 w 913305"/>
                <a:gd name="connsiteY3" fmla="*/ 0 h 593648"/>
                <a:gd name="connsiteX4" fmla="*/ 884325 w 913305"/>
                <a:gd name="connsiteY4" fmla="*/ 28980 h 593648"/>
                <a:gd name="connsiteX5" fmla="*/ 913305 w 913305"/>
                <a:gd name="connsiteY5" fmla="*/ 98943 h 593648"/>
                <a:gd name="connsiteX6" fmla="*/ 913305 w 913305"/>
                <a:gd name="connsiteY6" fmla="*/ 494705 h 593648"/>
                <a:gd name="connsiteX7" fmla="*/ 884325 w 913305"/>
                <a:gd name="connsiteY7" fmla="*/ 564668 h 593648"/>
                <a:gd name="connsiteX8" fmla="*/ 814362 w 913305"/>
                <a:gd name="connsiteY8" fmla="*/ 593648 h 593648"/>
                <a:gd name="connsiteX9" fmla="*/ 98943 w 913305"/>
                <a:gd name="connsiteY9" fmla="*/ 593648 h 593648"/>
                <a:gd name="connsiteX10" fmla="*/ 28980 w 913305"/>
                <a:gd name="connsiteY10" fmla="*/ 564668 h 593648"/>
                <a:gd name="connsiteX11" fmla="*/ 0 w 913305"/>
                <a:gd name="connsiteY11" fmla="*/ 494705 h 593648"/>
                <a:gd name="connsiteX12" fmla="*/ 0 w 913305"/>
                <a:gd name="connsiteY12" fmla="*/ 98943 h 593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3305" h="593648">
                  <a:moveTo>
                    <a:pt x="0" y="98943"/>
                  </a:moveTo>
                  <a:cubicBezTo>
                    <a:pt x="0" y="72702"/>
                    <a:pt x="10424" y="47535"/>
                    <a:pt x="28980" y="28980"/>
                  </a:cubicBezTo>
                  <a:cubicBezTo>
                    <a:pt x="47535" y="10425"/>
                    <a:pt x="72702" y="0"/>
                    <a:pt x="98943" y="0"/>
                  </a:cubicBezTo>
                  <a:lnTo>
                    <a:pt x="814362" y="0"/>
                  </a:lnTo>
                  <a:cubicBezTo>
                    <a:pt x="840603" y="0"/>
                    <a:pt x="865770" y="10424"/>
                    <a:pt x="884325" y="28980"/>
                  </a:cubicBezTo>
                  <a:cubicBezTo>
                    <a:pt x="902880" y="47535"/>
                    <a:pt x="913305" y="72702"/>
                    <a:pt x="913305" y="98943"/>
                  </a:cubicBezTo>
                  <a:lnTo>
                    <a:pt x="913305" y="494705"/>
                  </a:lnTo>
                  <a:cubicBezTo>
                    <a:pt x="913305" y="520946"/>
                    <a:pt x="902881" y="546113"/>
                    <a:pt x="884325" y="564668"/>
                  </a:cubicBezTo>
                  <a:cubicBezTo>
                    <a:pt x="865770" y="583223"/>
                    <a:pt x="840603" y="593648"/>
                    <a:pt x="814362" y="593648"/>
                  </a:cubicBezTo>
                  <a:lnTo>
                    <a:pt x="98943" y="593648"/>
                  </a:lnTo>
                  <a:cubicBezTo>
                    <a:pt x="72702" y="593648"/>
                    <a:pt x="47535" y="583224"/>
                    <a:pt x="28980" y="564668"/>
                  </a:cubicBezTo>
                  <a:cubicBezTo>
                    <a:pt x="10425" y="546113"/>
                    <a:pt x="0" y="520946"/>
                    <a:pt x="0" y="494705"/>
                  </a:cubicBezTo>
                  <a:lnTo>
                    <a:pt x="0" y="98943"/>
                  </a:lnTo>
                  <a:close/>
                </a:path>
              </a:pathLst>
            </a:custGeom>
            <a:ln w="38100"/>
          </p:spPr>
          <p:style>
            <a:lnRef idx="3">
              <a:schemeClr val="lt1">
                <a:hueOff val="0"/>
                <a:satOff val="0"/>
                <a:lumOff val="0"/>
                <a:alphaOff val="0"/>
              </a:schemeClr>
            </a:lnRef>
            <a:fillRef idx="1">
              <a:schemeClr val="accent2">
                <a:hueOff val="0"/>
                <a:satOff val="0"/>
                <a:lumOff val="0"/>
                <a:alphaOff val="0"/>
              </a:schemeClr>
            </a:fillRef>
            <a:effectRef idx="1">
              <a:schemeClr val="accent2">
                <a:hueOff val="0"/>
                <a:satOff val="0"/>
                <a:lumOff val="0"/>
                <a:alphaOff val="0"/>
              </a:schemeClr>
            </a:effectRef>
            <a:fontRef idx="minor">
              <a:schemeClr val="lt1"/>
            </a:fontRef>
          </p:style>
          <p:txBody>
            <a:bodyPr spcFirstLastPara="0" vert="horz" wrap="square" lIns="82320" tIns="82320" rIns="82320" bIns="82320" numCol="1" spcCol="1270" anchor="ctr" anchorCtr="0">
              <a:noAutofit/>
            </a:bodyPr>
            <a:lstStyle/>
            <a:p>
              <a:pPr lvl="0" algn="ctr" defTabSz="622300">
                <a:lnSpc>
                  <a:spcPct val="90000"/>
                </a:lnSpc>
                <a:spcBef>
                  <a:spcPct val="0"/>
                </a:spcBef>
                <a:spcAft>
                  <a:spcPct val="35000"/>
                </a:spcAft>
              </a:pPr>
              <a:r>
                <a:rPr lang="zh-CN" altLang="en-US" sz="1400" b="1" kern="1200" dirty="0" smtClean="0"/>
                <a:t>文件管理</a:t>
              </a:r>
              <a:endParaRPr lang="zh-CN" altLang="en-US" sz="1400" b="1" kern="1200" dirty="0"/>
            </a:p>
          </p:txBody>
        </p:sp>
        <p:sp>
          <p:nvSpPr>
            <p:cNvPr id="19" name="任意多边形 18"/>
            <p:cNvSpPr/>
            <p:nvPr/>
          </p:nvSpPr>
          <p:spPr>
            <a:xfrm>
              <a:off x="2963031" y="3079668"/>
              <a:ext cx="3386633" cy="3386633"/>
            </a:xfrm>
            <a:custGeom>
              <a:avLst/>
              <a:gdLst/>
              <a:ahLst/>
              <a:cxnLst/>
              <a:rect l="0" t="0" r="0" b="0"/>
              <a:pathLst>
                <a:path>
                  <a:moveTo>
                    <a:pt x="1506" y="1764724"/>
                  </a:moveTo>
                  <a:arcTo wR="1693316" hR="1693316" stAng="10654987" swAng="1725292"/>
                </a:path>
              </a:pathLst>
            </a:custGeom>
            <a:noFill/>
            <a:ln w="38100"/>
          </p:spPr>
          <p:style>
            <a:lnRef idx="1">
              <a:schemeClr val="accent2">
                <a:hueOff val="0"/>
                <a:satOff val="0"/>
                <a:lumOff val="0"/>
                <a:alphaOff val="0"/>
              </a:schemeClr>
            </a:lnRef>
            <a:fillRef idx="0">
              <a:scrgbClr r="0" g="0" b="0"/>
            </a:fillRef>
            <a:effectRef idx="0">
              <a:schemeClr val="accent2">
                <a:hueOff val="0"/>
                <a:satOff val="0"/>
                <a:lumOff val="0"/>
                <a:alphaOff val="0"/>
              </a:schemeClr>
            </a:effectRef>
            <a:fontRef idx="minor">
              <a:schemeClr val="tx1">
                <a:hueOff val="0"/>
                <a:satOff val="0"/>
                <a:lumOff val="0"/>
                <a:alphaOff val="0"/>
              </a:schemeClr>
            </a:fontRef>
          </p:style>
        </p:sp>
        <p:sp>
          <p:nvSpPr>
            <p:cNvPr id="20" name="任意多边形 19"/>
            <p:cNvSpPr/>
            <p:nvPr/>
          </p:nvSpPr>
          <p:spPr>
            <a:xfrm>
              <a:off x="2875807" y="3420395"/>
              <a:ext cx="913305" cy="593648"/>
            </a:xfrm>
            <a:custGeom>
              <a:avLst/>
              <a:gdLst>
                <a:gd name="connsiteX0" fmla="*/ 0 w 913305"/>
                <a:gd name="connsiteY0" fmla="*/ 98943 h 593648"/>
                <a:gd name="connsiteX1" fmla="*/ 28980 w 913305"/>
                <a:gd name="connsiteY1" fmla="*/ 28980 h 593648"/>
                <a:gd name="connsiteX2" fmla="*/ 98943 w 913305"/>
                <a:gd name="connsiteY2" fmla="*/ 0 h 593648"/>
                <a:gd name="connsiteX3" fmla="*/ 814362 w 913305"/>
                <a:gd name="connsiteY3" fmla="*/ 0 h 593648"/>
                <a:gd name="connsiteX4" fmla="*/ 884325 w 913305"/>
                <a:gd name="connsiteY4" fmla="*/ 28980 h 593648"/>
                <a:gd name="connsiteX5" fmla="*/ 913305 w 913305"/>
                <a:gd name="connsiteY5" fmla="*/ 98943 h 593648"/>
                <a:gd name="connsiteX6" fmla="*/ 913305 w 913305"/>
                <a:gd name="connsiteY6" fmla="*/ 494705 h 593648"/>
                <a:gd name="connsiteX7" fmla="*/ 884325 w 913305"/>
                <a:gd name="connsiteY7" fmla="*/ 564668 h 593648"/>
                <a:gd name="connsiteX8" fmla="*/ 814362 w 913305"/>
                <a:gd name="connsiteY8" fmla="*/ 593648 h 593648"/>
                <a:gd name="connsiteX9" fmla="*/ 98943 w 913305"/>
                <a:gd name="connsiteY9" fmla="*/ 593648 h 593648"/>
                <a:gd name="connsiteX10" fmla="*/ 28980 w 913305"/>
                <a:gd name="connsiteY10" fmla="*/ 564668 h 593648"/>
                <a:gd name="connsiteX11" fmla="*/ 0 w 913305"/>
                <a:gd name="connsiteY11" fmla="*/ 494705 h 593648"/>
                <a:gd name="connsiteX12" fmla="*/ 0 w 913305"/>
                <a:gd name="connsiteY12" fmla="*/ 98943 h 593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3305" h="593648">
                  <a:moveTo>
                    <a:pt x="0" y="98943"/>
                  </a:moveTo>
                  <a:cubicBezTo>
                    <a:pt x="0" y="72702"/>
                    <a:pt x="10424" y="47535"/>
                    <a:pt x="28980" y="28980"/>
                  </a:cubicBezTo>
                  <a:cubicBezTo>
                    <a:pt x="47535" y="10425"/>
                    <a:pt x="72702" y="0"/>
                    <a:pt x="98943" y="0"/>
                  </a:cubicBezTo>
                  <a:lnTo>
                    <a:pt x="814362" y="0"/>
                  </a:lnTo>
                  <a:cubicBezTo>
                    <a:pt x="840603" y="0"/>
                    <a:pt x="865770" y="10424"/>
                    <a:pt x="884325" y="28980"/>
                  </a:cubicBezTo>
                  <a:cubicBezTo>
                    <a:pt x="902880" y="47535"/>
                    <a:pt x="913305" y="72702"/>
                    <a:pt x="913305" y="98943"/>
                  </a:cubicBezTo>
                  <a:lnTo>
                    <a:pt x="913305" y="494705"/>
                  </a:lnTo>
                  <a:cubicBezTo>
                    <a:pt x="913305" y="520946"/>
                    <a:pt x="902881" y="546113"/>
                    <a:pt x="884325" y="564668"/>
                  </a:cubicBezTo>
                  <a:cubicBezTo>
                    <a:pt x="865770" y="583223"/>
                    <a:pt x="840603" y="593648"/>
                    <a:pt x="814362" y="593648"/>
                  </a:cubicBezTo>
                  <a:lnTo>
                    <a:pt x="98943" y="593648"/>
                  </a:lnTo>
                  <a:cubicBezTo>
                    <a:pt x="72702" y="593648"/>
                    <a:pt x="47535" y="583224"/>
                    <a:pt x="28980" y="564668"/>
                  </a:cubicBezTo>
                  <a:cubicBezTo>
                    <a:pt x="10425" y="546113"/>
                    <a:pt x="0" y="520946"/>
                    <a:pt x="0" y="494705"/>
                  </a:cubicBezTo>
                  <a:lnTo>
                    <a:pt x="0" y="98943"/>
                  </a:lnTo>
                  <a:close/>
                </a:path>
              </a:pathLst>
            </a:custGeom>
            <a:ln w="38100"/>
          </p:spPr>
          <p:style>
            <a:lnRef idx="3">
              <a:schemeClr val="lt1">
                <a:hueOff val="0"/>
                <a:satOff val="0"/>
                <a:lumOff val="0"/>
                <a:alphaOff val="0"/>
              </a:schemeClr>
            </a:lnRef>
            <a:fillRef idx="1">
              <a:schemeClr val="accent3">
                <a:hueOff val="0"/>
                <a:satOff val="0"/>
                <a:lumOff val="0"/>
                <a:alphaOff val="0"/>
              </a:schemeClr>
            </a:fillRef>
            <a:effectRef idx="1">
              <a:schemeClr val="accent3">
                <a:hueOff val="0"/>
                <a:satOff val="0"/>
                <a:lumOff val="0"/>
                <a:alphaOff val="0"/>
              </a:schemeClr>
            </a:effectRef>
            <a:fontRef idx="minor">
              <a:schemeClr val="lt1"/>
            </a:fontRef>
          </p:style>
          <p:txBody>
            <a:bodyPr spcFirstLastPara="0" vert="horz" wrap="square" lIns="82320" tIns="82320" rIns="82320" bIns="82320" numCol="1" spcCol="1270" anchor="ctr" anchorCtr="0">
              <a:noAutofit/>
            </a:bodyPr>
            <a:lstStyle/>
            <a:p>
              <a:pPr lvl="0" algn="ctr" defTabSz="622300">
                <a:lnSpc>
                  <a:spcPct val="90000"/>
                </a:lnSpc>
                <a:spcBef>
                  <a:spcPct val="0"/>
                </a:spcBef>
                <a:spcAft>
                  <a:spcPct val="35000"/>
                </a:spcAft>
              </a:pPr>
              <a:r>
                <a:rPr lang="zh-CN" altLang="en-US" sz="1400" b="1" kern="1200" dirty="0" smtClean="0"/>
                <a:t>过程管理</a:t>
              </a:r>
              <a:endParaRPr lang="zh-CN" altLang="en-US" sz="1400" b="1" kern="1200" dirty="0"/>
            </a:p>
          </p:txBody>
        </p:sp>
        <p:sp>
          <p:nvSpPr>
            <p:cNvPr id="21" name="任意多边形 20"/>
            <p:cNvSpPr/>
            <p:nvPr/>
          </p:nvSpPr>
          <p:spPr>
            <a:xfrm>
              <a:off x="2963031" y="3079668"/>
              <a:ext cx="3386633" cy="3386633"/>
            </a:xfrm>
            <a:custGeom>
              <a:avLst/>
              <a:gdLst/>
              <a:ahLst/>
              <a:cxnLst/>
              <a:rect l="0" t="0" r="0" b="0"/>
              <a:pathLst>
                <a:path>
                  <a:moveTo>
                    <a:pt x="679597" y="336963"/>
                  </a:moveTo>
                  <a:arcTo wR="1693316" hR="1693316" stAng="13993564" swAng="1254993"/>
                </a:path>
              </a:pathLst>
            </a:custGeom>
            <a:noFill/>
            <a:ln w="38100"/>
          </p:spPr>
          <p:style>
            <a:lnRef idx="1">
              <a:schemeClr val="accent3">
                <a:hueOff val="0"/>
                <a:satOff val="0"/>
                <a:lumOff val="0"/>
                <a:alphaOff val="0"/>
              </a:schemeClr>
            </a:lnRef>
            <a:fillRef idx="0">
              <a:scrgbClr r="0" g="0" b="0"/>
            </a:fillRef>
            <a:effectRef idx="0">
              <a:schemeClr val="accent3">
                <a:hueOff val="0"/>
                <a:satOff val="0"/>
                <a:lumOff val="0"/>
                <a:alphaOff val="0"/>
              </a:schemeClr>
            </a:effectRef>
            <a:fontRef idx="minor">
              <a:schemeClr val="tx1">
                <a:hueOff val="0"/>
                <a:satOff val="0"/>
                <a:lumOff val="0"/>
                <a:alphaOff val="0"/>
              </a:schemeClr>
            </a:fontRef>
          </p:style>
        </p:sp>
      </p:grpSp>
      <p:sp>
        <p:nvSpPr>
          <p:cNvPr id="22" name="矩形 20"/>
          <p:cNvSpPr>
            <a:spLocks noChangeArrowheads="1"/>
          </p:cNvSpPr>
          <p:nvPr/>
        </p:nvSpPr>
        <p:spPr bwMode="auto">
          <a:xfrm>
            <a:off x="3131840" y="332656"/>
            <a:ext cx="2667718" cy="369332"/>
          </a:xfrm>
          <a:prstGeom prst="rect">
            <a:avLst/>
          </a:prstGeom>
          <a:noFill/>
          <a:ln w="9525">
            <a:noFill/>
            <a:miter lim="800000"/>
            <a:headEnd/>
            <a:tailEnd/>
          </a:ln>
        </p:spPr>
        <p:txBody>
          <a:bodyPr wrap="none">
            <a:spAutoFit/>
          </a:bodyPr>
          <a:lstStyle/>
          <a:p>
            <a:r>
              <a:rPr lang="zh-CN" altLang="zh-CN" b="1" dirty="0"/>
              <a:t>第一章</a:t>
            </a:r>
            <a:r>
              <a:rPr lang="en-US" altLang="zh-CN" b="1" dirty="0"/>
              <a:t>   </a:t>
            </a:r>
            <a:r>
              <a:rPr lang="zh-CN" altLang="zh-CN" b="1" dirty="0"/>
              <a:t>调试组织与管理</a:t>
            </a:r>
            <a:endParaRPr lang="zh-CN" altLang="en-US" b="1" dirty="0"/>
          </a:p>
        </p:txBody>
      </p:sp>
      <p:grpSp>
        <p:nvGrpSpPr>
          <p:cNvPr id="3" name="组合 22"/>
          <p:cNvGrpSpPr/>
          <p:nvPr/>
        </p:nvGrpSpPr>
        <p:grpSpPr>
          <a:xfrm>
            <a:off x="3779912" y="2852936"/>
            <a:ext cx="1625203" cy="1625203"/>
            <a:chOff x="2235398" y="1484239"/>
            <a:chExt cx="1625203" cy="1625203"/>
          </a:xfrm>
        </p:grpSpPr>
        <p:sp>
          <p:nvSpPr>
            <p:cNvPr id="24" name="椭圆 23"/>
            <p:cNvSpPr/>
            <p:nvPr/>
          </p:nvSpPr>
          <p:spPr>
            <a:xfrm>
              <a:off x="2235398" y="1484239"/>
              <a:ext cx="1625203" cy="1625203"/>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5" name="椭圆 4"/>
            <p:cNvSpPr/>
            <p:nvPr/>
          </p:nvSpPr>
          <p:spPr>
            <a:xfrm>
              <a:off x="2473404" y="1722244"/>
              <a:ext cx="1149191" cy="114919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4450" tIns="44450" rIns="44450" bIns="44450" numCol="1" spcCol="1270" anchor="ctr" anchorCtr="0">
              <a:noAutofit/>
            </a:bodyPr>
            <a:lstStyle/>
            <a:p>
              <a:pPr lvl="0" algn="ctr" defTabSz="1555750">
                <a:lnSpc>
                  <a:spcPct val="90000"/>
                </a:lnSpc>
                <a:spcBef>
                  <a:spcPct val="0"/>
                </a:spcBef>
                <a:spcAft>
                  <a:spcPct val="35000"/>
                </a:spcAft>
              </a:pPr>
              <a:r>
                <a:rPr lang="zh-CN" altLang="en-US" sz="2000" b="1" kern="1200" dirty="0" smtClean="0"/>
                <a:t>调试管理体系</a:t>
              </a:r>
              <a:endParaRPr lang="zh-CN" altLang="en-US" sz="2000" b="1" kern="1200" dirty="0"/>
            </a:p>
          </p:txBody>
        </p:sp>
      </p:grpSp>
      <p:sp>
        <p:nvSpPr>
          <p:cNvPr id="23" name="矩形 22"/>
          <p:cNvSpPr/>
          <p:nvPr/>
        </p:nvSpPr>
        <p:spPr>
          <a:xfrm>
            <a:off x="4139952" y="5949280"/>
            <a:ext cx="1261884" cy="276999"/>
          </a:xfrm>
          <a:prstGeom prst="rect">
            <a:avLst/>
          </a:prstGeom>
        </p:spPr>
        <p:txBody>
          <a:bodyPr wrap="none">
            <a:spAutoFit/>
          </a:bodyPr>
          <a:lstStyle/>
          <a:p>
            <a:pPr algn="ctr"/>
            <a:r>
              <a:rPr lang="zh-CN" altLang="en-US" sz="1200" b="1" dirty="0" smtClean="0"/>
              <a:t>调试管理体系图</a:t>
            </a: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矩形 36"/>
          <p:cNvSpPr/>
          <p:nvPr/>
        </p:nvSpPr>
        <p:spPr>
          <a:xfrm>
            <a:off x="8604250" y="6500285"/>
            <a:ext cx="431800" cy="28998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6" name="矩形 5"/>
          <p:cNvSpPr/>
          <p:nvPr/>
        </p:nvSpPr>
        <p:spPr>
          <a:xfrm>
            <a:off x="683568" y="908720"/>
            <a:ext cx="7921625" cy="3046988"/>
          </a:xfrm>
          <a:prstGeom prst="rect">
            <a:avLst/>
          </a:prstGeom>
        </p:spPr>
        <p:txBody>
          <a:bodyPr>
            <a:spAutoFit/>
          </a:bodyPr>
          <a:lstStyle/>
          <a:p>
            <a:pPr indent="92075">
              <a:lnSpc>
                <a:spcPct val="150000"/>
              </a:lnSpc>
              <a:defRPr/>
            </a:pPr>
            <a:r>
              <a:rPr lang="en-US" altLang="zh-CN" sz="1600" b="1" dirty="0" smtClean="0">
                <a:solidFill>
                  <a:prstClr val="black"/>
                </a:solidFill>
                <a:latin typeface="Calibri" pitchFamily="34" charset="0"/>
                <a:cs typeface="宋体" pitchFamily="2" charset="-122"/>
              </a:rPr>
              <a:t>3.4 </a:t>
            </a:r>
            <a:r>
              <a:rPr lang="zh-CN" altLang="en-US" sz="1600" b="1" dirty="0" smtClean="0">
                <a:solidFill>
                  <a:prstClr val="black"/>
                </a:solidFill>
                <a:latin typeface="Calibri" pitchFamily="34" charset="0"/>
                <a:cs typeface="宋体" pitchFamily="2" charset="-122"/>
              </a:rPr>
              <a:t> </a:t>
            </a:r>
            <a:r>
              <a:rPr lang="en-US" altLang="zh-CN" sz="1600" b="1" dirty="0" smtClean="0">
                <a:solidFill>
                  <a:prstClr val="black"/>
                </a:solidFill>
                <a:latin typeface="Calibri" pitchFamily="34" charset="0"/>
                <a:cs typeface="宋体" pitchFamily="2" charset="-122"/>
              </a:rPr>
              <a:t> </a:t>
            </a:r>
            <a:r>
              <a:rPr lang="zh-CN" altLang="en-US" sz="1600" b="1" dirty="0">
                <a:solidFill>
                  <a:prstClr val="black"/>
                </a:solidFill>
                <a:latin typeface="Calibri" pitchFamily="34" charset="0"/>
                <a:cs typeface="宋体" pitchFamily="2" charset="-122"/>
              </a:rPr>
              <a:t>建立调试成本投入和控制体系</a:t>
            </a:r>
          </a:p>
          <a:p>
            <a:pPr indent="266700">
              <a:lnSpc>
                <a:spcPct val="150000"/>
              </a:lnSpc>
              <a:defRPr/>
            </a:pPr>
            <a:r>
              <a:rPr lang="zh-CN" altLang="en-US" sz="1600" dirty="0">
                <a:solidFill>
                  <a:prstClr val="black"/>
                </a:solidFill>
                <a:latin typeface="Calibri" pitchFamily="34" charset="0"/>
                <a:cs typeface="宋体" pitchFamily="2" charset="-122"/>
              </a:rPr>
              <a:t> 坚持可持续发展，厉行节约，建立合理的调试成本投入和控制</a:t>
            </a:r>
            <a:r>
              <a:rPr lang="zh-CN" altLang="en-US" sz="1600" dirty="0" smtClean="0">
                <a:solidFill>
                  <a:prstClr val="black"/>
                </a:solidFill>
                <a:latin typeface="Calibri" pitchFamily="34" charset="0"/>
                <a:cs typeface="宋体" pitchFamily="2" charset="-122"/>
              </a:rPr>
              <a:t>体系，既</a:t>
            </a:r>
            <a:r>
              <a:rPr lang="zh-CN" altLang="en-US" sz="1600" dirty="0">
                <a:solidFill>
                  <a:prstClr val="black"/>
                </a:solidFill>
                <a:latin typeface="Calibri" pitchFamily="34" charset="0"/>
                <a:cs typeface="宋体" pitchFamily="2" charset="-122"/>
              </a:rPr>
              <a:t>保证调试工作的安全、质量和进度的足够投入，同时讲求成本</a:t>
            </a:r>
            <a:r>
              <a:rPr lang="zh-CN" altLang="en-US" sz="1600" dirty="0" smtClean="0">
                <a:solidFill>
                  <a:prstClr val="black"/>
                </a:solidFill>
                <a:latin typeface="Calibri" pitchFamily="34" charset="0"/>
                <a:cs typeface="宋体" pitchFamily="2" charset="-122"/>
              </a:rPr>
              <a:t>效益，合理</a:t>
            </a:r>
            <a:r>
              <a:rPr lang="zh-CN" altLang="en-US" sz="1600" dirty="0">
                <a:solidFill>
                  <a:prstClr val="black"/>
                </a:solidFill>
                <a:latin typeface="Calibri" pitchFamily="34" charset="0"/>
                <a:cs typeface="宋体" pitchFamily="2" charset="-122"/>
              </a:rPr>
              <a:t>控制支出</a:t>
            </a:r>
            <a:r>
              <a:rPr lang="zh-CN" altLang="en-US" sz="1600" dirty="0" smtClean="0">
                <a:solidFill>
                  <a:prstClr val="black"/>
                </a:solidFill>
                <a:latin typeface="Calibri" pitchFamily="34" charset="0"/>
                <a:cs typeface="宋体" pitchFamily="2" charset="-122"/>
              </a:rPr>
              <a:t>。</a:t>
            </a:r>
            <a:endParaRPr lang="en-US" altLang="zh-CN" sz="1600" dirty="0" smtClean="0">
              <a:solidFill>
                <a:prstClr val="black"/>
              </a:solidFill>
              <a:latin typeface="Calibri" pitchFamily="34" charset="0"/>
              <a:cs typeface="宋体" pitchFamily="2" charset="-122"/>
            </a:endParaRPr>
          </a:p>
          <a:p>
            <a:pPr indent="266700">
              <a:lnSpc>
                <a:spcPct val="150000"/>
              </a:lnSpc>
              <a:defRPr/>
            </a:pPr>
            <a:endParaRPr lang="zh-CN" altLang="en-US" sz="1600" dirty="0">
              <a:solidFill>
                <a:prstClr val="black"/>
              </a:solidFill>
              <a:latin typeface="Calibri" pitchFamily="34" charset="0"/>
              <a:cs typeface="宋体" pitchFamily="2" charset="-122"/>
            </a:endParaRPr>
          </a:p>
          <a:p>
            <a:pPr indent="92075">
              <a:lnSpc>
                <a:spcPct val="150000"/>
              </a:lnSpc>
              <a:defRPr/>
            </a:pPr>
            <a:r>
              <a:rPr lang="en-US" altLang="zh-CN" sz="1600" b="1" dirty="0" smtClean="0">
                <a:solidFill>
                  <a:prstClr val="black"/>
                </a:solidFill>
                <a:latin typeface="Calibri" pitchFamily="34" charset="0"/>
                <a:cs typeface="宋体" pitchFamily="2" charset="-122"/>
              </a:rPr>
              <a:t>3.5 </a:t>
            </a:r>
            <a:r>
              <a:rPr lang="zh-CN" altLang="en-US" sz="1600" b="1" dirty="0" smtClean="0">
                <a:solidFill>
                  <a:prstClr val="black"/>
                </a:solidFill>
                <a:latin typeface="Calibri" pitchFamily="34" charset="0"/>
                <a:cs typeface="宋体" pitchFamily="2" charset="-122"/>
              </a:rPr>
              <a:t> 建立</a:t>
            </a:r>
            <a:r>
              <a:rPr lang="zh-CN" altLang="en-US" sz="1600" b="1" dirty="0">
                <a:solidFill>
                  <a:prstClr val="black"/>
                </a:solidFill>
                <a:latin typeface="Calibri" pitchFamily="34" charset="0"/>
                <a:cs typeface="宋体" pitchFamily="2" charset="-122"/>
              </a:rPr>
              <a:t>经验反馈与风险控制制度</a:t>
            </a:r>
          </a:p>
          <a:p>
            <a:pPr indent="266700">
              <a:lnSpc>
                <a:spcPct val="150000"/>
              </a:lnSpc>
              <a:defRPr/>
            </a:pPr>
            <a:r>
              <a:rPr lang="zh-CN" altLang="en-US" sz="1600" dirty="0">
                <a:solidFill>
                  <a:prstClr val="black"/>
                </a:solidFill>
                <a:latin typeface="Calibri" pitchFamily="34" charset="0"/>
                <a:cs typeface="宋体" pitchFamily="2" charset="-122"/>
              </a:rPr>
              <a:t>  推行和不断强化包括核安全文化的全面安全</a:t>
            </a:r>
            <a:r>
              <a:rPr lang="zh-CN" altLang="en-US" sz="1600" dirty="0" smtClean="0">
                <a:solidFill>
                  <a:prstClr val="black"/>
                </a:solidFill>
                <a:latin typeface="Calibri" pitchFamily="34" charset="0"/>
                <a:cs typeface="宋体" pitchFamily="2" charset="-122"/>
              </a:rPr>
              <a:t>文化，建立</a:t>
            </a:r>
            <a:r>
              <a:rPr lang="zh-CN" altLang="en-US" sz="1600" dirty="0">
                <a:solidFill>
                  <a:prstClr val="black"/>
                </a:solidFill>
                <a:latin typeface="Calibri" pitchFamily="34" charset="0"/>
                <a:cs typeface="宋体" pitchFamily="2" charset="-122"/>
              </a:rPr>
              <a:t>经验反馈与风险控制制度并使之有效</a:t>
            </a:r>
            <a:r>
              <a:rPr lang="zh-CN" altLang="en-US" sz="1600" dirty="0" smtClean="0">
                <a:solidFill>
                  <a:prstClr val="black"/>
                </a:solidFill>
                <a:latin typeface="Calibri" pitchFamily="34" charset="0"/>
                <a:cs typeface="宋体" pitchFamily="2" charset="-122"/>
              </a:rPr>
              <a:t>运作，并</a:t>
            </a:r>
            <a:r>
              <a:rPr lang="zh-CN" altLang="en-US" sz="1600" dirty="0">
                <a:solidFill>
                  <a:prstClr val="black"/>
                </a:solidFill>
                <a:latin typeface="Calibri" pitchFamily="34" charset="0"/>
                <a:cs typeface="宋体" pitchFamily="2" charset="-122"/>
              </a:rPr>
              <a:t>能在调试的全过程得到保持和发展。管理层在行使其职权时应明确各自所承担的风险及风险应对方法</a:t>
            </a:r>
            <a:r>
              <a:rPr lang="zh-CN" altLang="en-US" sz="1600" dirty="0" smtClean="0">
                <a:solidFill>
                  <a:prstClr val="black"/>
                </a:solidFill>
                <a:latin typeface="Calibri" pitchFamily="34" charset="0"/>
                <a:cs typeface="宋体" pitchFamily="2" charset="-122"/>
              </a:rPr>
              <a:t>。</a:t>
            </a:r>
            <a:endParaRPr lang="en-US" altLang="zh-CN" sz="1600" dirty="0" smtClean="0">
              <a:solidFill>
                <a:prstClr val="black"/>
              </a:solidFill>
              <a:latin typeface="Calibri" pitchFamily="34" charset="0"/>
              <a:cs typeface="宋体" pitchFamily="2" charset="-122"/>
            </a:endParaRPr>
          </a:p>
        </p:txBody>
      </p:sp>
      <p:pic>
        <p:nvPicPr>
          <p:cNvPr id="5" name="Picture 2"/>
          <p:cNvPicPr>
            <a:picLocks noChangeAspect="1" noChangeArrowheads="1"/>
          </p:cNvPicPr>
          <p:nvPr/>
        </p:nvPicPr>
        <p:blipFill>
          <a:blip r:embed="rId3" cstate="print"/>
          <a:srcRect/>
          <a:stretch>
            <a:fillRect/>
          </a:stretch>
        </p:blipFill>
        <p:spPr bwMode="auto">
          <a:xfrm>
            <a:off x="1331640" y="4005064"/>
            <a:ext cx="6490034" cy="2592288"/>
          </a:xfrm>
          <a:prstGeom prst="rect">
            <a:avLst/>
          </a:prstGeom>
          <a:noFill/>
          <a:ln w="9525">
            <a:noFill/>
            <a:miter lim="800000"/>
            <a:headEnd/>
            <a:tailEnd/>
          </a:ln>
          <a:effectLst/>
        </p:spPr>
      </p:pic>
      <p:sp>
        <p:nvSpPr>
          <p:cNvPr id="7" name="矩形 20"/>
          <p:cNvSpPr>
            <a:spLocks noChangeArrowheads="1"/>
          </p:cNvSpPr>
          <p:nvPr/>
        </p:nvSpPr>
        <p:spPr bwMode="auto">
          <a:xfrm>
            <a:off x="3131840" y="332656"/>
            <a:ext cx="2667718" cy="369332"/>
          </a:xfrm>
          <a:prstGeom prst="rect">
            <a:avLst/>
          </a:prstGeom>
          <a:noFill/>
          <a:ln w="9525">
            <a:noFill/>
            <a:miter lim="800000"/>
            <a:headEnd/>
            <a:tailEnd/>
          </a:ln>
        </p:spPr>
        <p:txBody>
          <a:bodyPr wrap="none">
            <a:spAutoFit/>
          </a:bodyPr>
          <a:lstStyle/>
          <a:p>
            <a:r>
              <a:rPr lang="zh-CN" altLang="zh-CN" b="1" dirty="0"/>
              <a:t>第一章</a:t>
            </a:r>
            <a:r>
              <a:rPr lang="en-US" altLang="zh-CN" b="1" dirty="0"/>
              <a:t>   </a:t>
            </a:r>
            <a:r>
              <a:rPr lang="zh-CN" altLang="zh-CN" b="1" dirty="0"/>
              <a:t>调试组织与管理</a:t>
            </a:r>
            <a:endParaRPr lang="zh-CN" altLang="en-US" b="1" dirty="0"/>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矩形 36"/>
          <p:cNvSpPr/>
          <p:nvPr/>
        </p:nvSpPr>
        <p:spPr>
          <a:xfrm>
            <a:off x="8604250" y="6500285"/>
            <a:ext cx="431800" cy="28998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6" name="矩形 5"/>
          <p:cNvSpPr/>
          <p:nvPr/>
        </p:nvSpPr>
        <p:spPr>
          <a:xfrm>
            <a:off x="611189" y="1123951"/>
            <a:ext cx="7921625" cy="3908762"/>
          </a:xfrm>
          <a:prstGeom prst="rect">
            <a:avLst/>
          </a:prstGeom>
        </p:spPr>
        <p:txBody>
          <a:bodyPr>
            <a:spAutoFit/>
          </a:bodyPr>
          <a:lstStyle/>
          <a:p>
            <a:pPr indent="92075">
              <a:lnSpc>
                <a:spcPct val="150000"/>
              </a:lnSpc>
              <a:defRPr/>
            </a:pPr>
            <a:r>
              <a:rPr lang="en-US" altLang="zh-CN" sz="1600" b="1" dirty="0" smtClean="0">
                <a:solidFill>
                  <a:prstClr val="black"/>
                </a:solidFill>
                <a:latin typeface="Calibri" pitchFamily="34" charset="0"/>
                <a:cs typeface="宋体" pitchFamily="2" charset="-122"/>
              </a:rPr>
              <a:t>3.6</a:t>
            </a:r>
            <a:r>
              <a:rPr lang="zh-CN" altLang="en-US" sz="1600" b="1" dirty="0" smtClean="0">
                <a:solidFill>
                  <a:prstClr val="black"/>
                </a:solidFill>
                <a:latin typeface="Calibri" pitchFamily="34" charset="0"/>
                <a:cs typeface="宋体" pitchFamily="2" charset="-122"/>
              </a:rPr>
              <a:t>  建立</a:t>
            </a:r>
            <a:r>
              <a:rPr lang="zh-CN" altLang="en-US" sz="1600" b="1" dirty="0">
                <a:solidFill>
                  <a:prstClr val="black"/>
                </a:solidFill>
                <a:latin typeface="Calibri" pitchFamily="34" charset="0"/>
                <a:cs typeface="宋体" pitchFamily="2" charset="-122"/>
              </a:rPr>
              <a:t>自我评估体系</a:t>
            </a:r>
          </a:p>
          <a:p>
            <a:pPr indent="266700">
              <a:lnSpc>
                <a:spcPct val="150000"/>
              </a:lnSpc>
              <a:defRPr/>
            </a:pPr>
            <a:r>
              <a:rPr lang="zh-CN" altLang="en-US" sz="1600" dirty="0">
                <a:solidFill>
                  <a:prstClr val="black"/>
                </a:solidFill>
                <a:latin typeface="Calibri" pitchFamily="34" charset="0"/>
                <a:cs typeface="宋体" pitchFamily="2" charset="-122"/>
              </a:rPr>
              <a:t>  </a:t>
            </a:r>
            <a:r>
              <a:rPr lang="zh-CN" altLang="en-US" sz="1600" dirty="0" smtClean="0">
                <a:solidFill>
                  <a:prstClr val="black"/>
                </a:solidFill>
                <a:latin typeface="Calibri" pitchFamily="34" charset="0"/>
                <a:cs typeface="宋体" pitchFamily="2" charset="-122"/>
              </a:rPr>
              <a:t>建立</a:t>
            </a:r>
            <a:r>
              <a:rPr lang="zh-CN" altLang="en-US" sz="1600" dirty="0">
                <a:solidFill>
                  <a:prstClr val="black"/>
                </a:solidFill>
                <a:latin typeface="Calibri" pitchFamily="34" charset="0"/>
                <a:cs typeface="宋体" pitchFamily="2" charset="-122"/>
              </a:rPr>
              <a:t>管理者自我评估</a:t>
            </a:r>
            <a:r>
              <a:rPr lang="zh-CN" altLang="en-US" sz="1600" dirty="0" smtClean="0">
                <a:solidFill>
                  <a:prstClr val="black"/>
                </a:solidFill>
                <a:latin typeface="Calibri" pitchFamily="34" charset="0"/>
                <a:cs typeface="宋体" pitchFamily="2" charset="-122"/>
              </a:rPr>
              <a:t>体系，加强</a:t>
            </a:r>
            <a:r>
              <a:rPr lang="zh-CN" altLang="en-US" sz="1600" dirty="0">
                <a:solidFill>
                  <a:prstClr val="black"/>
                </a:solidFill>
                <a:latin typeface="Calibri" pitchFamily="34" charset="0"/>
                <a:cs typeface="宋体" pitchFamily="2" charset="-122"/>
              </a:rPr>
              <a:t>检查、跟踪和</a:t>
            </a:r>
            <a:r>
              <a:rPr lang="zh-CN" altLang="en-US" sz="1600" dirty="0" smtClean="0">
                <a:solidFill>
                  <a:prstClr val="black"/>
                </a:solidFill>
                <a:latin typeface="Calibri" pitchFamily="34" charset="0"/>
                <a:cs typeface="宋体" pitchFamily="2" charset="-122"/>
              </a:rPr>
              <a:t>反馈，定期</a:t>
            </a:r>
            <a:r>
              <a:rPr lang="zh-CN" altLang="en-US" sz="1600" dirty="0">
                <a:solidFill>
                  <a:prstClr val="black"/>
                </a:solidFill>
                <a:latin typeface="Calibri" pitchFamily="34" charset="0"/>
                <a:cs typeface="宋体" pitchFamily="2" charset="-122"/>
              </a:rPr>
              <a:t>开展总结和自我</a:t>
            </a:r>
            <a:r>
              <a:rPr lang="zh-CN" altLang="en-US" sz="1600" dirty="0" smtClean="0">
                <a:solidFill>
                  <a:prstClr val="black"/>
                </a:solidFill>
                <a:latin typeface="Calibri" pitchFamily="34" charset="0"/>
                <a:cs typeface="宋体" pitchFamily="2" charset="-122"/>
              </a:rPr>
              <a:t>评价，及时</a:t>
            </a:r>
            <a:r>
              <a:rPr lang="zh-CN" altLang="en-US" sz="1600" dirty="0">
                <a:solidFill>
                  <a:prstClr val="black"/>
                </a:solidFill>
                <a:latin typeface="Calibri" pitchFamily="34" charset="0"/>
                <a:cs typeface="宋体" pitchFamily="2" charset="-122"/>
              </a:rPr>
              <a:t>发现问题并纠正</a:t>
            </a:r>
            <a:r>
              <a:rPr lang="zh-CN" altLang="en-US" sz="1600" dirty="0" smtClean="0">
                <a:solidFill>
                  <a:prstClr val="black"/>
                </a:solidFill>
                <a:latin typeface="Calibri" pitchFamily="34" charset="0"/>
                <a:cs typeface="宋体" pitchFamily="2" charset="-122"/>
              </a:rPr>
              <a:t>偏差，确保</a:t>
            </a:r>
            <a:r>
              <a:rPr lang="zh-CN" altLang="en-US" sz="1600" dirty="0">
                <a:solidFill>
                  <a:prstClr val="black"/>
                </a:solidFill>
                <a:latin typeface="Calibri" pitchFamily="34" charset="0"/>
                <a:cs typeface="宋体" pitchFamily="2" charset="-122"/>
              </a:rPr>
              <a:t>调试业绩目标顺利实现</a:t>
            </a:r>
            <a:r>
              <a:rPr lang="zh-CN" altLang="en-US" sz="1600" dirty="0" smtClean="0">
                <a:solidFill>
                  <a:prstClr val="black"/>
                </a:solidFill>
                <a:latin typeface="Calibri" pitchFamily="34" charset="0"/>
                <a:cs typeface="宋体" pitchFamily="2" charset="-122"/>
              </a:rPr>
              <a:t>。</a:t>
            </a:r>
            <a:endParaRPr lang="en-US" altLang="zh-CN" sz="1600" dirty="0" smtClean="0">
              <a:solidFill>
                <a:prstClr val="black"/>
              </a:solidFill>
              <a:latin typeface="Calibri" pitchFamily="34" charset="0"/>
              <a:cs typeface="宋体" pitchFamily="2" charset="-122"/>
            </a:endParaRPr>
          </a:p>
          <a:p>
            <a:pPr indent="266700">
              <a:defRPr/>
            </a:pPr>
            <a:endParaRPr lang="en-US" altLang="zh-CN" sz="1600" dirty="0" smtClean="0">
              <a:solidFill>
                <a:prstClr val="black"/>
              </a:solidFill>
              <a:latin typeface="Calibri" pitchFamily="34" charset="0"/>
              <a:cs typeface="宋体" pitchFamily="2" charset="-122"/>
            </a:endParaRPr>
          </a:p>
          <a:p>
            <a:pPr indent="266700">
              <a:defRPr/>
            </a:pPr>
            <a:endParaRPr lang="en-US" altLang="zh-CN" sz="1600" dirty="0" smtClean="0">
              <a:solidFill>
                <a:prstClr val="black"/>
              </a:solidFill>
              <a:latin typeface="Calibri" pitchFamily="34" charset="0"/>
              <a:cs typeface="宋体" pitchFamily="2" charset="-122"/>
            </a:endParaRPr>
          </a:p>
          <a:p>
            <a:pPr indent="266700">
              <a:defRPr/>
            </a:pPr>
            <a:endParaRPr lang="en-US" altLang="zh-CN" sz="1600" dirty="0" smtClean="0">
              <a:solidFill>
                <a:prstClr val="black"/>
              </a:solidFill>
              <a:latin typeface="Calibri" pitchFamily="34" charset="0"/>
              <a:cs typeface="宋体" pitchFamily="2" charset="-122"/>
            </a:endParaRPr>
          </a:p>
          <a:p>
            <a:pPr indent="266700">
              <a:defRPr/>
            </a:pPr>
            <a:endParaRPr lang="en-US" altLang="zh-CN" sz="1600" dirty="0" smtClean="0">
              <a:solidFill>
                <a:prstClr val="black"/>
              </a:solidFill>
              <a:latin typeface="Calibri" pitchFamily="34" charset="0"/>
              <a:cs typeface="宋体" pitchFamily="2" charset="-122"/>
            </a:endParaRPr>
          </a:p>
          <a:p>
            <a:pPr indent="266700">
              <a:defRPr/>
            </a:pPr>
            <a:endParaRPr lang="en-US" altLang="zh-CN" sz="1600" dirty="0" smtClean="0">
              <a:solidFill>
                <a:prstClr val="black"/>
              </a:solidFill>
              <a:latin typeface="Calibri" pitchFamily="34" charset="0"/>
              <a:cs typeface="宋体" pitchFamily="2" charset="-122"/>
            </a:endParaRPr>
          </a:p>
          <a:p>
            <a:pPr indent="266700">
              <a:defRPr/>
            </a:pPr>
            <a:endParaRPr lang="en-US" altLang="zh-CN" sz="1600" dirty="0" smtClean="0">
              <a:solidFill>
                <a:prstClr val="black"/>
              </a:solidFill>
              <a:latin typeface="Calibri" pitchFamily="34" charset="0"/>
              <a:cs typeface="宋体" pitchFamily="2" charset="-122"/>
            </a:endParaRPr>
          </a:p>
          <a:p>
            <a:pPr indent="266700">
              <a:defRPr/>
            </a:pPr>
            <a:endParaRPr lang="en-US" altLang="zh-CN" sz="1600" dirty="0" smtClean="0">
              <a:solidFill>
                <a:prstClr val="black"/>
              </a:solidFill>
              <a:latin typeface="Calibri" pitchFamily="34" charset="0"/>
              <a:cs typeface="宋体" pitchFamily="2" charset="-122"/>
            </a:endParaRPr>
          </a:p>
          <a:p>
            <a:pPr indent="266700">
              <a:defRPr/>
            </a:pPr>
            <a:endParaRPr lang="en-US" altLang="zh-CN" sz="1600" dirty="0" smtClean="0">
              <a:solidFill>
                <a:prstClr val="black"/>
              </a:solidFill>
              <a:latin typeface="Calibri" pitchFamily="34" charset="0"/>
              <a:cs typeface="宋体" pitchFamily="2" charset="-122"/>
            </a:endParaRPr>
          </a:p>
          <a:p>
            <a:pPr indent="266700">
              <a:defRPr/>
            </a:pPr>
            <a:endParaRPr lang="en-US" altLang="zh-CN" sz="1600" dirty="0" smtClean="0">
              <a:solidFill>
                <a:prstClr val="black"/>
              </a:solidFill>
              <a:latin typeface="Calibri" pitchFamily="34" charset="0"/>
              <a:cs typeface="宋体" pitchFamily="2" charset="-122"/>
            </a:endParaRPr>
          </a:p>
          <a:p>
            <a:pPr indent="266700">
              <a:defRPr/>
            </a:pPr>
            <a:endParaRPr lang="en-US" altLang="zh-CN" sz="1600" dirty="0" smtClean="0">
              <a:solidFill>
                <a:prstClr val="black"/>
              </a:solidFill>
              <a:latin typeface="Calibri" pitchFamily="34" charset="0"/>
              <a:cs typeface="宋体" pitchFamily="2" charset="-122"/>
            </a:endParaRPr>
          </a:p>
          <a:p>
            <a:pPr indent="266700">
              <a:defRPr/>
            </a:pPr>
            <a:endParaRPr lang="zh-CN" altLang="en-US" sz="1600" dirty="0">
              <a:solidFill>
                <a:prstClr val="black"/>
              </a:solidFill>
              <a:latin typeface="Calibri" pitchFamily="34" charset="0"/>
              <a:cs typeface="宋体" pitchFamily="2" charset="-122"/>
            </a:endParaRPr>
          </a:p>
        </p:txBody>
      </p:sp>
      <p:pic>
        <p:nvPicPr>
          <p:cNvPr id="5122" name="Picture 2"/>
          <p:cNvPicPr>
            <a:picLocks noChangeAspect="1" noChangeArrowheads="1"/>
          </p:cNvPicPr>
          <p:nvPr/>
        </p:nvPicPr>
        <p:blipFill>
          <a:blip r:embed="rId3" cstate="print"/>
          <a:srcRect/>
          <a:stretch>
            <a:fillRect/>
          </a:stretch>
        </p:blipFill>
        <p:spPr bwMode="auto">
          <a:xfrm>
            <a:off x="4572000" y="3212976"/>
            <a:ext cx="3111252" cy="2074168"/>
          </a:xfrm>
          <a:prstGeom prst="rect">
            <a:avLst/>
          </a:prstGeom>
          <a:noFill/>
          <a:ln w="9525">
            <a:noFill/>
            <a:miter lim="800000"/>
            <a:headEnd/>
            <a:tailEnd/>
          </a:ln>
        </p:spPr>
      </p:pic>
      <p:sp>
        <p:nvSpPr>
          <p:cNvPr id="7" name="TextBox 6"/>
          <p:cNvSpPr txBox="1"/>
          <p:nvPr/>
        </p:nvSpPr>
        <p:spPr>
          <a:xfrm>
            <a:off x="1763688" y="3429000"/>
            <a:ext cx="2088232" cy="1477328"/>
          </a:xfrm>
          <a:prstGeom prst="rect">
            <a:avLst/>
          </a:prstGeom>
          <a:noFill/>
        </p:spPr>
        <p:txBody>
          <a:bodyPr wrap="square" rtlCol="0">
            <a:spAutoFit/>
          </a:bodyPr>
          <a:lstStyle/>
          <a:p>
            <a:pPr indent="266700">
              <a:buFont typeface="Arial" pitchFamily="34" charset="0"/>
              <a:buChar char="•"/>
              <a:defRPr/>
            </a:pPr>
            <a:r>
              <a:rPr lang="zh-CN" altLang="en-US" i="1" dirty="0" smtClean="0">
                <a:solidFill>
                  <a:prstClr val="black"/>
                </a:solidFill>
                <a:latin typeface="Calibri" pitchFamily="34" charset="0"/>
                <a:cs typeface="宋体" pitchFamily="2" charset="-122"/>
              </a:rPr>
              <a:t>管理者自评</a:t>
            </a:r>
            <a:endParaRPr lang="en-US" altLang="zh-CN" i="1" dirty="0" smtClean="0">
              <a:solidFill>
                <a:prstClr val="black"/>
              </a:solidFill>
              <a:latin typeface="Calibri" pitchFamily="34" charset="0"/>
              <a:cs typeface="宋体" pitchFamily="2" charset="-122"/>
            </a:endParaRPr>
          </a:p>
          <a:p>
            <a:pPr indent="266700">
              <a:buFont typeface="Arial" pitchFamily="34" charset="0"/>
              <a:buChar char="•"/>
              <a:defRPr/>
            </a:pPr>
            <a:r>
              <a:rPr lang="zh-CN" altLang="en-US" i="1" dirty="0" smtClean="0">
                <a:solidFill>
                  <a:prstClr val="black"/>
                </a:solidFill>
                <a:latin typeface="Calibri" pitchFamily="34" charset="0"/>
                <a:cs typeface="宋体" pitchFamily="2" charset="-122"/>
              </a:rPr>
              <a:t>管理程序评审</a:t>
            </a:r>
            <a:endParaRPr lang="en-US" altLang="zh-CN" i="1" dirty="0" smtClean="0">
              <a:solidFill>
                <a:prstClr val="black"/>
              </a:solidFill>
              <a:latin typeface="Calibri" pitchFamily="34" charset="0"/>
              <a:cs typeface="宋体" pitchFamily="2" charset="-122"/>
            </a:endParaRPr>
          </a:p>
          <a:p>
            <a:pPr indent="266700">
              <a:buFont typeface="Arial" pitchFamily="34" charset="0"/>
              <a:buChar char="•"/>
              <a:defRPr/>
            </a:pPr>
            <a:r>
              <a:rPr lang="zh-CN" altLang="en-US" i="1" dirty="0" smtClean="0">
                <a:solidFill>
                  <a:prstClr val="black"/>
                </a:solidFill>
                <a:latin typeface="Calibri" pitchFamily="34" charset="0"/>
                <a:cs typeface="宋体" pitchFamily="2" charset="-122"/>
              </a:rPr>
              <a:t>进度计划纠偏</a:t>
            </a:r>
            <a:endParaRPr lang="en-US" altLang="zh-CN" i="1" dirty="0" smtClean="0">
              <a:solidFill>
                <a:prstClr val="black"/>
              </a:solidFill>
              <a:latin typeface="Calibri" pitchFamily="34" charset="0"/>
              <a:cs typeface="宋体" pitchFamily="2" charset="-122"/>
            </a:endParaRPr>
          </a:p>
          <a:p>
            <a:pPr indent="266700">
              <a:buFont typeface="Arial" pitchFamily="34" charset="0"/>
              <a:buChar char="•"/>
              <a:defRPr/>
            </a:pPr>
            <a:r>
              <a:rPr lang="zh-CN" altLang="en-US" i="1" dirty="0" smtClean="0">
                <a:solidFill>
                  <a:prstClr val="black"/>
                </a:solidFill>
                <a:latin typeface="Calibri" pitchFamily="34" charset="0"/>
                <a:cs typeface="宋体" pitchFamily="2" charset="-122"/>
              </a:rPr>
              <a:t>各类监督检查</a:t>
            </a:r>
            <a:endParaRPr lang="en-US" altLang="zh-CN" i="1" dirty="0" smtClean="0">
              <a:solidFill>
                <a:prstClr val="black"/>
              </a:solidFill>
              <a:latin typeface="Calibri" pitchFamily="34" charset="0"/>
              <a:cs typeface="宋体" pitchFamily="2" charset="-122"/>
            </a:endParaRPr>
          </a:p>
          <a:p>
            <a:pPr indent="266700">
              <a:buFont typeface="Arial" pitchFamily="34" charset="0"/>
              <a:buChar char="•"/>
              <a:defRPr/>
            </a:pPr>
            <a:r>
              <a:rPr lang="en-US" altLang="zh-CN" i="1" dirty="0" smtClean="0">
                <a:solidFill>
                  <a:prstClr val="black"/>
                </a:solidFill>
                <a:latin typeface="Calibri" pitchFamily="34" charset="0"/>
                <a:cs typeface="宋体" pitchFamily="2" charset="-122"/>
              </a:rPr>
              <a:t>……</a:t>
            </a:r>
          </a:p>
        </p:txBody>
      </p:sp>
      <p:sp>
        <p:nvSpPr>
          <p:cNvPr id="8" name="矩形 20"/>
          <p:cNvSpPr>
            <a:spLocks noChangeArrowheads="1"/>
          </p:cNvSpPr>
          <p:nvPr/>
        </p:nvSpPr>
        <p:spPr bwMode="auto">
          <a:xfrm>
            <a:off x="3131840" y="332656"/>
            <a:ext cx="2667718" cy="369332"/>
          </a:xfrm>
          <a:prstGeom prst="rect">
            <a:avLst/>
          </a:prstGeom>
          <a:noFill/>
          <a:ln w="9525">
            <a:noFill/>
            <a:miter lim="800000"/>
            <a:headEnd/>
            <a:tailEnd/>
          </a:ln>
        </p:spPr>
        <p:txBody>
          <a:bodyPr wrap="none">
            <a:spAutoFit/>
          </a:bodyPr>
          <a:lstStyle/>
          <a:p>
            <a:r>
              <a:rPr lang="zh-CN" altLang="zh-CN" b="1" dirty="0"/>
              <a:t>第一章</a:t>
            </a:r>
            <a:r>
              <a:rPr lang="en-US" altLang="zh-CN" b="1" dirty="0"/>
              <a:t>   </a:t>
            </a:r>
            <a:r>
              <a:rPr lang="zh-CN" altLang="zh-CN" b="1" dirty="0"/>
              <a:t>调试组织与管理</a:t>
            </a:r>
            <a:endParaRPr lang="zh-CN" altLang="en-US" b="1" dirty="0"/>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矩形 36"/>
          <p:cNvSpPr/>
          <p:nvPr/>
        </p:nvSpPr>
        <p:spPr>
          <a:xfrm>
            <a:off x="8604250" y="6500285"/>
            <a:ext cx="431800" cy="28998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6" name="矩形 5"/>
          <p:cNvSpPr/>
          <p:nvPr/>
        </p:nvSpPr>
        <p:spPr>
          <a:xfrm>
            <a:off x="611560" y="980728"/>
            <a:ext cx="7921625" cy="1200329"/>
          </a:xfrm>
          <a:prstGeom prst="rect">
            <a:avLst/>
          </a:prstGeom>
        </p:spPr>
        <p:txBody>
          <a:bodyPr>
            <a:spAutoFit/>
          </a:bodyPr>
          <a:lstStyle/>
          <a:p>
            <a:pPr indent="92075">
              <a:lnSpc>
                <a:spcPct val="150000"/>
              </a:lnSpc>
              <a:defRPr/>
            </a:pPr>
            <a:r>
              <a:rPr lang="en-US" altLang="zh-CN" sz="1600" b="1" dirty="0" smtClean="0">
                <a:solidFill>
                  <a:prstClr val="black"/>
                </a:solidFill>
                <a:latin typeface="Calibri" pitchFamily="34" charset="0"/>
                <a:cs typeface="宋体" pitchFamily="2" charset="-122"/>
              </a:rPr>
              <a:t>3.7  </a:t>
            </a:r>
            <a:r>
              <a:rPr lang="zh-CN" altLang="en-US" sz="1600" b="1" dirty="0">
                <a:solidFill>
                  <a:prstClr val="black"/>
                </a:solidFill>
                <a:latin typeface="Calibri" pitchFamily="34" charset="0"/>
                <a:cs typeface="宋体" pitchFamily="2" charset="-122"/>
              </a:rPr>
              <a:t>建立调试质保体系</a:t>
            </a:r>
          </a:p>
          <a:p>
            <a:pPr indent="266700">
              <a:lnSpc>
                <a:spcPct val="150000"/>
              </a:lnSpc>
              <a:defRPr/>
            </a:pPr>
            <a:r>
              <a:rPr lang="zh-CN" altLang="en-US" sz="1600" dirty="0">
                <a:solidFill>
                  <a:prstClr val="black"/>
                </a:solidFill>
                <a:latin typeface="Calibri" pitchFamily="34" charset="0"/>
                <a:cs typeface="宋体" pitchFamily="2" charset="-122"/>
              </a:rPr>
              <a:t>  </a:t>
            </a:r>
            <a:r>
              <a:rPr lang="zh-CN" altLang="en-US" sz="1600" dirty="0" smtClean="0">
                <a:solidFill>
                  <a:prstClr val="black"/>
                </a:solidFill>
                <a:latin typeface="Calibri" pitchFamily="34" charset="0"/>
                <a:cs typeface="宋体" pitchFamily="2" charset="-122"/>
              </a:rPr>
              <a:t> 建立</a:t>
            </a:r>
            <a:r>
              <a:rPr lang="zh-CN" altLang="en-US" sz="1600" dirty="0">
                <a:solidFill>
                  <a:prstClr val="black"/>
                </a:solidFill>
                <a:latin typeface="Calibri" pitchFamily="34" charset="0"/>
                <a:cs typeface="宋体" pitchFamily="2" charset="-122"/>
              </a:rPr>
              <a:t>适合于调试活动的质量保证</a:t>
            </a:r>
            <a:r>
              <a:rPr lang="zh-CN" altLang="en-US" sz="1600" dirty="0" smtClean="0">
                <a:solidFill>
                  <a:prstClr val="black"/>
                </a:solidFill>
                <a:latin typeface="Calibri" pitchFamily="34" charset="0"/>
                <a:cs typeface="宋体" pitchFamily="2" charset="-122"/>
              </a:rPr>
              <a:t>体系，以</a:t>
            </a:r>
            <a:r>
              <a:rPr lang="zh-CN" altLang="en-US" sz="1600" dirty="0">
                <a:solidFill>
                  <a:prstClr val="black"/>
                </a:solidFill>
                <a:latin typeface="Calibri" pitchFamily="34" charset="0"/>
                <a:cs typeface="宋体" pitchFamily="2" charset="-122"/>
              </a:rPr>
              <a:t>对各阶段的调试活动进行有效的控制和</a:t>
            </a:r>
            <a:r>
              <a:rPr lang="zh-CN" altLang="en-US" sz="1600" dirty="0" smtClean="0">
                <a:solidFill>
                  <a:prstClr val="black"/>
                </a:solidFill>
                <a:latin typeface="Calibri" pitchFamily="34" charset="0"/>
                <a:cs typeface="宋体" pitchFamily="2" charset="-122"/>
              </a:rPr>
              <a:t>监督；完善</a:t>
            </a:r>
            <a:r>
              <a:rPr lang="zh-CN" altLang="en-US" sz="1600" dirty="0">
                <a:solidFill>
                  <a:prstClr val="black"/>
                </a:solidFill>
                <a:latin typeface="Calibri" pitchFamily="34" charset="0"/>
                <a:cs typeface="宋体" pitchFamily="2" charset="-122"/>
              </a:rPr>
              <a:t>调试质量控制</a:t>
            </a:r>
            <a:r>
              <a:rPr lang="zh-CN" altLang="en-US" sz="1600" dirty="0" smtClean="0">
                <a:solidFill>
                  <a:prstClr val="black"/>
                </a:solidFill>
                <a:latin typeface="Calibri" pitchFamily="34" charset="0"/>
                <a:cs typeface="宋体" pitchFamily="2" charset="-122"/>
              </a:rPr>
              <a:t>体系，加强</a:t>
            </a:r>
            <a:r>
              <a:rPr lang="zh-CN" altLang="en-US" sz="1600" dirty="0">
                <a:solidFill>
                  <a:prstClr val="black"/>
                </a:solidFill>
                <a:latin typeface="Calibri" pitchFamily="34" charset="0"/>
                <a:cs typeface="宋体" pitchFamily="2" charset="-122"/>
              </a:rPr>
              <a:t>对调试准备和调试过程的检查和监督</a:t>
            </a:r>
            <a:r>
              <a:rPr lang="zh-CN" altLang="en-US" sz="1600" dirty="0" smtClean="0">
                <a:solidFill>
                  <a:prstClr val="black"/>
                </a:solidFill>
                <a:latin typeface="Calibri" pitchFamily="34" charset="0"/>
                <a:cs typeface="宋体" pitchFamily="2" charset="-122"/>
              </a:rPr>
              <a:t>。</a:t>
            </a:r>
            <a:endParaRPr lang="en-US" altLang="zh-CN" sz="1600" dirty="0">
              <a:solidFill>
                <a:prstClr val="black"/>
              </a:solidFill>
              <a:latin typeface="Calibri" pitchFamily="34" charset="0"/>
              <a:cs typeface="宋体" pitchFamily="2" charset="-122"/>
            </a:endParaRPr>
          </a:p>
        </p:txBody>
      </p:sp>
      <p:sp>
        <p:nvSpPr>
          <p:cNvPr id="25" name="圆角矩形 4"/>
          <p:cNvSpPr>
            <a:spLocks noChangeArrowheads="1"/>
          </p:cNvSpPr>
          <p:nvPr/>
        </p:nvSpPr>
        <p:spPr bwMode="auto">
          <a:xfrm>
            <a:off x="2339752" y="2348880"/>
            <a:ext cx="3888432" cy="576064"/>
          </a:xfrm>
          <a:prstGeom prst="roundRect">
            <a:avLst>
              <a:gd name="adj" fmla="val 16667"/>
            </a:avLst>
          </a:prstGeom>
          <a:solidFill>
            <a:schemeClr val="accent1"/>
          </a:solidFill>
          <a:ln w="9525" algn="ctr">
            <a:solidFill>
              <a:schemeClr val="tx1"/>
            </a:solidFill>
            <a:miter lim="800000"/>
            <a:headEnd/>
            <a:tailEnd/>
          </a:ln>
        </p:spPr>
        <p:txBody>
          <a:bodyPr wrap="none"/>
          <a:lstStyle/>
          <a:p>
            <a:pPr eaLnBrk="1" hangingPunct="1"/>
            <a:endParaRPr lang="zh-CN" altLang="en-US"/>
          </a:p>
        </p:txBody>
      </p:sp>
      <p:sp>
        <p:nvSpPr>
          <p:cNvPr id="26" name="TextBox 5"/>
          <p:cNvSpPr txBox="1">
            <a:spLocks noChangeArrowheads="1"/>
          </p:cNvSpPr>
          <p:nvPr/>
        </p:nvSpPr>
        <p:spPr bwMode="auto">
          <a:xfrm>
            <a:off x="2339752" y="2420888"/>
            <a:ext cx="3816350" cy="400050"/>
          </a:xfrm>
          <a:prstGeom prst="rect">
            <a:avLst/>
          </a:prstGeom>
          <a:noFill/>
          <a:ln w="9525">
            <a:noFill/>
            <a:miter lim="800000"/>
            <a:headEnd/>
            <a:tailEnd/>
          </a:ln>
        </p:spPr>
        <p:txBody>
          <a:bodyPr>
            <a:spAutoFit/>
          </a:bodyPr>
          <a:lstStyle/>
          <a:p>
            <a:r>
              <a:rPr lang="zh-CN" altLang="en-US" sz="2000" dirty="0"/>
              <a:t>确保核设施的安全性和可利用率</a:t>
            </a:r>
          </a:p>
        </p:txBody>
      </p:sp>
      <p:sp>
        <p:nvSpPr>
          <p:cNvPr id="27" name="圆角矩形 6"/>
          <p:cNvSpPr>
            <a:spLocks noChangeArrowheads="1"/>
          </p:cNvSpPr>
          <p:nvPr/>
        </p:nvSpPr>
        <p:spPr bwMode="auto">
          <a:xfrm>
            <a:off x="2339752" y="3501008"/>
            <a:ext cx="3816424" cy="504825"/>
          </a:xfrm>
          <a:prstGeom prst="roundRect">
            <a:avLst>
              <a:gd name="adj" fmla="val 16667"/>
            </a:avLst>
          </a:prstGeom>
          <a:solidFill>
            <a:schemeClr val="accent1"/>
          </a:solidFill>
          <a:ln w="9525" algn="ctr">
            <a:solidFill>
              <a:schemeClr val="tx1"/>
            </a:solidFill>
            <a:miter lim="800000"/>
            <a:headEnd/>
            <a:tailEnd/>
          </a:ln>
        </p:spPr>
        <p:txBody>
          <a:bodyPr wrap="none"/>
          <a:lstStyle/>
          <a:p>
            <a:pPr eaLnBrk="1" hangingPunct="1"/>
            <a:endParaRPr lang="zh-CN" altLang="en-US"/>
          </a:p>
        </p:txBody>
      </p:sp>
      <p:sp>
        <p:nvSpPr>
          <p:cNvPr id="28" name="圆角矩形 7"/>
          <p:cNvSpPr>
            <a:spLocks noChangeArrowheads="1"/>
          </p:cNvSpPr>
          <p:nvPr/>
        </p:nvSpPr>
        <p:spPr bwMode="auto">
          <a:xfrm>
            <a:off x="2339752" y="4653136"/>
            <a:ext cx="2232025" cy="503238"/>
          </a:xfrm>
          <a:prstGeom prst="roundRect">
            <a:avLst>
              <a:gd name="adj" fmla="val 16667"/>
            </a:avLst>
          </a:prstGeom>
          <a:solidFill>
            <a:schemeClr val="accent1"/>
          </a:solidFill>
          <a:ln w="9525" algn="ctr">
            <a:solidFill>
              <a:schemeClr val="tx1"/>
            </a:solidFill>
            <a:miter lim="800000"/>
            <a:headEnd/>
            <a:tailEnd/>
          </a:ln>
        </p:spPr>
        <p:txBody>
          <a:bodyPr wrap="none"/>
          <a:lstStyle/>
          <a:p>
            <a:pPr eaLnBrk="1" hangingPunct="1"/>
            <a:endParaRPr lang="zh-CN" altLang="en-US"/>
          </a:p>
        </p:txBody>
      </p:sp>
      <p:sp>
        <p:nvSpPr>
          <p:cNvPr id="29" name="圆角矩形 8"/>
          <p:cNvSpPr>
            <a:spLocks noChangeArrowheads="1"/>
          </p:cNvSpPr>
          <p:nvPr/>
        </p:nvSpPr>
        <p:spPr bwMode="auto">
          <a:xfrm>
            <a:off x="2195736" y="5661248"/>
            <a:ext cx="4968875" cy="504825"/>
          </a:xfrm>
          <a:prstGeom prst="roundRect">
            <a:avLst>
              <a:gd name="adj" fmla="val 16667"/>
            </a:avLst>
          </a:prstGeom>
          <a:solidFill>
            <a:schemeClr val="accent1"/>
          </a:solidFill>
          <a:ln w="9525" algn="ctr">
            <a:solidFill>
              <a:schemeClr val="tx1"/>
            </a:solidFill>
            <a:miter lim="800000"/>
            <a:headEnd/>
            <a:tailEnd/>
          </a:ln>
        </p:spPr>
        <p:txBody>
          <a:bodyPr wrap="none"/>
          <a:lstStyle/>
          <a:p>
            <a:pPr eaLnBrk="1" hangingPunct="1"/>
            <a:endParaRPr lang="zh-CN" altLang="en-US"/>
          </a:p>
        </p:txBody>
      </p:sp>
      <p:sp>
        <p:nvSpPr>
          <p:cNvPr id="30" name="TextBox 9"/>
          <p:cNvSpPr txBox="1">
            <a:spLocks noChangeArrowheads="1"/>
          </p:cNvSpPr>
          <p:nvPr/>
        </p:nvSpPr>
        <p:spPr bwMode="auto">
          <a:xfrm>
            <a:off x="2339752" y="3573016"/>
            <a:ext cx="3960440" cy="400050"/>
          </a:xfrm>
          <a:prstGeom prst="rect">
            <a:avLst/>
          </a:prstGeom>
          <a:noFill/>
          <a:ln w="9525">
            <a:noFill/>
            <a:miter lim="800000"/>
            <a:headEnd/>
            <a:tailEnd/>
          </a:ln>
        </p:spPr>
        <p:txBody>
          <a:bodyPr wrap="square">
            <a:spAutoFit/>
          </a:bodyPr>
          <a:lstStyle/>
          <a:p>
            <a:r>
              <a:rPr lang="zh-CN" altLang="en-US" sz="2000" dirty="0"/>
              <a:t>确保核设施的物项和活动的质量</a:t>
            </a:r>
          </a:p>
        </p:txBody>
      </p:sp>
      <p:sp>
        <p:nvSpPr>
          <p:cNvPr id="31" name="TextBox 10"/>
          <p:cNvSpPr txBox="1">
            <a:spLocks noChangeArrowheads="1"/>
          </p:cNvSpPr>
          <p:nvPr/>
        </p:nvSpPr>
        <p:spPr bwMode="auto">
          <a:xfrm>
            <a:off x="2411760" y="4725144"/>
            <a:ext cx="2303463" cy="400050"/>
          </a:xfrm>
          <a:prstGeom prst="rect">
            <a:avLst/>
          </a:prstGeom>
          <a:noFill/>
          <a:ln w="9525">
            <a:noFill/>
            <a:miter lim="800000"/>
            <a:headEnd/>
            <a:tailEnd/>
          </a:ln>
        </p:spPr>
        <p:txBody>
          <a:bodyPr>
            <a:spAutoFit/>
          </a:bodyPr>
          <a:lstStyle/>
          <a:p>
            <a:r>
              <a:rPr lang="zh-CN" altLang="en-US" sz="2000" dirty="0"/>
              <a:t>确保技术上可靠</a:t>
            </a:r>
          </a:p>
        </p:txBody>
      </p:sp>
      <p:sp>
        <p:nvSpPr>
          <p:cNvPr id="32" name="TextBox 11"/>
          <p:cNvSpPr txBox="1">
            <a:spLocks noChangeArrowheads="1"/>
          </p:cNvSpPr>
          <p:nvPr/>
        </p:nvSpPr>
        <p:spPr bwMode="auto">
          <a:xfrm>
            <a:off x="2411760" y="5733256"/>
            <a:ext cx="4752975" cy="400050"/>
          </a:xfrm>
          <a:prstGeom prst="rect">
            <a:avLst/>
          </a:prstGeom>
          <a:noFill/>
          <a:ln w="9525">
            <a:noFill/>
            <a:miter lim="800000"/>
            <a:headEnd/>
            <a:tailEnd/>
          </a:ln>
        </p:spPr>
        <p:txBody>
          <a:bodyPr>
            <a:spAutoFit/>
          </a:bodyPr>
          <a:lstStyle/>
          <a:p>
            <a:r>
              <a:rPr lang="zh-CN" altLang="en-US" sz="2000" dirty="0"/>
              <a:t>采取一整套质量保证措施（质量保证）</a:t>
            </a:r>
          </a:p>
        </p:txBody>
      </p:sp>
      <p:cxnSp>
        <p:nvCxnSpPr>
          <p:cNvPr id="33" name="直接箭头连接符 13"/>
          <p:cNvCxnSpPr>
            <a:cxnSpLocks noChangeShapeType="1"/>
          </p:cNvCxnSpPr>
          <p:nvPr/>
        </p:nvCxnSpPr>
        <p:spPr bwMode="auto">
          <a:xfrm rot="16200000" flipH="1">
            <a:off x="4572188" y="3212790"/>
            <a:ext cx="575691" cy="2"/>
          </a:xfrm>
          <a:prstGeom prst="straightConnector1">
            <a:avLst/>
          </a:prstGeom>
          <a:noFill/>
          <a:ln w="9525" algn="ctr">
            <a:solidFill>
              <a:schemeClr val="tx1"/>
            </a:solidFill>
            <a:miter lim="800000"/>
            <a:headEnd/>
            <a:tailEnd type="arrow" w="med" len="med"/>
          </a:ln>
        </p:spPr>
      </p:cxnSp>
      <p:cxnSp>
        <p:nvCxnSpPr>
          <p:cNvPr id="34" name="直接箭头连接符 16"/>
          <p:cNvCxnSpPr>
            <a:cxnSpLocks noChangeShapeType="1"/>
          </p:cNvCxnSpPr>
          <p:nvPr/>
        </p:nvCxnSpPr>
        <p:spPr bwMode="auto">
          <a:xfrm rot="5400000" flipH="1" flipV="1">
            <a:off x="2917305" y="3211487"/>
            <a:ext cx="574675" cy="1588"/>
          </a:xfrm>
          <a:prstGeom prst="straightConnector1">
            <a:avLst/>
          </a:prstGeom>
          <a:noFill/>
          <a:ln w="9525" algn="ctr">
            <a:solidFill>
              <a:schemeClr val="tx1"/>
            </a:solidFill>
            <a:miter lim="800000"/>
            <a:headEnd/>
            <a:tailEnd type="arrow" w="med" len="med"/>
          </a:ln>
        </p:spPr>
      </p:cxnSp>
      <p:cxnSp>
        <p:nvCxnSpPr>
          <p:cNvPr id="35" name="肘形连接符 23"/>
          <p:cNvCxnSpPr>
            <a:cxnSpLocks noChangeShapeType="1"/>
          </p:cNvCxnSpPr>
          <p:nvPr/>
        </p:nvCxnSpPr>
        <p:spPr bwMode="auto">
          <a:xfrm rot="16200000" flipH="1">
            <a:off x="3941514" y="4203502"/>
            <a:ext cx="1655763" cy="1258887"/>
          </a:xfrm>
          <a:prstGeom prst="bentConnector3">
            <a:avLst>
              <a:gd name="adj1" fmla="val 30097"/>
            </a:avLst>
          </a:prstGeom>
          <a:noFill/>
          <a:ln w="9525" algn="ctr">
            <a:solidFill>
              <a:schemeClr val="tx1"/>
            </a:solidFill>
            <a:miter lim="800000"/>
            <a:headEnd/>
            <a:tailEnd type="arrow" w="med" len="med"/>
          </a:ln>
        </p:spPr>
      </p:cxnSp>
      <p:cxnSp>
        <p:nvCxnSpPr>
          <p:cNvPr id="36" name="形状 26"/>
          <p:cNvCxnSpPr>
            <a:cxnSpLocks noChangeShapeType="1"/>
          </p:cNvCxnSpPr>
          <p:nvPr/>
        </p:nvCxnSpPr>
        <p:spPr bwMode="auto">
          <a:xfrm rot="5400000" flipH="1" flipV="1">
            <a:off x="3707210" y="4221782"/>
            <a:ext cx="144462" cy="719138"/>
          </a:xfrm>
          <a:prstGeom prst="bentConnector2">
            <a:avLst/>
          </a:prstGeom>
          <a:noFill/>
          <a:ln w="9525" algn="ctr">
            <a:solidFill>
              <a:schemeClr val="tx1"/>
            </a:solidFill>
            <a:miter lim="800000"/>
            <a:headEnd/>
            <a:tailEnd/>
          </a:ln>
        </p:spPr>
      </p:cxnSp>
      <p:cxnSp>
        <p:nvCxnSpPr>
          <p:cNvPr id="38" name="形状 28"/>
          <p:cNvCxnSpPr>
            <a:cxnSpLocks noChangeShapeType="1"/>
          </p:cNvCxnSpPr>
          <p:nvPr/>
        </p:nvCxnSpPr>
        <p:spPr bwMode="auto">
          <a:xfrm rot="5400000" flipH="1">
            <a:off x="2206402" y="3922390"/>
            <a:ext cx="1382713" cy="1116013"/>
          </a:xfrm>
          <a:prstGeom prst="bentConnector4">
            <a:avLst>
              <a:gd name="adj1" fmla="val -16514"/>
              <a:gd name="adj2" fmla="val 152870"/>
            </a:avLst>
          </a:prstGeom>
          <a:noFill/>
          <a:ln w="9525" algn="ctr">
            <a:solidFill>
              <a:schemeClr val="tx1"/>
            </a:solidFill>
            <a:miter lim="800000"/>
            <a:headEnd/>
            <a:tailEnd type="arrow" w="med" len="med"/>
          </a:ln>
        </p:spPr>
      </p:cxnSp>
      <p:cxnSp>
        <p:nvCxnSpPr>
          <p:cNvPr id="39" name="形状 31"/>
          <p:cNvCxnSpPr>
            <a:cxnSpLocks noChangeShapeType="1"/>
          </p:cNvCxnSpPr>
          <p:nvPr/>
        </p:nvCxnSpPr>
        <p:spPr bwMode="auto">
          <a:xfrm rot="10800000">
            <a:off x="1763688" y="5373216"/>
            <a:ext cx="431800" cy="539750"/>
          </a:xfrm>
          <a:prstGeom prst="bentConnector2">
            <a:avLst/>
          </a:prstGeom>
          <a:noFill/>
          <a:ln w="9525" algn="ctr">
            <a:solidFill>
              <a:schemeClr val="tx1"/>
            </a:solidFill>
            <a:miter lim="800000"/>
            <a:headEnd/>
            <a:tailEnd/>
          </a:ln>
        </p:spPr>
      </p:cxnSp>
      <p:sp>
        <p:nvSpPr>
          <p:cNvPr id="40" name="TextBox 32"/>
          <p:cNvSpPr txBox="1">
            <a:spLocks noChangeArrowheads="1"/>
          </p:cNvSpPr>
          <p:nvPr/>
        </p:nvSpPr>
        <p:spPr bwMode="auto">
          <a:xfrm>
            <a:off x="4932040" y="2996952"/>
            <a:ext cx="720725" cy="368300"/>
          </a:xfrm>
          <a:prstGeom prst="rect">
            <a:avLst/>
          </a:prstGeom>
          <a:noFill/>
          <a:ln w="9525">
            <a:noFill/>
            <a:miter lim="800000"/>
            <a:headEnd/>
            <a:tailEnd/>
          </a:ln>
        </p:spPr>
        <p:txBody>
          <a:bodyPr>
            <a:spAutoFit/>
          </a:bodyPr>
          <a:lstStyle/>
          <a:p>
            <a:r>
              <a:rPr lang="zh-CN" altLang="en-US"/>
              <a:t>就要</a:t>
            </a:r>
          </a:p>
        </p:txBody>
      </p:sp>
      <p:sp>
        <p:nvSpPr>
          <p:cNvPr id="41" name="TextBox 33"/>
          <p:cNvSpPr txBox="1">
            <a:spLocks noChangeArrowheads="1"/>
          </p:cNvSpPr>
          <p:nvPr/>
        </p:nvSpPr>
        <p:spPr bwMode="auto">
          <a:xfrm>
            <a:off x="3275856" y="2996952"/>
            <a:ext cx="720725" cy="368300"/>
          </a:xfrm>
          <a:prstGeom prst="rect">
            <a:avLst/>
          </a:prstGeom>
          <a:noFill/>
          <a:ln w="9525">
            <a:noFill/>
            <a:miter lim="800000"/>
            <a:headEnd/>
            <a:tailEnd/>
          </a:ln>
        </p:spPr>
        <p:txBody>
          <a:bodyPr>
            <a:spAutoFit/>
          </a:bodyPr>
          <a:lstStyle/>
          <a:p>
            <a:r>
              <a:rPr lang="zh-CN" altLang="en-US"/>
              <a:t>才能</a:t>
            </a:r>
          </a:p>
        </p:txBody>
      </p:sp>
      <p:sp>
        <p:nvSpPr>
          <p:cNvPr id="42" name="TextBox 34"/>
          <p:cNvSpPr txBox="1">
            <a:spLocks noChangeArrowheads="1"/>
          </p:cNvSpPr>
          <p:nvPr/>
        </p:nvSpPr>
        <p:spPr bwMode="auto">
          <a:xfrm>
            <a:off x="4211960" y="4077072"/>
            <a:ext cx="720725" cy="369332"/>
          </a:xfrm>
          <a:prstGeom prst="rect">
            <a:avLst/>
          </a:prstGeom>
          <a:noFill/>
          <a:ln w="9525">
            <a:noFill/>
            <a:miter lim="800000"/>
            <a:headEnd/>
            <a:tailEnd/>
          </a:ln>
        </p:spPr>
        <p:txBody>
          <a:bodyPr wrap="square">
            <a:spAutoFit/>
          </a:bodyPr>
          <a:lstStyle/>
          <a:p>
            <a:r>
              <a:rPr lang="zh-CN" altLang="en-US" dirty="0"/>
              <a:t>就要</a:t>
            </a:r>
          </a:p>
        </p:txBody>
      </p:sp>
      <p:sp>
        <p:nvSpPr>
          <p:cNvPr id="43" name="TextBox 37"/>
          <p:cNvSpPr txBox="1">
            <a:spLocks noChangeArrowheads="1"/>
          </p:cNvSpPr>
          <p:nvPr/>
        </p:nvSpPr>
        <p:spPr bwMode="auto">
          <a:xfrm>
            <a:off x="971550" y="4582369"/>
            <a:ext cx="720725" cy="368300"/>
          </a:xfrm>
          <a:prstGeom prst="rect">
            <a:avLst/>
          </a:prstGeom>
          <a:noFill/>
          <a:ln w="9525">
            <a:noFill/>
            <a:miter lim="800000"/>
            <a:headEnd/>
            <a:tailEnd/>
          </a:ln>
        </p:spPr>
        <p:txBody>
          <a:bodyPr>
            <a:spAutoFit/>
          </a:bodyPr>
          <a:lstStyle/>
          <a:p>
            <a:r>
              <a:rPr lang="zh-CN" altLang="en-US"/>
              <a:t>才能</a:t>
            </a:r>
          </a:p>
        </p:txBody>
      </p:sp>
      <p:sp>
        <p:nvSpPr>
          <p:cNvPr id="44" name="矩形 20"/>
          <p:cNvSpPr>
            <a:spLocks noChangeArrowheads="1"/>
          </p:cNvSpPr>
          <p:nvPr/>
        </p:nvSpPr>
        <p:spPr bwMode="auto">
          <a:xfrm>
            <a:off x="3131840" y="332656"/>
            <a:ext cx="2667718" cy="369332"/>
          </a:xfrm>
          <a:prstGeom prst="rect">
            <a:avLst/>
          </a:prstGeom>
          <a:noFill/>
          <a:ln w="9525">
            <a:noFill/>
            <a:miter lim="800000"/>
            <a:headEnd/>
            <a:tailEnd/>
          </a:ln>
        </p:spPr>
        <p:txBody>
          <a:bodyPr wrap="none">
            <a:spAutoFit/>
          </a:bodyPr>
          <a:lstStyle/>
          <a:p>
            <a:r>
              <a:rPr lang="zh-CN" altLang="zh-CN" b="1" dirty="0"/>
              <a:t>第一章</a:t>
            </a:r>
            <a:r>
              <a:rPr lang="en-US" altLang="zh-CN" b="1" dirty="0"/>
              <a:t>   </a:t>
            </a:r>
            <a:r>
              <a:rPr lang="zh-CN" altLang="zh-CN" b="1" dirty="0"/>
              <a:t>调试组织与管理</a:t>
            </a:r>
            <a:endParaRPr lang="zh-CN" altLang="en-US" b="1" dirty="0"/>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矩形 36"/>
          <p:cNvSpPr/>
          <p:nvPr/>
        </p:nvSpPr>
        <p:spPr>
          <a:xfrm>
            <a:off x="8604250" y="6500285"/>
            <a:ext cx="431800" cy="28998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7" name="矩形 6"/>
          <p:cNvSpPr/>
          <p:nvPr/>
        </p:nvSpPr>
        <p:spPr>
          <a:xfrm>
            <a:off x="2195736" y="2564904"/>
            <a:ext cx="4248472" cy="707886"/>
          </a:xfrm>
          <a:prstGeom prst="rect">
            <a:avLst/>
          </a:prstGeom>
        </p:spPr>
        <p:txBody>
          <a:bodyPr wrap="square">
            <a:spAutoFit/>
          </a:bodyPr>
          <a:lstStyle/>
          <a:p>
            <a:pPr lvl="0" algn="ctr" fontAlgn="base">
              <a:spcBef>
                <a:spcPct val="0"/>
              </a:spcBef>
              <a:spcAft>
                <a:spcPct val="0"/>
              </a:spcAft>
              <a:defRPr/>
            </a:pPr>
            <a:r>
              <a:rPr lang="zh-CN" altLang="en-US" sz="4000" b="1" kern="0" dirty="0" smtClean="0">
                <a:latin typeface="微软雅黑" panose="020B0503020204020204" pitchFamily="34" charset="-122"/>
                <a:ea typeface="微软雅黑" panose="020B0503020204020204" pitchFamily="34" charset="-122"/>
              </a:rPr>
              <a:t>调试技术准备</a:t>
            </a:r>
            <a:endParaRPr lang="zh-CN" altLang="en-US" sz="4000" b="1" kern="0" dirty="0">
              <a:latin typeface="微软雅黑" panose="020B0503020204020204" pitchFamily="34" charset="-122"/>
              <a:ea typeface="微软雅黑" panose="020B0503020204020204" pitchFamily="34" charset="-122"/>
            </a:endParaRPr>
          </a:p>
        </p:txBody>
      </p:sp>
      <p:sp>
        <p:nvSpPr>
          <p:cNvPr id="4" name="矩形 20"/>
          <p:cNvSpPr>
            <a:spLocks noChangeArrowheads="1"/>
          </p:cNvSpPr>
          <p:nvPr/>
        </p:nvSpPr>
        <p:spPr bwMode="auto">
          <a:xfrm>
            <a:off x="3131840" y="332656"/>
            <a:ext cx="2435282" cy="369332"/>
          </a:xfrm>
          <a:prstGeom prst="rect">
            <a:avLst/>
          </a:prstGeom>
          <a:noFill/>
          <a:ln w="9525">
            <a:noFill/>
            <a:miter lim="800000"/>
            <a:headEnd/>
            <a:tailEnd/>
          </a:ln>
        </p:spPr>
        <p:txBody>
          <a:bodyPr wrap="none">
            <a:spAutoFit/>
          </a:bodyPr>
          <a:lstStyle/>
          <a:p>
            <a:r>
              <a:rPr lang="zh-CN" altLang="zh-CN" b="1" dirty="0" smtClean="0"/>
              <a:t>第</a:t>
            </a:r>
            <a:r>
              <a:rPr lang="zh-CN" altLang="en-US" b="1" dirty="0" smtClean="0"/>
              <a:t>二</a:t>
            </a:r>
            <a:r>
              <a:rPr lang="zh-CN" altLang="zh-CN" b="1" dirty="0" smtClean="0"/>
              <a:t>章</a:t>
            </a:r>
            <a:r>
              <a:rPr lang="en-US" altLang="zh-CN" b="1" dirty="0" smtClean="0"/>
              <a:t>   </a:t>
            </a:r>
            <a:r>
              <a:rPr lang="zh-CN" altLang="zh-CN" b="1" dirty="0" smtClean="0"/>
              <a:t>调试</a:t>
            </a:r>
            <a:r>
              <a:rPr lang="zh-CN" altLang="en-US" b="1" dirty="0" smtClean="0"/>
              <a:t>技术准备</a:t>
            </a:r>
            <a:endParaRPr lang="zh-CN" altLang="en-US" b="1" dirty="0"/>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矩形 36"/>
          <p:cNvSpPr/>
          <p:nvPr/>
        </p:nvSpPr>
        <p:spPr>
          <a:xfrm>
            <a:off x="8604250" y="6500285"/>
            <a:ext cx="431800" cy="28998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5" name="矩形 4"/>
          <p:cNvSpPr/>
          <p:nvPr/>
        </p:nvSpPr>
        <p:spPr>
          <a:xfrm>
            <a:off x="323528" y="980728"/>
            <a:ext cx="8351838" cy="5047536"/>
          </a:xfrm>
          <a:prstGeom prst="rect">
            <a:avLst/>
          </a:prstGeom>
        </p:spPr>
        <p:txBody>
          <a:bodyPr>
            <a:spAutoFit/>
          </a:bodyPr>
          <a:lstStyle/>
          <a:p>
            <a:pPr indent="173038">
              <a:lnSpc>
                <a:spcPct val="150000"/>
              </a:lnSpc>
              <a:defRPr/>
            </a:pPr>
            <a:r>
              <a:rPr lang="en-US" altLang="zh-CN" sz="2000" b="1" dirty="0" bmk="_Toc18045486">
                <a:solidFill>
                  <a:prstClr val="black"/>
                </a:solidFill>
                <a:latin typeface="黑体" pitchFamily="49" charset="-122"/>
                <a:cs typeface="Times New Roman" pitchFamily="18" charset="0"/>
              </a:rPr>
              <a:t>1.</a:t>
            </a:r>
            <a:r>
              <a:rPr lang="zh-CN" altLang="en-US" sz="2000" b="1" dirty="0" bmk="_Toc18045486">
                <a:solidFill>
                  <a:prstClr val="black"/>
                </a:solidFill>
                <a:latin typeface="黑体" pitchFamily="49" charset="-122"/>
                <a:cs typeface="Times New Roman" pitchFamily="18" charset="0"/>
              </a:rPr>
              <a:t>参照标准</a:t>
            </a:r>
            <a:endParaRPr lang="zh-CN" altLang="en-US" sz="2000" b="1" dirty="0">
              <a:solidFill>
                <a:prstClr val="black"/>
              </a:solidFill>
              <a:latin typeface="Cambria" pitchFamily="18" charset="0"/>
              <a:cs typeface="Times New Roman" pitchFamily="18" charset="0"/>
            </a:endParaRPr>
          </a:p>
          <a:p>
            <a:pPr indent="173038">
              <a:lnSpc>
                <a:spcPct val="150000"/>
              </a:lnSpc>
              <a:defRPr/>
            </a:pPr>
            <a:r>
              <a:rPr lang="en-US" altLang="zh-CN" sz="1600" dirty="0" smtClean="0">
                <a:solidFill>
                  <a:prstClr val="black"/>
                </a:solidFill>
                <a:latin typeface="Calibri" pitchFamily="34" charset="0"/>
                <a:cs typeface="宋体" pitchFamily="2" charset="-122"/>
              </a:rPr>
              <a:t>《</a:t>
            </a:r>
            <a:r>
              <a:rPr lang="zh-CN" altLang="en-US" sz="1600" dirty="0" smtClean="0">
                <a:solidFill>
                  <a:prstClr val="black"/>
                </a:solidFill>
                <a:latin typeface="Calibri" pitchFamily="34" charset="0"/>
                <a:cs typeface="宋体" pitchFamily="2" charset="-122"/>
              </a:rPr>
              <a:t>核电厂质量保证安全规定</a:t>
            </a:r>
            <a:r>
              <a:rPr lang="en-US" altLang="zh-CN" sz="1600" dirty="0" smtClean="0">
                <a:solidFill>
                  <a:prstClr val="black"/>
                </a:solidFill>
                <a:latin typeface="Calibri" pitchFamily="34" charset="0"/>
                <a:cs typeface="宋体" pitchFamily="2" charset="-122"/>
              </a:rPr>
              <a:t>》HAF003(1991)</a:t>
            </a:r>
            <a:r>
              <a:rPr lang="zh-CN" altLang="en-US" sz="1600" dirty="0" smtClean="0">
                <a:solidFill>
                  <a:prstClr val="black"/>
                </a:solidFill>
                <a:latin typeface="Calibri" pitchFamily="34" charset="0"/>
                <a:cs typeface="宋体" pitchFamily="2" charset="-122"/>
              </a:rPr>
              <a:t>，</a:t>
            </a:r>
            <a:endParaRPr lang="zh-CN" altLang="en-US" sz="1600" dirty="0" smtClean="0">
              <a:solidFill>
                <a:prstClr val="black"/>
              </a:solidFill>
            </a:endParaRPr>
          </a:p>
          <a:p>
            <a:pPr indent="173038">
              <a:lnSpc>
                <a:spcPct val="150000"/>
              </a:lnSpc>
              <a:defRPr/>
            </a:pPr>
            <a:r>
              <a:rPr lang="en-US" altLang="zh-CN" sz="1600" dirty="0" smtClean="0">
                <a:solidFill>
                  <a:prstClr val="black"/>
                </a:solidFill>
                <a:latin typeface="Calibri" pitchFamily="34" charset="0"/>
                <a:cs typeface="宋体" pitchFamily="2" charset="-122"/>
              </a:rPr>
              <a:t>《</a:t>
            </a:r>
            <a:r>
              <a:rPr lang="zh-CN" altLang="en-US" sz="1600" dirty="0" smtClean="0">
                <a:solidFill>
                  <a:prstClr val="black"/>
                </a:solidFill>
                <a:latin typeface="Calibri" pitchFamily="34" charset="0"/>
                <a:cs typeface="宋体" pitchFamily="2" charset="-122"/>
              </a:rPr>
              <a:t>核电厂调试程序</a:t>
            </a:r>
            <a:r>
              <a:rPr lang="en-US" altLang="zh-CN" sz="1600" dirty="0" smtClean="0">
                <a:solidFill>
                  <a:prstClr val="black"/>
                </a:solidFill>
                <a:latin typeface="Calibri" pitchFamily="34" charset="0"/>
                <a:cs typeface="宋体" pitchFamily="2" charset="-122"/>
              </a:rPr>
              <a:t>》 HAD103/02 (1987)</a:t>
            </a:r>
            <a:endParaRPr lang="en-US" altLang="zh-CN" sz="1600" dirty="0" smtClean="0">
              <a:solidFill>
                <a:prstClr val="black"/>
              </a:solidFill>
            </a:endParaRPr>
          </a:p>
          <a:p>
            <a:pPr indent="173038">
              <a:lnSpc>
                <a:spcPct val="150000"/>
              </a:lnSpc>
              <a:defRPr/>
            </a:pPr>
            <a:r>
              <a:rPr lang="en-US" altLang="zh-CN" sz="1600" dirty="0" smtClean="0">
                <a:solidFill>
                  <a:prstClr val="black"/>
                </a:solidFill>
                <a:latin typeface="Calibri" pitchFamily="34" charset="0"/>
                <a:cs typeface="宋体" pitchFamily="2" charset="-122"/>
              </a:rPr>
              <a:t>《</a:t>
            </a:r>
            <a:r>
              <a:rPr lang="zh-CN" altLang="en-US" sz="1600" dirty="0" smtClean="0">
                <a:solidFill>
                  <a:prstClr val="black"/>
                </a:solidFill>
                <a:latin typeface="Calibri" pitchFamily="34" charset="0"/>
                <a:cs typeface="宋体" pitchFamily="2" charset="-122"/>
              </a:rPr>
              <a:t>核电厂调试和运行期间的质量保证</a:t>
            </a:r>
            <a:r>
              <a:rPr lang="en-US" altLang="zh-CN" sz="1600" dirty="0" smtClean="0">
                <a:solidFill>
                  <a:prstClr val="black"/>
                </a:solidFill>
                <a:latin typeface="Calibri" pitchFamily="34" charset="0"/>
                <a:cs typeface="宋体" pitchFamily="2" charset="-122"/>
              </a:rPr>
              <a:t>》HAD003/09(1988)</a:t>
            </a:r>
            <a:endParaRPr lang="en-US" altLang="zh-CN" sz="1600" dirty="0" smtClean="0">
              <a:solidFill>
                <a:prstClr val="black"/>
              </a:solidFill>
            </a:endParaRPr>
          </a:p>
          <a:p>
            <a:pPr indent="173038">
              <a:lnSpc>
                <a:spcPct val="150000"/>
              </a:lnSpc>
              <a:defRPr/>
            </a:pPr>
            <a:r>
              <a:rPr lang="en-US" altLang="zh-CN" sz="1600" dirty="0" smtClean="0">
                <a:solidFill>
                  <a:prstClr val="black"/>
                </a:solidFill>
                <a:latin typeface="Calibri" pitchFamily="34" charset="0"/>
                <a:cs typeface="宋体" pitchFamily="2" charset="-122"/>
              </a:rPr>
              <a:t>《</a:t>
            </a:r>
            <a:r>
              <a:rPr lang="zh-CN" altLang="en-US" sz="1600" dirty="0" smtClean="0">
                <a:solidFill>
                  <a:prstClr val="black"/>
                </a:solidFill>
                <a:latin typeface="Calibri" pitchFamily="34" charset="0"/>
                <a:cs typeface="宋体" pitchFamily="2" charset="-122"/>
              </a:rPr>
              <a:t>核电工程建设业绩目标与准则</a:t>
            </a:r>
            <a:r>
              <a:rPr lang="en-US" altLang="zh-CN" sz="1600" dirty="0" smtClean="0">
                <a:solidFill>
                  <a:prstClr val="black"/>
                </a:solidFill>
                <a:latin typeface="Calibri" pitchFamily="34" charset="0"/>
                <a:cs typeface="宋体" pitchFamily="2" charset="-122"/>
              </a:rPr>
              <a:t>》</a:t>
            </a:r>
            <a:r>
              <a:rPr lang="zh-CN" altLang="en-US" sz="1600" dirty="0" smtClean="0">
                <a:solidFill>
                  <a:prstClr val="black"/>
                </a:solidFill>
                <a:latin typeface="Calibri" pitchFamily="34" charset="0"/>
                <a:cs typeface="宋体" pitchFamily="2" charset="-122"/>
              </a:rPr>
              <a:t>（</a:t>
            </a:r>
            <a:r>
              <a:rPr lang="en-US" altLang="zh-CN" sz="1600" dirty="0" smtClean="0">
                <a:solidFill>
                  <a:prstClr val="black"/>
                </a:solidFill>
                <a:latin typeface="Calibri" pitchFamily="34" charset="0"/>
                <a:cs typeface="宋体" pitchFamily="2" charset="-122"/>
              </a:rPr>
              <a:t>2016</a:t>
            </a:r>
            <a:r>
              <a:rPr lang="zh-CN" altLang="en-US" sz="1600" dirty="0" smtClean="0">
                <a:solidFill>
                  <a:prstClr val="black"/>
                </a:solidFill>
                <a:latin typeface="Calibri" pitchFamily="34" charset="0"/>
                <a:cs typeface="宋体" pitchFamily="2" charset="-122"/>
              </a:rPr>
              <a:t>版）</a:t>
            </a:r>
            <a:endParaRPr lang="en-US" altLang="zh-CN" sz="1600" dirty="0" smtClean="0">
              <a:solidFill>
                <a:prstClr val="black"/>
              </a:solidFill>
              <a:latin typeface="Calibri" pitchFamily="34" charset="0"/>
              <a:cs typeface="宋体" pitchFamily="2" charset="-122"/>
            </a:endParaRPr>
          </a:p>
          <a:p>
            <a:pPr indent="173038">
              <a:defRPr/>
            </a:pPr>
            <a:endParaRPr lang="en-US" altLang="zh-CN" sz="1600" b="1" dirty="0" smtClean="0">
              <a:solidFill>
                <a:prstClr val="black"/>
              </a:solidFill>
              <a:latin typeface="Calibri" pitchFamily="34" charset="0"/>
              <a:cs typeface="Times New Roman" pitchFamily="18" charset="0"/>
            </a:endParaRPr>
          </a:p>
          <a:p>
            <a:pPr indent="173038">
              <a:lnSpc>
                <a:spcPct val="150000"/>
              </a:lnSpc>
              <a:defRPr/>
            </a:pPr>
            <a:r>
              <a:rPr lang="zh-CN" altLang="en-US" sz="1600" dirty="0" smtClean="0"/>
              <a:t>如</a:t>
            </a:r>
            <a:r>
              <a:rPr lang="en-US" altLang="zh-CN" sz="1600" dirty="0" smtClean="0"/>
              <a:t>HAF003</a:t>
            </a:r>
            <a:r>
              <a:rPr lang="zh-CN" altLang="en-US" sz="1600" dirty="0" smtClean="0"/>
              <a:t>规定</a:t>
            </a:r>
            <a:r>
              <a:rPr lang="zh-CN" altLang="en-US" sz="1600" b="1" dirty="0" smtClean="0"/>
              <a:t>“</a:t>
            </a:r>
            <a:r>
              <a:rPr lang="zh-CN" altLang="zh-CN" sz="1600" b="1" dirty="0" smtClean="0"/>
              <a:t>必须对工作的执行和验证所需要的文件（例如程序、细则及图纸等）的编制、审核、批准和发放进行控制。</a:t>
            </a:r>
            <a:r>
              <a:rPr lang="zh-CN" altLang="en-US" sz="1600" b="1" dirty="0" smtClean="0"/>
              <a:t>”</a:t>
            </a:r>
            <a:endParaRPr lang="en-US" altLang="zh-CN" sz="1600" b="1" dirty="0" smtClean="0"/>
          </a:p>
          <a:p>
            <a:pPr indent="173038">
              <a:lnSpc>
                <a:spcPct val="150000"/>
              </a:lnSpc>
              <a:defRPr/>
            </a:pPr>
            <a:r>
              <a:rPr lang="zh-CN" altLang="en-US" sz="1600" dirty="0" smtClean="0"/>
              <a:t>如</a:t>
            </a:r>
            <a:r>
              <a:rPr lang="en-US" altLang="zh-CN" sz="1600" dirty="0" smtClean="0"/>
              <a:t>HAD003/09</a:t>
            </a:r>
            <a:r>
              <a:rPr lang="zh-CN" altLang="en-US" sz="1600" dirty="0" smtClean="0"/>
              <a:t>规定</a:t>
            </a:r>
            <a:r>
              <a:rPr lang="zh-CN" altLang="en-US" sz="1600" b="1" dirty="0" smtClean="0"/>
              <a:t>“</a:t>
            </a:r>
            <a:r>
              <a:rPr lang="zh-CN" altLang="zh-CN" sz="1600" b="1" dirty="0" smtClean="0"/>
              <a:t>必须制定措施，以确保所有系统和部件的调试、修改、更换和修理均按已形成文件的程序、细则、图纸或核对清单有计划、有控制地进行。</a:t>
            </a:r>
            <a:r>
              <a:rPr lang="zh-CN" altLang="en-US" sz="1600" b="1" dirty="0" smtClean="0"/>
              <a:t>”</a:t>
            </a:r>
            <a:endParaRPr lang="en-US" altLang="zh-CN" sz="1600" b="1" dirty="0" smtClean="0"/>
          </a:p>
          <a:p>
            <a:pPr indent="173038">
              <a:lnSpc>
                <a:spcPct val="150000"/>
              </a:lnSpc>
              <a:defRPr/>
            </a:pPr>
            <a:endParaRPr lang="en-US" altLang="zh-CN" sz="1600" b="1" dirty="0" smtClean="0">
              <a:solidFill>
                <a:prstClr val="black"/>
              </a:solidFill>
              <a:latin typeface="Cambria" pitchFamily="18" charset="0"/>
              <a:cs typeface="Times New Roman" pitchFamily="18" charset="0"/>
            </a:endParaRPr>
          </a:p>
          <a:p>
            <a:pPr indent="173038">
              <a:lnSpc>
                <a:spcPct val="150000"/>
              </a:lnSpc>
              <a:defRPr/>
            </a:pPr>
            <a:r>
              <a:rPr lang="en-US" altLang="zh-CN" sz="2000" b="1" dirty="0" smtClean="0" bmk="_Toc18045486">
                <a:solidFill>
                  <a:prstClr val="black"/>
                </a:solidFill>
                <a:latin typeface="黑体" pitchFamily="49" charset="-122"/>
                <a:cs typeface="Times New Roman" pitchFamily="18" charset="0"/>
              </a:rPr>
              <a:t>2.</a:t>
            </a:r>
            <a:r>
              <a:rPr lang="zh-CN" altLang="en-US" sz="2000" b="1" dirty="0" smtClean="0" bmk="_Toc18045486">
                <a:solidFill>
                  <a:prstClr val="black"/>
                </a:solidFill>
                <a:latin typeface="黑体" pitchFamily="49" charset="-122"/>
                <a:cs typeface="Times New Roman" pitchFamily="18" charset="0"/>
              </a:rPr>
              <a:t>适用阶段</a:t>
            </a:r>
            <a:endParaRPr lang="en-US" altLang="zh-CN" sz="2000" b="1" dirty="0" smtClean="0" bmk="_Toc18045486">
              <a:solidFill>
                <a:prstClr val="black"/>
              </a:solidFill>
              <a:latin typeface="黑体" pitchFamily="49" charset="-122"/>
              <a:cs typeface="Times New Roman" pitchFamily="18" charset="0"/>
            </a:endParaRPr>
          </a:p>
          <a:p>
            <a:pPr indent="173038">
              <a:lnSpc>
                <a:spcPct val="150000"/>
              </a:lnSpc>
              <a:defRPr/>
            </a:pPr>
            <a:endParaRPr lang="zh-CN" altLang="en-US" sz="2000" b="1" dirty="0" bmk="_Toc18045486">
              <a:solidFill>
                <a:prstClr val="black"/>
              </a:solidFill>
              <a:latin typeface="黑体" pitchFamily="49" charset="-122"/>
              <a:cs typeface="Times New Roman" pitchFamily="18" charset="0"/>
            </a:endParaRPr>
          </a:p>
        </p:txBody>
      </p:sp>
      <p:sp>
        <p:nvSpPr>
          <p:cNvPr id="6" name="矩形 20"/>
          <p:cNvSpPr>
            <a:spLocks noChangeArrowheads="1"/>
          </p:cNvSpPr>
          <p:nvPr/>
        </p:nvSpPr>
        <p:spPr bwMode="auto">
          <a:xfrm>
            <a:off x="3131840" y="332656"/>
            <a:ext cx="2435282" cy="369332"/>
          </a:xfrm>
          <a:prstGeom prst="rect">
            <a:avLst/>
          </a:prstGeom>
          <a:noFill/>
          <a:ln w="9525">
            <a:noFill/>
            <a:miter lim="800000"/>
            <a:headEnd/>
            <a:tailEnd/>
          </a:ln>
        </p:spPr>
        <p:txBody>
          <a:bodyPr wrap="none">
            <a:spAutoFit/>
          </a:bodyPr>
          <a:lstStyle/>
          <a:p>
            <a:r>
              <a:rPr lang="zh-CN" altLang="zh-CN" b="1" dirty="0" smtClean="0"/>
              <a:t>第</a:t>
            </a:r>
            <a:r>
              <a:rPr lang="zh-CN" altLang="en-US" b="1" dirty="0" smtClean="0"/>
              <a:t>二</a:t>
            </a:r>
            <a:r>
              <a:rPr lang="zh-CN" altLang="zh-CN" b="1" dirty="0" smtClean="0"/>
              <a:t>章</a:t>
            </a:r>
            <a:r>
              <a:rPr lang="en-US" altLang="zh-CN" b="1" dirty="0" smtClean="0"/>
              <a:t>   </a:t>
            </a:r>
            <a:r>
              <a:rPr lang="zh-CN" altLang="zh-CN" b="1" dirty="0" smtClean="0"/>
              <a:t>调试</a:t>
            </a:r>
            <a:r>
              <a:rPr lang="zh-CN" altLang="en-US" b="1" dirty="0" smtClean="0"/>
              <a:t>技术准备</a:t>
            </a:r>
            <a:endParaRPr lang="zh-CN" altLang="en-US" b="1" dirty="0"/>
          </a:p>
        </p:txBody>
      </p:sp>
      <p:sp>
        <p:nvSpPr>
          <p:cNvPr id="7" name="矩形 6"/>
          <p:cNvSpPr/>
          <p:nvPr/>
        </p:nvSpPr>
        <p:spPr>
          <a:xfrm>
            <a:off x="755576" y="5517232"/>
            <a:ext cx="1632178" cy="338554"/>
          </a:xfrm>
          <a:prstGeom prst="rect">
            <a:avLst/>
          </a:prstGeom>
        </p:spPr>
        <p:txBody>
          <a:bodyPr wrap="none">
            <a:spAutoFit/>
          </a:bodyPr>
          <a:lstStyle/>
          <a:p>
            <a:r>
              <a:rPr lang="zh-CN" altLang="en-US" sz="1600" dirty="0" smtClean="0" bmk="_Toc18045486">
                <a:solidFill>
                  <a:prstClr val="black"/>
                </a:solidFill>
                <a:latin typeface="黑体" pitchFamily="49" charset="-122"/>
                <a:cs typeface="Times New Roman" pitchFamily="18" charset="0"/>
              </a:rPr>
              <a:t>核电厂调试阶段</a:t>
            </a:r>
            <a:endParaRPr lang="zh-CN" altLang="en-US" sz="1600" dirty="0"/>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矩形 36"/>
          <p:cNvSpPr/>
          <p:nvPr/>
        </p:nvSpPr>
        <p:spPr>
          <a:xfrm>
            <a:off x="8604250" y="6500285"/>
            <a:ext cx="431800" cy="28998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5" name="矩形 4"/>
          <p:cNvSpPr/>
          <p:nvPr/>
        </p:nvSpPr>
        <p:spPr>
          <a:xfrm>
            <a:off x="323528" y="980728"/>
            <a:ext cx="8351838" cy="2031325"/>
          </a:xfrm>
          <a:prstGeom prst="rect">
            <a:avLst/>
          </a:prstGeom>
        </p:spPr>
        <p:txBody>
          <a:bodyPr>
            <a:spAutoFit/>
          </a:bodyPr>
          <a:lstStyle/>
          <a:p>
            <a:pPr indent="173038">
              <a:lnSpc>
                <a:spcPct val="150000"/>
              </a:lnSpc>
              <a:defRPr/>
            </a:pPr>
            <a:r>
              <a:rPr lang="en-US" altLang="zh-CN" sz="2000" b="1" dirty="0" smtClean="0" bmk="">
                <a:solidFill>
                  <a:prstClr val="black"/>
                </a:solidFill>
                <a:latin typeface="黑体" pitchFamily="49" charset="-122"/>
                <a:cs typeface="Times New Roman" pitchFamily="18" charset="0"/>
              </a:rPr>
              <a:t>3.</a:t>
            </a:r>
            <a:r>
              <a:rPr lang="zh-CN" altLang="en-US" sz="2000" b="1" dirty="0" bmk="">
                <a:solidFill>
                  <a:prstClr val="black"/>
                </a:solidFill>
                <a:latin typeface="黑体" pitchFamily="49" charset="-122"/>
                <a:cs typeface="Times New Roman" pitchFamily="18" charset="0"/>
              </a:rPr>
              <a:t>控制要点</a:t>
            </a:r>
            <a:endParaRPr lang="zh-CN" altLang="en-US" sz="2000" b="1" dirty="0" bmk="">
              <a:solidFill>
                <a:prstClr val="black"/>
              </a:solidFill>
              <a:latin typeface="Cambria" pitchFamily="18" charset="0"/>
              <a:cs typeface="Times New Roman" pitchFamily="18" charset="0"/>
            </a:endParaRPr>
          </a:p>
          <a:p>
            <a:pPr indent="173038">
              <a:lnSpc>
                <a:spcPct val="150000"/>
              </a:lnSpc>
              <a:defRPr/>
            </a:pPr>
            <a:r>
              <a:rPr lang="zh-CN" altLang="en-US" sz="1600" dirty="0" bmk="">
                <a:solidFill>
                  <a:srgbClr val="000000"/>
                </a:solidFill>
                <a:latin typeface="Calibri" pitchFamily="34" charset="0"/>
                <a:cs typeface="宋体" pitchFamily="2" charset="-122"/>
              </a:rPr>
              <a:t>   </a:t>
            </a:r>
            <a:r>
              <a:rPr lang="zh-CN" altLang="en-US" sz="1600" dirty="0" smtClean="0" bmk="">
                <a:solidFill>
                  <a:srgbClr val="000000"/>
                </a:solidFill>
                <a:latin typeface="Calibri" pitchFamily="34" charset="0"/>
                <a:cs typeface="宋体" pitchFamily="2" charset="-122"/>
              </a:rPr>
              <a:t> </a:t>
            </a:r>
            <a:r>
              <a:rPr lang="zh-CN" altLang="en-US" sz="1600" dirty="0" bmk="">
                <a:solidFill>
                  <a:srgbClr val="000000"/>
                </a:solidFill>
                <a:latin typeface="Calibri" pitchFamily="34" charset="0"/>
                <a:cs typeface="宋体" pitchFamily="2" charset="-122"/>
              </a:rPr>
              <a:t>以国内外核电厂先进管理水平为</a:t>
            </a:r>
            <a:r>
              <a:rPr lang="zh-CN" altLang="en-US" sz="1600" dirty="0" smtClean="0" bmk="">
                <a:solidFill>
                  <a:srgbClr val="000000"/>
                </a:solidFill>
                <a:latin typeface="Calibri" pitchFamily="34" charset="0"/>
                <a:cs typeface="宋体" pitchFamily="2" charset="-122"/>
              </a:rPr>
              <a:t>目标，制定</a:t>
            </a:r>
            <a:r>
              <a:rPr lang="zh-CN" altLang="en-US" sz="1600" dirty="0" bmk="">
                <a:solidFill>
                  <a:srgbClr val="000000"/>
                </a:solidFill>
                <a:latin typeface="Calibri" pitchFamily="34" charset="0"/>
                <a:cs typeface="宋体" pitchFamily="2" charset="-122"/>
              </a:rPr>
              <a:t>科学合理的调试准备工作大纲和</a:t>
            </a:r>
            <a:r>
              <a:rPr lang="zh-CN" altLang="en-US" sz="1600" dirty="0" smtClean="0" bmk="">
                <a:solidFill>
                  <a:srgbClr val="000000"/>
                </a:solidFill>
                <a:latin typeface="Calibri" pitchFamily="34" charset="0"/>
                <a:cs typeface="宋体" pitchFamily="2" charset="-122"/>
              </a:rPr>
              <a:t>实施计划，建立</a:t>
            </a:r>
            <a:r>
              <a:rPr lang="zh-CN" altLang="en-US" sz="1600" dirty="0" bmk="">
                <a:solidFill>
                  <a:srgbClr val="000000"/>
                </a:solidFill>
                <a:latin typeface="Calibri" pitchFamily="34" charset="0"/>
                <a:cs typeface="宋体" pitchFamily="2" charset="-122"/>
              </a:rPr>
              <a:t>调试技术管理、物资管理、经验反馈和信息管理等</a:t>
            </a:r>
            <a:r>
              <a:rPr lang="zh-CN" altLang="en-US" sz="1600" dirty="0" smtClean="0" bmk="">
                <a:solidFill>
                  <a:srgbClr val="000000"/>
                </a:solidFill>
                <a:latin typeface="Calibri" pitchFamily="34" charset="0"/>
                <a:cs typeface="宋体" pitchFamily="2" charset="-122"/>
              </a:rPr>
              <a:t>体系，全面</a:t>
            </a:r>
            <a:r>
              <a:rPr lang="zh-CN" altLang="en-US" sz="1600" dirty="0" bmk="">
                <a:solidFill>
                  <a:srgbClr val="000000"/>
                </a:solidFill>
                <a:latin typeface="Calibri" pitchFamily="34" charset="0"/>
                <a:cs typeface="宋体" pitchFamily="2" charset="-122"/>
              </a:rPr>
              <a:t>满足核电厂调试启动的需求。做好调试前的技术、文件和风险分析等准备</a:t>
            </a:r>
            <a:r>
              <a:rPr lang="zh-CN" altLang="en-US" sz="1600" dirty="0" smtClean="0" bmk="">
                <a:solidFill>
                  <a:srgbClr val="000000"/>
                </a:solidFill>
                <a:latin typeface="Calibri" pitchFamily="34" charset="0"/>
                <a:cs typeface="宋体" pitchFamily="2" charset="-122"/>
              </a:rPr>
              <a:t>工作，明确</a:t>
            </a:r>
            <a:r>
              <a:rPr lang="zh-CN" altLang="en-US" sz="1600" dirty="0" bmk="">
                <a:solidFill>
                  <a:srgbClr val="000000"/>
                </a:solidFill>
                <a:latin typeface="Calibri" pitchFamily="34" charset="0"/>
                <a:cs typeface="宋体" pitchFamily="2" charset="-122"/>
              </a:rPr>
              <a:t>调试文件的使用</a:t>
            </a:r>
            <a:r>
              <a:rPr lang="zh-CN" altLang="en-US" sz="1600" dirty="0" smtClean="0" bmk="">
                <a:solidFill>
                  <a:srgbClr val="000000"/>
                </a:solidFill>
                <a:latin typeface="Calibri" pitchFamily="34" charset="0"/>
                <a:cs typeface="宋体" pitchFamily="2" charset="-122"/>
              </a:rPr>
              <a:t>规则，为</a:t>
            </a:r>
            <a:r>
              <a:rPr lang="zh-CN" altLang="en-US" sz="1600" dirty="0" bmk="">
                <a:solidFill>
                  <a:srgbClr val="000000"/>
                </a:solidFill>
                <a:latin typeface="Calibri" pitchFamily="34" charset="0"/>
                <a:cs typeface="宋体" pitchFamily="2" charset="-122"/>
              </a:rPr>
              <a:t>现场调试的实施奠定基础</a:t>
            </a:r>
            <a:r>
              <a:rPr lang="zh-CN" altLang="en-US" sz="1600" dirty="0" smtClean="0" bmk="">
                <a:solidFill>
                  <a:srgbClr val="000000"/>
                </a:solidFill>
                <a:latin typeface="Calibri" pitchFamily="34" charset="0"/>
                <a:cs typeface="宋体" pitchFamily="2" charset="-122"/>
              </a:rPr>
              <a:t>。</a:t>
            </a:r>
            <a:endParaRPr lang="zh-CN" altLang="en-US" sz="1600" b="1" dirty="0" bmk="">
              <a:solidFill>
                <a:prstClr val="black"/>
              </a:solidFill>
              <a:latin typeface="Calibri" pitchFamily="34" charset="0"/>
            </a:endParaRPr>
          </a:p>
        </p:txBody>
      </p:sp>
      <p:sp>
        <p:nvSpPr>
          <p:cNvPr id="7" name="矩形 20"/>
          <p:cNvSpPr>
            <a:spLocks noChangeArrowheads="1"/>
          </p:cNvSpPr>
          <p:nvPr/>
        </p:nvSpPr>
        <p:spPr bwMode="auto">
          <a:xfrm>
            <a:off x="3131840" y="332656"/>
            <a:ext cx="2435282" cy="369332"/>
          </a:xfrm>
          <a:prstGeom prst="rect">
            <a:avLst/>
          </a:prstGeom>
          <a:noFill/>
          <a:ln w="9525">
            <a:noFill/>
            <a:miter lim="800000"/>
            <a:headEnd/>
            <a:tailEnd/>
          </a:ln>
        </p:spPr>
        <p:txBody>
          <a:bodyPr wrap="none">
            <a:spAutoFit/>
          </a:bodyPr>
          <a:lstStyle/>
          <a:p>
            <a:r>
              <a:rPr lang="zh-CN" altLang="zh-CN" b="1" dirty="0" smtClean="0"/>
              <a:t>第</a:t>
            </a:r>
            <a:r>
              <a:rPr lang="zh-CN" altLang="en-US" b="1" dirty="0" smtClean="0"/>
              <a:t>二</a:t>
            </a:r>
            <a:r>
              <a:rPr lang="zh-CN" altLang="zh-CN" b="1" dirty="0" smtClean="0"/>
              <a:t>章</a:t>
            </a:r>
            <a:r>
              <a:rPr lang="en-US" altLang="zh-CN" b="1" dirty="0" smtClean="0"/>
              <a:t>   </a:t>
            </a:r>
            <a:r>
              <a:rPr lang="zh-CN" altLang="zh-CN" b="1" dirty="0" smtClean="0"/>
              <a:t>调试</a:t>
            </a:r>
            <a:r>
              <a:rPr lang="zh-CN" altLang="en-US" b="1" dirty="0" smtClean="0"/>
              <a:t>技术准备</a:t>
            </a:r>
            <a:endParaRPr lang="zh-CN" altLang="en-US" b="1" dirty="0"/>
          </a:p>
        </p:txBody>
      </p:sp>
      <p:pic>
        <p:nvPicPr>
          <p:cNvPr id="114690" name="Picture 2" descr="https://timgsa.baidu.com/timg?image&amp;quality=80&amp;size=b9999_10000&amp;sec=1591332007541&amp;di=9a1444fe701f49aba911d80af98325dc&amp;imgtype=0&amp;src=http%3A%2F%2Fphotocdn.sohu.com%2F20151102%2Fmp39150880_1446430022701_1_th.jpeg"/>
          <p:cNvPicPr>
            <a:picLocks noChangeAspect="1" noChangeArrowheads="1"/>
          </p:cNvPicPr>
          <p:nvPr/>
        </p:nvPicPr>
        <p:blipFill>
          <a:blip r:embed="rId3" cstate="print"/>
          <a:srcRect/>
          <a:stretch>
            <a:fillRect/>
          </a:stretch>
        </p:blipFill>
        <p:spPr bwMode="auto">
          <a:xfrm>
            <a:off x="1763688" y="3140968"/>
            <a:ext cx="5328592" cy="3336481"/>
          </a:xfrm>
          <a:prstGeom prst="rect">
            <a:avLst/>
          </a:prstGeom>
          <a:noFill/>
        </p:spPr>
      </p:pic>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矩形 36"/>
          <p:cNvSpPr/>
          <p:nvPr/>
        </p:nvSpPr>
        <p:spPr>
          <a:xfrm>
            <a:off x="8604250" y="6500285"/>
            <a:ext cx="431800" cy="28998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5" name="矩形 4"/>
          <p:cNvSpPr/>
          <p:nvPr/>
        </p:nvSpPr>
        <p:spPr>
          <a:xfrm>
            <a:off x="323528" y="980728"/>
            <a:ext cx="8351838" cy="1815882"/>
          </a:xfrm>
          <a:prstGeom prst="rect">
            <a:avLst/>
          </a:prstGeom>
        </p:spPr>
        <p:txBody>
          <a:bodyPr>
            <a:spAutoFit/>
          </a:bodyPr>
          <a:lstStyle/>
          <a:p>
            <a:pPr indent="173038">
              <a:lnSpc>
                <a:spcPct val="150000"/>
              </a:lnSpc>
              <a:defRPr/>
            </a:pPr>
            <a:r>
              <a:rPr lang="en-US" altLang="zh-CN" sz="1600" b="1" dirty="0" smtClean="0" bmk="">
                <a:solidFill>
                  <a:prstClr val="black"/>
                </a:solidFill>
                <a:latin typeface="黑体" pitchFamily="49" charset="-122"/>
              </a:rPr>
              <a:t>3.1</a:t>
            </a:r>
            <a:r>
              <a:rPr lang="zh-CN" altLang="en-US" sz="1600" b="1" dirty="0" smtClean="0" bmk="">
                <a:solidFill>
                  <a:prstClr val="black"/>
                </a:solidFill>
                <a:latin typeface="黑体" pitchFamily="49" charset="-122"/>
              </a:rPr>
              <a:t> </a:t>
            </a:r>
            <a:r>
              <a:rPr lang="zh-CN" altLang="en-US" sz="1600" b="1" dirty="0" smtClean="0" bmk="_Toc18045489">
                <a:solidFill>
                  <a:prstClr val="black"/>
                </a:solidFill>
                <a:latin typeface="黑体" pitchFamily="49" charset="-122"/>
              </a:rPr>
              <a:t>建立</a:t>
            </a:r>
            <a:r>
              <a:rPr lang="zh-CN" altLang="en-US" sz="1600" b="1" dirty="0" bmk="_Toc18045489">
                <a:solidFill>
                  <a:prstClr val="black"/>
                </a:solidFill>
                <a:latin typeface="黑体" pitchFamily="49" charset="-122"/>
              </a:rPr>
              <a:t>调试准备工作程序</a:t>
            </a:r>
            <a:endParaRPr lang="zh-CN" altLang="en-US" sz="1600" b="1" dirty="0">
              <a:solidFill>
                <a:prstClr val="black"/>
              </a:solidFill>
              <a:latin typeface="Calibri" pitchFamily="34" charset="0"/>
            </a:endParaRPr>
          </a:p>
          <a:p>
            <a:pPr indent="173038">
              <a:lnSpc>
                <a:spcPct val="150000"/>
              </a:lnSpc>
              <a:defRPr/>
            </a:pPr>
            <a:r>
              <a:rPr lang="zh-CN" altLang="en-US" sz="1600" dirty="0">
                <a:solidFill>
                  <a:prstClr val="black"/>
                </a:solidFill>
                <a:latin typeface="Calibri" pitchFamily="34" charset="0"/>
                <a:cs typeface="宋体" pitchFamily="2" charset="-122"/>
              </a:rPr>
              <a:t>   </a:t>
            </a:r>
            <a:r>
              <a:rPr lang="zh-CN" altLang="en-US" sz="1600" dirty="0" smtClean="0">
                <a:solidFill>
                  <a:prstClr val="black"/>
                </a:solidFill>
                <a:latin typeface="Calibri" pitchFamily="34" charset="0"/>
                <a:cs typeface="宋体" pitchFamily="2" charset="-122"/>
              </a:rPr>
              <a:t>  </a:t>
            </a:r>
            <a:r>
              <a:rPr lang="zh-CN" altLang="en-US" sz="1600" dirty="0">
                <a:solidFill>
                  <a:prstClr val="black"/>
                </a:solidFill>
                <a:latin typeface="Calibri" pitchFamily="34" charset="0"/>
                <a:cs typeface="宋体" pitchFamily="2" charset="-122"/>
              </a:rPr>
              <a:t>编制调试准备工作程序</a:t>
            </a:r>
            <a:r>
              <a:rPr lang="zh-CN" altLang="en-US" sz="1600" dirty="0" smtClean="0">
                <a:solidFill>
                  <a:prstClr val="black"/>
                </a:solidFill>
                <a:latin typeface="Calibri" pitchFamily="34" charset="0"/>
                <a:cs typeface="宋体" pitchFamily="2" charset="-122"/>
              </a:rPr>
              <a:t>，明确</a:t>
            </a:r>
            <a:r>
              <a:rPr lang="zh-CN" altLang="en-US" sz="1600" dirty="0">
                <a:solidFill>
                  <a:prstClr val="black"/>
                </a:solidFill>
                <a:latin typeface="Calibri" pitchFamily="34" charset="0"/>
                <a:cs typeface="宋体" pitchFamily="2" charset="-122"/>
              </a:rPr>
              <a:t>调试准备各个阶段和长远的工作目标，制定高标准、高质量、可实施的目标计划。调试准备程序和文件中对技术准备的工作内容与</a:t>
            </a:r>
            <a:r>
              <a:rPr lang="zh-CN" altLang="en-US" sz="1600" dirty="0" smtClean="0">
                <a:solidFill>
                  <a:prstClr val="black"/>
                </a:solidFill>
                <a:latin typeface="Calibri" pitchFamily="34" charset="0"/>
                <a:cs typeface="宋体" pitchFamily="2" charset="-122"/>
              </a:rPr>
              <a:t>要求应有</a:t>
            </a:r>
            <a:r>
              <a:rPr lang="zh-CN" altLang="en-US" sz="1600" dirty="0">
                <a:solidFill>
                  <a:prstClr val="black"/>
                </a:solidFill>
                <a:latin typeface="Calibri" pitchFamily="34" charset="0"/>
                <a:cs typeface="宋体" pitchFamily="2" charset="-122"/>
              </a:rPr>
              <a:t>详细的描述。</a:t>
            </a:r>
            <a:r>
              <a:rPr lang="zh-CN" altLang="en-US" sz="1600" dirty="0">
                <a:solidFill>
                  <a:srgbClr val="000000"/>
                </a:solidFill>
                <a:latin typeface="Calibri" pitchFamily="34" charset="0"/>
                <a:cs typeface="宋体" pitchFamily="2" charset="-122"/>
              </a:rPr>
              <a:t>调试</a:t>
            </a:r>
            <a:r>
              <a:rPr lang="zh-CN" altLang="en-US" sz="1600" dirty="0" smtClean="0">
                <a:solidFill>
                  <a:srgbClr val="000000"/>
                </a:solidFill>
                <a:latin typeface="Calibri" pitchFamily="34" charset="0"/>
                <a:cs typeface="宋体" pitchFamily="2" charset="-122"/>
              </a:rPr>
              <a:t>准备工作内容如下图：</a:t>
            </a:r>
            <a:endParaRPr lang="en-US" altLang="zh-CN" sz="1600" dirty="0"/>
          </a:p>
          <a:p>
            <a:pPr indent="173038">
              <a:defRPr/>
            </a:pPr>
            <a:endParaRPr lang="en-US" altLang="zh-CN" sz="1600" b="1" dirty="0" smtClean="0" bmk="">
              <a:solidFill>
                <a:prstClr val="black"/>
              </a:solidFill>
              <a:latin typeface="黑体" pitchFamily="49" charset="-122"/>
            </a:endParaRPr>
          </a:p>
        </p:txBody>
      </p:sp>
      <p:graphicFrame>
        <p:nvGraphicFramePr>
          <p:cNvPr id="7" name="图示 6"/>
          <p:cNvGraphicFramePr/>
          <p:nvPr/>
        </p:nvGraphicFramePr>
        <p:xfrm>
          <a:off x="1619672" y="2564904"/>
          <a:ext cx="6096000" cy="40324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矩形 20"/>
          <p:cNvSpPr>
            <a:spLocks noChangeArrowheads="1"/>
          </p:cNvSpPr>
          <p:nvPr/>
        </p:nvSpPr>
        <p:spPr bwMode="auto">
          <a:xfrm>
            <a:off x="3131840" y="332656"/>
            <a:ext cx="2435282" cy="369332"/>
          </a:xfrm>
          <a:prstGeom prst="rect">
            <a:avLst/>
          </a:prstGeom>
          <a:noFill/>
          <a:ln w="9525">
            <a:noFill/>
            <a:miter lim="800000"/>
            <a:headEnd/>
            <a:tailEnd/>
          </a:ln>
        </p:spPr>
        <p:txBody>
          <a:bodyPr wrap="none">
            <a:spAutoFit/>
          </a:bodyPr>
          <a:lstStyle/>
          <a:p>
            <a:r>
              <a:rPr lang="zh-CN" altLang="zh-CN" b="1" dirty="0" smtClean="0"/>
              <a:t>第</a:t>
            </a:r>
            <a:r>
              <a:rPr lang="zh-CN" altLang="en-US" b="1" dirty="0" smtClean="0"/>
              <a:t>二</a:t>
            </a:r>
            <a:r>
              <a:rPr lang="zh-CN" altLang="zh-CN" b="1" dirty="0" smtClean="0"/>
              <a:t>章</a:t>
            </a:r>
            <a:r>
              <a:rPr lang="en-US" altLang="zh-CN" b="1" dirty="0" smtClean="0"/>
              <a:t>   </a:t>
            </a:r>
            <a:r>
              <a:rPr lang="zh-CN" altLang="zh-CN" b="1" dirty="0" smtClean="0"/>
              <a:t>调试</a:t>
            </a:r>
            <a:r>
              <a:rPr lang="zh-CN" altLang="en-US" b="1" dirty="0" smtClean="0"/>
              <a:t>技术准备</a:t>
            </a:r>
            <a:endParaRPr lang="zh-CN" altLang="en-US" b="1" dirty="0"/>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矩形 36"/>
          <p:cNvSpPr/>
          <p:nvPr/>
        </p:nvSpPr>
        <p:spPr>
          <a:xfrm>
            <a:off x="8604250" y="6500285"/>
            <a:ext cx="431800" cy="28998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5" name="矩形 4"/>
          <p:cNvSpPr/>
          <p:nvPr/>
        </p:nvSpPr>
        <p:spPr>
          <a:xfrm>
            <a:off x="323528" y="980728"/>
            <a:ext cx="8351838" cy="1569660"/>
          </a:xfrm>
          <a:prstGeom prst="rect">
            <a:avLst/>
          </a:prstGeom>
        </p:spPr>
        <p:txBody>
          <a:bodyPr>
            <a:spAutoFit/>
          </a:bodyPr>
          <a:lstStyle/>
          <a:p>
            <a:pPr indent="173038">
              <a:lnSpc>
                <a:spcPct val="150000"/>
              </a:lnSpc>
              <a:defRPr/>
            </a:pPr>
            <a:r>
              <a:rPr lang="en-US" altLang="zh-CN" sz="1600" b="1" dirty="0" smtClean="0" bmk="">
                <a:solidFill>
                  <a:prstClr val="black"/>
                </a:solidFill>
                <a:latin typeface="黑体" pitchFamily="49" charset="-122"/>
              </a:rPr>
              <a:t>3.2</a:t>
            </a:r>
            <a:r>
              <a:rPr lang="zh-CN" altLang="en-US" sz="1600" b="1" dirty="0" smtClean="0" bmk="">
                <a:solidFill>
                  <a:prstClr val="black"/>
                </a:solidFill>
                <a:latin typeface="黑体" pitchFamily="49" charset="-122"/>
              </a:rPr>
              <a:t> </a:t>
            </a:r>
            <a:r>
              <a:rPr lang="zh-CN" altLang="zh-CN" sz="1600" b="1" dirty="0" smtClean="0" bmk="">
                <a:solidFill>
                  <a:prstClr val="black"/>
                </a:solidFill>
                <a:latin typeface="黑体" pitchFamily="49" charset="-122"/>
              </a:rPr>
              <a:t>建立</a:t>
            </a:r>
            <a:r>
              <a:rPr lang="zh-CN" altLang="zh-CN" sz="1600" b="1" dirty="0" bmk="">
                <a:solidFill>
                  <a:prstClr val="black"/>
                </a:solidFill>
                <a:latin typeface="黑体" pitchFamily="49" charset="-122"/>
              </a:rPr>
              <a:t>调试管理文件和技术文件</a:t>
            </a:r>
            <a:r>
              <a:rPr lang="zh-CN" altLang="zh-CN" sz="1600" b="1" dirty="0" smtClean="0" bmk="">
                <a:solidFill>
                  <a:prstClr val="black"/>
                </a:solidFill>
                <a:latin typeface="黑体" pitchFamily="49" charset="-122"/>
              </a:rPr>
              <a:t>体系</a:t>
            </a:r>
            <a:endParaRPr lang="en-US" altLang="zh-CN" sz="1600" b="1" dirty="0" smtClean="0" bmk="">
              <a:solidFill>
                <a:prstClr val="black"/>
              </a:solidFill>
              <a:latin typeface="黑体" pitchFamily="49" charset="-122"/>
            </a:endParaRPr>
          </a:p>
          <a:p>
            <a:pPr indent="173038">
              <a:lnSpc>
                <a:spcPct val="150000"/>
              </a:lnSpc>
              <a:defRPr/>
            </a:pPr>
            <a:r>
              <a:rPr lang="zh-CN" altLang="zh-CN" sz="1600" dirty="0" smtClean="0" bmk="">
                <a:solidFill>
                  <a:prstClr val="black"/>
                </a:solidFill>
                <a:latin typeface="黑体" pitchFamily="49" charset="-122"/>
              </a:rPr>
              <a:t>根据</a:t>
            </a:r>
            <a:r>
              <a:rPr lang="zh-CN" altLang="zh-CN" sz="1600" dirty="0" bmk="">
                <a:solidFill>
                  <a:prstClr val="black"/>
                </a:solidFill>
                <a:latin typeface="黑体" pitchFamily="49" charset="-122"/>
              </a:rPr>
              <a:t>国家法律、法规和工程项目</a:t>
            </a:r>
            <a:r>
              <a:rPr lang="zh-CN" altLang="zh-CN" sz="1600" dirty="0" smtClean="0" bmk="">
                <a:solidFill>
                  <a:prstClr val="black"/>
                </a:solidFill>
                <a:latin typeface="黑体" pitchFamily="49" charset="-122"/>
              </a:rPr>
              <a:t>实际情况</a:t>
            </a:r>
            <a:r>
              <a:rPr lang="zh-CN" altLang="en-US" sz="1600" dirty="0" smtClean="0" bmk="">
                <a:solidFill>
                  <a:prstClr val="black"/>
                </a:solidFill>
                <a:latin typeface="黑体" pitchFamily="49" charset="-122"/>
              </a:rPr>
              <a:t>，</a:t>
            </a:r>
            <a:r>
              <a:rPr lang="zh-CN" altLang="zh-CN" sz="1600" dirty="0" smtClean="0" bmk="">
                <a:solidFill>
                  <a:prstClr val="black"/>
                </a:solidFill>
                <a:latin typeface="黑体" pitchFamily="49" charset="-122"/>
              </a:rPr>
              <a:t>有效</a:t>
            </a:r>
            <a:r>
              <a:rPr lang="zh-CN" altLang="zh-CN" sz="1600" dirty="0" bmk="">
                <a:solidFill>
                  <a:prstClr val="black"/>
                </a:solidFill>
                <a:latin typeface="黑体" pitchFamily="49" charset="-122"/>
              </a:rPr>
              <a:t>开展充分的调试</a:t>
            </a:r>
            <a:r>
              <a:rPr lang="zh-CN" altLang="zh-CN" sz="1600" dirty="0" smtClean="0" bmk="">
                <a:solidFill>
                  <a:prstClr val="black"/>
                </a:solidFill>
                <a:latin typeface="黑体" pitchFamily="49" charset="-122"/>
              </a:rPr>
              <a:t>规划</a:t>
            </a:r>
            <a:r>
              <a:rPr lang="zh-CN" altLang="en-US" sz="1600" dirty="0" smtClean="0" bmk="">
                <a:solidFill>
                  <a:prstClr val="black"/>
                </a:solidFill>
                <a:latin typeface="黑体" pitchFamily="49" charset="-122"/>
              </a:rPr>
              <a:t>，</a:t>
            </a:r>
            <a:r>
              <a:rPr lang="zh-CN" altLang="zh-CN" sz="1600" dirty="0" smtClean="0" bmk="">
                <a:solidFill>
                  <a:prstClr val="black"/>
                </a:solidFill>
                <a:latin typeface="黑体" pitchFamily="49" charset="-122"/>
              </a:rPr>
              <a:t>建立</a:t>
            </a:r>
            <a:r>
              <a:rPr lang="zh-CN" altLang="zh-CN" sz="1600" dirty="0" bmk="">
                <a:solidFill>
                  <a:prstClr val="black"/>
                </a:solidFill>
                <a:latin typeface="黑体" pitchFamily="49" charset="-122"/>
              </a:rPr>
              <a:t>满足工程调试需要的完整、科学、合理的调试</a:t>
            </a:r>
            <a:r>
              <a:rPr lang="zh-CN" altLang="zh-CN" sz="1600" dirty="0" smtClean="0" bmk="">
                <a:solidFill>
                  <a:prstClr val="black"/>
                </a:solidFill>
                <a:latin typeface="黑体" pitchFamily="49" charset="-122"/>
              </a:rPr>
              <a:t>大纲、</a:t>
            </a:r>
            <a:r>
              <a:rPr lang="zh-CN" altLang="zh-CN" sz="1600" dirty="0" bmk="">
                <a:solidFill>
                  <a:prstClr val="black"/>
                </a:solidFill>
                <a:latin typeface="黑体" pitchFamily="49" charset="-122"/>
              </a:rPr>
              <a:t>调试规程和调试管理程序等管理文件和技术文件体系。调试大纲等纲领性调试技术文件需获得国家监管部门的认可</a:t>
            </a:r>
            <a:r>
              <a:rPr lang="zh-CN" altLang="zh-CN" sz="1600" dirty="0" smtClean="0" bmk="">
                <a:solidFill>
                  <a:prstClr val="black"/>
                </a:solidFill>
                <a:latin typeface="黑体" pitchFamily="49" charset="-122"/>
              </a:rPr>
              <a:t>。</a:t>
            </a:r>
            <a:r>
              <a:rPr lang="zh-CN" altLang="en-US" sz="1600" dirty="0" smtClean="0" bmk="">
                <a:solidFill>
                  <a:prstClr val="black"/>
                </a:solidFill>
                <a:latin typeface="黑体" pitchFamily="49" charset="-122"/>
              </a:rPr>
              <a:t>调试技术体系如下图：</a:t>
            </a:r>
            <a:endParaRPr lang="zh-CN" altLang="zh-CN" sz="1600" dirty="0" bmk="">
              <a:solidFill>
                <a:prstClr val="black"/>
              </a:solidFill>
              <a:latin typeface="黑体" pitchFamily="49" charset="-122"/>
            </a:endParaRPr>
          </a:p>
        </p:txBody>
      </p:sp>
      <p:sp>
        <p:nvSpPr>
          <p:cNvPr id="8" name="矩形 7"/>
          <p:cNvSpPr/>
          <p:nvPr/>
        </p:nvSpPr>
        <p:spPr>
          <a:xfrm>
            <a:off x="251520" y="2564904"/>
            <a:ext cx="4464496" cy="3539430"/>
          </a:xfrm>
          <a:prstGeom prst="rect">
            <a:avLst/>
          </a:prstGeom>
        </p:spPr>
        <p:txBody>
          <a:bodyPr wrap="square">
            <a:spAutoFit/>
          </a:bodyPr>
          <a:lstStyle/>
          <a:p>
            <a:pPr marL="173038" indent="277813">
              <a:buFont typeface="Wingdings" pitchFamily="2" charset="2"/>
              <a:buChar char="Ø"/>
              <a:defRPr/>
            </a:pPr>
            <a:r>
              <a:rPr lang="zh-CN" altLang="zh-CN" sz="1600" b="1" dirty="0" smtClean="0" bmk="">
                <a:solidFill>
                  <a:prstClr val="black"/>
                </a:solidFill>
                <a:latin typeface="黑体" pitchFamily="49" charset="-122"/>
              </a:rPr>
              <a:t>调试大纲</a:t>
            </a:r>
            <a:r>
              <a:rPr lang="zh-CN" altLang="zh-CN" sz="1600" dirty="0" smtClean="0" bmk="">
                <a:solidFill>
                  <a:prstClr val="black"/>
                </a:solidFill>
                <a:latin typeface="黑体" pitchFamily="49" charset="-122"/>
              </a:rPr>
              <a:t>脉络清晰，规划所有调试活动，充分执行设计文件和法规要求，覆盖</a:t>
            </a:r>
            <a:r>
              <a:rPr lang="en-US" altLang="zh-CN" sz="1600" dirty="0" smtClean="0" bmk="">
                <a:solidFill>
                  <a:prstClr val="black"/>
                </a:solidFill>
                <a:latin typeface="黑体" pitchFamily="49" charset="-122"/>
              </a:rPr>
              <a:t>PSAR</a:t>
            </a:r>
            <a:r>
              <a:rPr lang="zh-CN" altLang="zh-CN" sz="1600" dirty="0" smtClean="0" bmk="">
                <a:solidFill>
                  <a:prstClr val="black"/>
                </a:solidFill>
                <a:latin typeface="黑体" pitchFamily="49" charset="-122"/>
              </a:rPr>
              <a:t>要求的所有试验项目，对核电厂调试起到规划和指导作用。</a:t>
            </a:r>
            <a:endParaRPr lang="en-US" altLang="zh-CN" sz="1600" dirty="0" smtClean="0" bmk="">
              <a:solidFill>
                <a:prstClr val="black"/>
              </a:solidFill>
              <a:latin typeface="黑体" pitchFamily="49" charset="-122"/>
            </a:endParaRPr>
          </a:p>
          <a:p>
            <a:pPr marL="173038" indent="277813">
              <a:buFont typeface="Wingdings" pitchFamily="2" charset="2"/>
              <a:buChar char="Ø"/>
              <a:defRPr/>
            </a:pPr>
            <a:r>
              <a:rPr lang="zh-CN" altLang="zh-CN" sz="1600" dirty="0" smtClean="0" bmk="">
                <a:solidFill>
                  <a:prstClr val="black"/>
                </a:solidFill>
                <a:latin typeface="黑体" pitchFamily="49" charset="-122"/>
              </a:rPr>
              <a:t>调试的相关</a:t>
            </a:r>
            <a:r>
              <a:rPr lang="zh-CN" altLang="zh-CN" sz="1600" b="1" dirty="0" smtClean="0" bmk="">
                <a:solidFill>
                  <a:prstClr val="black"/>
                </a:solidFill>
                <a:latin typeface="黑体" pitchFamily="49" charset="-122"/>
              </a:rPr>
              <a:t>程序和文件</a:t>
            </a:r>
            <a:r>
              <a:rPr lang="zh-CN" altLang="zh-CN" sz="1600" dirty="0" smtClean="0" bmk="">
                <a:solidFill>
                  <a:prstClr val="black"/>
                </a:solidFill>
                <a:latin typeface="黑体" pitchFamily="49" charset="-122"/>
              </a:rPr>
              <a:t>适合于核电厂所有系统各阶段的调试工作</a:t>
            </a:r>
            <a:r>
              <a:rPr lang="zh-CN" altLang="en-US" sz="1600" dirty="0" smtClean="0" bmk="">
                <a:solidFill>
                  <a:prstClr val="black"/>
                </a:solidFill>
                <a:latin typeface="黑体" pitchFamily="49" charset="-122"/>
              </a:rPr>
              <a:t>，</a:t>
            </a:r>
            <a:r>
              <a:rPr lang="zh-CN" altLang="zh-CN" sz="1600" dirty="0" smtClean="0" bmk="">
                <a:solidFill>
                  <a:prstClr val="black"/>
                </a:solidFill>
                <a:latin typeface="黑体" pitchFamily="49" charset="-122"/>
              </a:rPr>
              <a:t>其内容应清晰、明确、详细</a:t>
            </a:r>
            <a:r>
              <a:rPr lang="en-US" altLang="zh-CN" sz="1600" dirty="0" smtClean="0" bmk="">
                <a:solidFill>
                  <a:prstClr val="black"/>
                </a:solidFill>
                <a:latin typeface="黑体" pitchFamily="49" charset="-122"/>
              </a:rPr>
              <a:t>,</a:t>
            </a:r>
            <a:r>
              <a:rPr lang="zh-CN" altLang="zh-CN" sz="1600" dirty="0" smtClean="0" bmk="">
                <a:solidFill>
                  <a:prstClr val="black"/>
                </a:solidFill>
                <a:latin typeface="黑体" pitchFamily="49" charset="-122"/>
              </a:rPr>
              <a:t>让</a:t>
            </a:r>
            <a:r>
              <a:rPr lang="zh-CN" altLang="en-US" sz="1600" dirty="0" smtClean="0" bmk="">
                <a:solidFill>
                  <a:prstClr val="black"/>
                </a:solidFill>
                <a:latin typeface="黑体" pitchFamily="49" charset="-122"/>
              </a:rPr>
              <a:t>调试人员</a:t>
            </a:r>
            <a:r>
              <a:rPr lang="zh-CN" altLang="zh-CN" sz="1600" dirty="0" smtClean="0" bmk="">
                <a:solidFill>
                  <a:prstClr val="black"/>
                </a:solidFill>
                <a:latin typeface="黑体" pitchFamily="49" charset="-122"/>
              </a:rPr>
              <a:t>易于理解和高效地工作。</a:t>
            </a:r>
          </a:p>
          <a:p>
            <a:pPr marL="173038" indent="277813">
              <a:buFont typeface="Wingdings" pitchFamily="2" charset="2"/>
              <a:buChar char="Ø"/>
              <a:defRPr/>
            </a:pPr>
            <a:r>
              <a:rPr lang="zh-CN" altLang="zh-CN" sz="1600" b="1" dirty="0" smtClean="0" bmk="">
                <a:solidFill>
                  <a:prstClr val="black"/>
                </a:solidFill>
                <a:latin typeface="黑体" pitchFamily="49" charset="-122"/>
              </a:rPr>
              <a:t>调试试验程序</a:t>
            </a:r>
            <a:r>
              <a:rPr lang="zh-CN" altLang="zh-CN" sz="1600" dirty="0" smtClean="0" bmk="">
                <a:solidFill>
                  <a:prstClr val="black"/>
                </a:solidFill>
                <a:latin typeface="黑体" pitchFamily="49" charset="-122"/>
              </a:rPr>
              <a:t>（规程）分级清晰、分类明确，程序（规程）清单全面、覆盖各个调试阶段和各个专业，保证各个调试作业都能有程序文件作为实施依据。</a:t>
            </a:r>
          </a:p>
          <a:p>
            <a:pPr marL="173038" indent="277813">
              <a:buFont typeface="Wingdings" pitchFamily="2" charset="2"/>
              <a:buChar char="Ø"/>
              <a:defRPr/>
            </a:pPr>
            <a:r>
              <a:rPr lang="zh-CN" altLang="zh-CN" sz="1600" dirty="0" smtClean="0" bmk="">
                <a:solidFill>
                  <a:prstClr val="black"/>
                </a:solidFill>
                <a:latin typeface="黑体" pitchFamily="49" charset="-122"/>
              </a:rPr>
              <a:t>建立调试</a:t>
            </a:r>
            <a:r>
              <a:rPr lang="zh-CN" altLang="zh-CN" sz="1600" b="1" dirty="0" smtClean="0" bmk="">
                <a:solidFill>
                  <a:prstClr val="black"/>
                </a:solidFill>
                <a:latin typeface="黑体" pitchFamily="49" charset="-122"/>
              </a:rPr>
              <a:t>技术决策体系或技术后援体系</a:t>
            </a:r>
            <a:r>
              <a:rPr lang="zh-CN" altLang="en-US" sz="1600" dirty="0" smtClean="0" bmk="">
                <a:solidFill>
                  <a:prstClr val="black"/>
                </a:solidFill>
                <a:latin typeface="黑体" pitchFamily="49" charset="-122"/>
              </a:rPr>
              <a:t>，</a:t>
            </a:r>
            <a:r>
              <a:rPr lang="zh-CN" altLang="zh-CN" sz="1600" dirty="0" smtClean="0" bmk="">
                <a:solidFill>
                  <a:prstClr val="black"/>
                </a:solidFill>
                <a:latin typeface="黑体" pitchFamily="49" charset="-122"/>
              </a:rPr>
              <a:t>推进调试核心技术能力提升</a:t>
            </a:r>
            <a:r>
              <a:rPr lang="zh-CN" altLang="en-US" sz="1600" dirty="0" smtClean="0" bmk="">
                <a:solidFill>
                  <a:prstClr val="black"/>
                </a:solidFill>
                <a:latin typeface="黑体" pitchFamily="49" charset="-122"/>
              </a:rPr>
              <a:t>，</a:t>
            </a:r>
            <a:r>
              <a:rPr lang="zh-CN" altLang="zh-CN" sz="1600" dirty="0" smtClean="0" bmk="">
                <a:solidFill>
                  <a:prstClr val="black"/>
                </a:solidFill>
                <a:latin typeface="黑体" pitchFamily="49" charset="-122"/>
              </a:rPr>
              <a:t>满足现场调试的需求。</a:t>
            </a:r>
          </a:p>
        </p:txBody>
      </p:sp>
      <p:sp>
        <p:nvSpPr>
          <p:cNvPr id="9" name="矩形 20"/>
          <p:cNvSpPr>
            <a:spLocks noChangeArrowheads="1"/>
          </p:cNvSpPr>
          <p:nvPr/>
        </p:nvSpPr>
        <p:spPr bwMode="auto">
          <a:xfrm>
            <a:off x="3131840" y="332656"/>
            <a:ext cx="2435282" cy="369332"/>
          </a:xfrm>
          <a:prstGeom prst="rect">
            <a:avLst/>
          </a:prstGeom>
          <a:noFill/>
          <a:ln w="9525">
            <a:noFill/>
            <a:miter lim="800000"/>
            <a:headEnd/>
            <a:tailEnd/>
          </a:ln>
        </p:spPr>
        <p:txBody>
          <a:bodyPr wrap="none">
            <a:spAutoFit/>
          </a:bodyPr>
          <a:lstStyle/>
          <a:p>
            <a:r>
              <a:rPr lang="zh-CN" altLang="zh-CN" b="1" dirty="0" smtClean="0"/>
              <a:t>第</a:t>
            </a:r>
            <a:r>
              <a:rPr lang="zh-CN" altLang="en-US" b="1" dirty="0" smtClean="0"/>
              <a:t>二</a:t>
            </a:r>
            <a:r>
              <a:rPr lang="zh-CN" altLang="zh-CN" b="1" dirty="0" smtClean="0"/>
              <a:t>章</a:t>
            </a:r>
            <a:r>
              <a:rPr lang="en-US" altLang="zh-CN" b="1" dirty="0" smtClean="0"/>
              <a:t>   </a:t>
            </a:r>
            <a:r>
              <a:rPr lang="zh-CN" altLang="zh-CN" b="1" dirty="0" smtClean="0"/>
              <a:t>调试</a:t>
            </a:r>
            <a:r>
              <a:rPr lang="zh-CN" altLang="en-US" b="1" dirty="0" smtClean="0"/>
              <a:t>技术准备</a:t>
            </a:r>
            <a:endParaRPr lang="zh-CN" altLang="en-US" b="1" dirty="0"/>
          </a:p>
        </p:txBody>
      </p:sp>
      <p:pic>
        <p:nvPicPr>
          <p:cNvPr id="227329" name="Picture 1" descr="图片2"/>
          <p:cNvPicPr>
            <a:picLocks noChangeAspect="1" noChangeArrowheads="1"/>
          </p:cNvPicPr>
          <p:nvPr/>
        </p:nvPicPr>
        <p:blipFill>
          <a:blip r:embed="rId3" cstate="print"/>
          <a:srcRect/>
          <a:stretch>
            <a:fillRect/>
          </a:stretch>
        </p:blipFill>
        <p:spPr bwMode="auto">
          <a:xfrm>
            <a:off x="4716016" y="2636912"/>
            <a:ext cx="4032448" cy="3528392"/>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剪去对角的矩形 4"/>
          <p:cNvSpPr/>
          <p:nvPr/>
        </p:nvSpPr>
        <p:spPr>
          <a:xfrm>
            <a:off x="1984166" y="2132856"/>
            <a:ext cx="6192000" cy="576000"/>
          </a:xfrm>
          <a:prstGeom prst="snip2DiagRect">
            <a:avLst/>
          </a:prstGeom>
          <a:solidFill>
            <a:srgbClr val="BDD8F1">
              <a:lumMod val="50000"/>
            </a:srgbClr>
          </a:solidFill>
          <a:ln w="25400" cap="flat" cmpd="sng" algn="ctr">
            <a:noFill/>
            <a:prstDash val="solid"/>
          </a:ln>
          <a:effectLst/>
        </p:spPr>
        <p:txBody>
          <a:bodyPr anchor="ctr"/>
          <a:lstStyle/>
          <a:p>
            <a:pPr lvl="0" fontAlgn="base">
              <a:spcBef>
                <a:spcPct val="0"/>
              </a:spcBef>
              <a:spcAft>
                <a:spcPct val="0"/>
              </a:spcAft>
              <a:defRPr/>
            </a:pPr>
            <a:r>
              <a:rPr lang="zh-CN" altLang="en-US" sz="2200" b="1" kern="0" dirty="0" smtClean="0">
                <a:solidFill>
                  <a:srgbClr val="FFFFFF"/>
                </a:solidFill>
                <a:latin typeface="微软雅黑" panose="020B0503020204020204" pitchFamily="34" charset="-122"/>
                <a:ea typeface="微软雅黑" panose="020B0503020204020204" pitchFamily="34" charset="-122"/>
              </a:rPr>
              <a:t>调试组织与管理</a:t>
            </a:r>
            <a:endParaRPr lang="zh-CN" altLang="en-US" sz="2200" b="1" kern="0" dirty="0">
              <a:solidFill>
                <a:srgbClr val="FFFFFF"/>
              </a:solidFill>
              <a:latin typeface="微软雅黑" panose="020B0503020204020204" pitchFamily="34" charset="-122"/>
              <a:ea typeface="微软雅黑" panose="020B0503020204020204" pitchFamily="34" charset="-122"/>
            </a:endParaRPr>
          </a:p>
        </p:txBody>
      </p:sp>
      <p:sp>
        <p:nvSpPr>
          <p:cNvPr id="7" name="圆角矩形 6"/>
          <p:cNvSpPr/>
          <p:nvPr/>
        </p:nvSpPr>
        <p:spPr>
          <a:xfrm>
            <a:off x="1187624" y="2132856"/>
            <a:ext cx="576000" cy="576000"/>
          </a:xfrm>
          <a:prstGeom prst="roundRect">
            <a:avLst/>
          </a:prstGeom>
          <a:solidFill>
            <a:srgbClr val="BDD8F1">
              <a:lumMod val="50000"/>
            </a:srgbClr>
          </a:solidFill>
          <a:ln w="25400" cap="flat" cmpd="sng" algn="ctr">
            <a:no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zh-CN" sz="2800" b="1" i="0" u="none" strike="noStrike" kern="0" cap="none" spc="0" normalizeH="0" baseline="0" noProof="0" dirty="0" smtClean="0">
                <a:ln>
                  <a:noFill/>
                </a:ln>
                <a:solidFill>
                  <a:srgbClr val="FFFFFF"/>
                </a:solidFill>
                <a:uLnTx/>
                <a:uFillTx/>
                <a:latin typeface="Impact" panose="020B0806030902050204" pitchFamily="34" charset="0"/>
                <a:ea typeface="方正超粗黑简体" panose="02010601030101010101" pitchFamily="2" charset="-122"/>
                <a:cs typeface="+mn-cs"/>
              </a:rPr>
              <a:t>1</a:t>
            </a:r>
            <a:endParaRPr kumimoji="0" lang="zh-CN" altLang="en-US" sz="2800" b="1" i="0" u="none" strike="noStrike" kern="0" cap="none" spc="0" normalizeH="0" baseline="0" noProof="0" dirty="0">
              <a:ln>
                <a:noFill/>
              </a:ln>
              <a:solidFill>
                <a:srgbClr val="FFFFFF"/>
              </a:solidFill>
              <a:uLnTx/>
              <a:uFillTx/>
              <a:latin typeface="Impact" panose="020B0806030902050204" pitchFamily="34" charset="0"/>
              <a:ea typeface="方正超粗黑简体" panose="02010601030101010101" pitchFamily="2" charset="-122"/>
              <a:cs typeface="+mn-cs"/>
            </a:endParaRPr>
          </a:p>
        </p:txBody>
      </p:sp>
      <p:sp>
        <p:nvSpPr>
          <p:cNvPr id="8" name="剪去对角的矩形 7"/>
          <p:cNvSpPr/>
          <p:nvPr/>
        </p:nvSpPr>
        <p:spPr>
          <a:xfrm>
            <a:off x="1984166" y="5860568"/>
            <a:ext cx="6192000" cy="576000"/>
          </a:xfrm>
          <a:prstGeom prst="snip2DiagRect">
            <a:avLst/>
          </a:prstGeom>
          <a:solidFill>
            <a:srgbClr val="BDD8F1">
              <a:lumMod val="50000"/>
            </a:srgbClr>
          </a:solidFill>
          <a:ln w="25400" cap="flat" cmpd="sng" algn="ctr">
            <a:noFill/>
            <a:prstDash val="solid"/>
          </a:ln>
          <a:effectLst/>
        </p:spPr>
        <p:txBody>
          <a:bodyPr anchor="ctr"/>
          <a:lstStyle/>
          <a:p>
            <a:pPr lvl="0" fontAlgn="base">
              <a:spcBef>
                <a:spcPct val="0"/>
              </a:spcBef>
              <a:spcAft>
                <a:spcPct val="0"/>
              </a:spcAft>
              <a:defRPr/>
            </a:pPr>
            <a:r>
              <a:rPr lang="zh-CN" altLang="en-US" sz="2200" b="1" kern="0" dirty="0" smtClean="0">
                <a:solidFill>
                  <a:srgbClr val="FFFFFF"/>
                </a:solidFill>
                <a:latin typeface="微软雅黑" panose="020B0503020204020204" pitchFamily="34" charset="-122"/>
                <a:ea typeface="微软雅黑" panose="020B0503020204020204" pitchFamily="34" charset="-122"/>
              </a:rPr>
              <a:t>调试移交管理</a:t>
            </a:r>
            <a:endParaRPr lang="zh-CN" altLang="en-US" sz="2200" b="1" kern="0" dirty="0">
              <a:solidFill>
                <a:srgbClr val="FFFFFF"/>
              </a:solidFill>
              <a:latin typeface="微软雅黑" panose="020B0503020204020204" pitchFamily="34" charset="-122"/>
              <a:ea typeface="微软雅黑" panose="020B0503020204020204" pitchFamily="34" charset="-122"/>
            </a:endParaRPr>
          </a:p>
        </p:txBody>
      </p:sp>
      <p:sp>
        <p:nvSpPr>
          <p:cNvPr id="9" name="圆角矩形 8"/>
          <p:cNvSpPr/>
          <p:nvPr/>
        </p:nvSpPr>
        <p:spPr>
          <a:xfrm>
            <a:off x="1187624" y="5860568"/>
            <a:ext cx="576000" cy="576000"/>
          </a:xfrm>
          <a:prstGeom prst="roundRect">
            <a:avLst/>
          </a:prstGeom>
          <a:solidFill>
            <a:srgbClr val="BDD8F1">
              <a:lumMod val="50000"/>
            </a:srgbClr>
          </a:solidFill>
          <a:ln w="25400" cap="flat" cmpd="sng" algn="ctr">
            <a:no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zh-CN" sz="2800" b="1" i="0" u="none" strike="noStrike" kern="0" cap="none" spc="0" normalizeH="0" baseline="0" noProof="0" dirty="0" smtClean="0">
                <a:ln>
                  <a:noFill/>
                </a:ln>
                <a:solidFill>
                  <a:srgbClr val="FFFFFF"/>
                </a:solidFill>
                <a:effectLst/>
                <a:uLnTx/>
                <a:uFillTx/>
                <a:latin typeface="Impact" panose="020B0806030902050204" pitchFamily="34" charset="0"/>
                <a:ea typeface="方正超粗黑简体" panose="02010601030101010101" pitchFamily="2" charset="-122"/>
                <a:cs typeface="+mn-cs"/>
              </a:rPr>
              <a:t>6</a:t>
            </a:r>
            <a:endParaRPr kumimoji="0" lang="zh-CN" altLang="en-US" sz="2800" b="1" i="0" u="none" strike="noStrike" kern="0" cap="none" spc="0" normalizeH="0" baseline="0" noProof="0" dirty="0">
              <a:ln>
                <a:noFill/>
              </a:ln>
              <a:solidFill>
                <a:srgbClr val="FFFFFF"/>
              </a:solidFill>
              <a:effectLst/>
              <a:uLnTx/>
              <a:uFillTx/>
              <a:latin typeface="Impact" panose="020B0806030902050204" pitchFamily="34" charset="0"/>
              <a:ea typeface="方正超粗黑简体" panose="02010601030101010101" pitchFamily="2" charset="-122"/>
              <a:cs typeface="+mn-cs"/>
            </a:endParaRPr>
          </a:p>
        </p:txBody>
      </p:sp>
      <p:sp>
        <p:nvSpPr>
          <p:cNvPr id="12" name="剪去对角的矩形 11"/>
          <p:cNvSpPr/>
          <p:nvPr/>
        </p:nvSpPr>
        <p:spPr>
          <a:xfrm>
            <a:off x="1996866" y="2878336"/>
            <a:ext cx="6192000" cy="576000"/>
          </a:xfrm>
          <a:prstGeom prst="snip2DiagRect">
            <a:avLst/>
          </a:prstGeom>
          <a:solidFill>
            <a:srgbClr val="BDD8F1">
              <a:lumMod val="50000"/>
            </a:srgbClr>
          </a:solidFill>
          <a:ln w="25400" cap="flat" cmpd="sng" algn="ctr">
            <a:noFill/>
            <a:prstDash val="solid"/>
          </a:ln>
          <a:effectLst/>
        </p:spPr>
        <p:txBody>
          <a:bodyPr anchor="ctr"/>
          <a:lstStyle/>
          <a:p>
            <a:pPr lvl="0" fontAlgn="base">
              <a:spcBef>
                <a:spcPct val="0"/>
              </a:spcBef>
              <a:spcAft>
                <a:spcPct val="0"/>
              </a:spcAft>
              <a:defRPr/>
            </a:pPr>
            <a:r>
              <a:rPr lang="zh-CN" altLang="en-US" sz="2200" b="1" kern="0" dirty="0" smtClean="0">
                <a:solidFill>
                  <a:srgbClr val="FFFFFF"/>
                </a:solidFill>
                <a:latin typeface="微软雅黑" panose="020B0503020204020204" pitchFamily="34" charset="-122"/>
                <a:ea typeface="微软雅黑" panose="020B0503020204020204" pitchFamily="34" charset="-122"/>
              </a:rPr>
              <a:t>调试技术准备</a:t>
            </a:r>
            <a:endParaRPr lang="zh-CN" altLang="en-US" sz="2200" b="1" kern="0" dirty="0">
              <a:solidFill>
                <a:srgbClr val="FFFFFF"/>
              </a:solidFill>
              <a:latin typeface="微软雅黑" panose="020B0503020204020204" pitchFamily="34" charset="-122"/>
              <a:ea typeface="微软雅黑" panose="020B0503020204020204" pitchFamily="34" charset="-122"/>
            </a:endParaRPr>
          </a:p>
        </p:txBody>
      </p:sp>
      <p:sp>
        <p:nvSpPr>
          <p:cNvPr id="13" name="圆角矩形 12"/>
          <p:cNvSpPr/>
          <p:nvPr/>
        </p:nvSpPr>
        <p:spPr>
          <a:xfrm>
            <a:off x="1200324" y="2878336"/>
            <a:ext cx="576000" cy="576000"/>
          </a:xfrm>
          <a:prstGeom prst="roundRect">
            <a:avLst/>
          </a:prstGeom>
          <a:solidFill>
            <a:srgbClr val="BDD8F1">
              <a:lumMod val="50000"/>
            </a:srgbClr>
          </a:solidFill>
          <a:ln w="25400" cap="flat" cmpd="sng" algn="ctr">
            <a:no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zh-CN" sz="2800" b="1" i="0" u="none" strike="noStrike" kern="0" cap="none" spc="0" normalizeH="0" baseline="0" noProof="0" dirty="0" smtClean="0">
                <a:ln>
                  <a:noFill/>
                </a:ln>
                <a:solidFill>
                  <a:srgbClr val="FFFFFF"/>
                </a:solidFill>
                <a:effectLst/>
                <a:uLnTx/>
                <a:uFillTx/>
                <a:latin typeface="Impact" panose="020B0806030902050204" pitchFamily="34" charset="0"/>
                <a:ea typeface="方正超粗黑简体" panose="02010601030101010101" pitchFamily="2" charset="-122"/>
                <a:cs typeface="+mn-cs"/>
              </a:rPr>
              <a:t>2</a:t>
            </a:r>
            <a:endParaRPr kumimoji="0" lang="zh-CN" altLang="en-US" sz="2800" b="1" i="0" u="none" strike="noStrike" kern="0" cap="none" spc="0" normalizeH="0" baseline="0" noProof="0" dirty="0">
              <a:ln>
                <a:noFill/>
              </a:ln>
              <a:solidFill>
                <a:srgbClr val="FFFFFF"/>
              </a:solidFill>
              <a:effectLst/>
              <a:uLnTx/>
              <a:uFillTx/>
              <a:latin typeface="Impact" panose="020B0806030902050204" pitchFamily="34" charset="0"/>
              <a:ea typeface="方正超粗黑简体" panose="02010601030101010101" pitchFamily="2" charset="-122"/>
              <a:cs typeface="+mn-cs"/>
            </a:endParaRPr>
          </a:p>
        </p:txBody>
      </p:sp>
      <p:grpSp>
        <p:nvGrpSpPr>
          <p:cNvPr id="14" name="组合 12"/>
          <p:cNvGrpSpPr>
            <a:grpSpLocks/>
          </p:cNvGrpSpPr>
          <p:nvPr/>
        </p:nvGrpSpPr>
        <p:grpSpPr bwMode="auto">
          <a:xfrm>
            <a:off x="59697" y="908848"/>
            <a:ext cx="3000135" cy="1152000"/>
            <a:chOff x="312980" y="836282"/>
            <a:chExt cx="3000686" cy="1152661"/>
          </a:xfrm>
        </p:grpSpPr>
        <p:sp>
          <p:nvSpPr>
            <p:cNvPr id="15" name="等腰三角形 18"/>
            <p:cNvSpPr>
              <a:spLocks noChangeArrowheads="1"/>
            </p:cNvSpPr>
            <p:nvPr/>
          </p:nvSpPr>
          <p:spPr bwMode="auto">
            <a:xfrm flipV="1">
              <a:off x="312980" y="836282"/>
              <a:ext cx="2880528" cy="1152661"/>
            </a:xfrm>
            <a:prstGeom prst="triangle">
              <a:avLst>
                <a:gd name="adj" fmla="val 50000"/>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ctr"/>
            <a:lstStyle>
              <a:lvl1pPr eaLnBrk="0" hangingPunct="0">
                <a:lnSpc>
                  <a:spcPct val="110000"/>
                </a:lnSpc>
                <a:spcBef>
                  <a:spcPts val="500"/>
                </a:spcBef>
                <a:buFont typeface="Arial" pitchFamily="34" charset="0"/>
                <a:buChar char="•"/>
                <a:defRPr sz="3200">
                  <a:solidFill>
                    <a:srgbClr val="3B3837"/>
                  </a:solidFill>
                  <a:latin typeface="Arial" pitchFamily="34" charset="0"/>
                  <a:ea typeface="黑体" pitchFamily="49" charset="-122"/>
                </a:defRPr>
              </a:lvl1pPr>
              <a:lvl2pPr marL="742950" indent="-285750" eaLnBrk="0" hangingPunct="0">
                <a:lnSpc>
                  <a:spcPct val="110000"/>
                </a:lnSpc>
                <a:spcBef>
                  <a:spcPts val="400"/>
                </a:spcBef>
                <a:buFont typeface="Arial" pitchFamily="34" charset="0"/>
                <a:buChar char="–"/>
                <a:defRPr sz="1600">
                  <a:solidFill>
                    <a:srgbClr val="3B3837"/>
                  </a:solidFill>
                  <a:latin typeface="Arial" pitchFamily="34" charset="0"/>
                  <a:ea typeface="黑体" pitchFamily="49" charset="-122"/>
                </a:defRPr>
              </a:lvl2pPr>
              <a:lvl3pPr marL="1143000" indent="-228600" eaLnBrk="0" hangingPunct="0">
                <a:lnSpc>
                  <a:spcPct val="110000"/>
                </a:lnSpc>
                <a:spcBef>
                  <a:spcPts val="400"/>
                </a:spcBef>
                <a:buFont typeface="Arial" pitchFamily="34" charset="0"/>
                <a:buChar char="•"/>
                <a:defRPr sz="1600">
                  <a:solidFill>
                    <a:srgbClr val="3B3837"/>
                  </a:solidFill>
                  <a:latin typeface="Arial" pitchFamily="34" charset="0"/>
                  <a:ea typeface="黑体" pitchFamily="49" charset="-122"/>
                </a:defRPr>
              </a:lvl3pPr>
              <a:lvl4pPr marL="1600200" indent="-228600" eaLnBrk="0" hangingPunct="0">
                <a:lnSpc>
                  <a:spcPct val="110000"/>
                </a:lnSpc>
                <a:spcBef>
                  <a:spcPts val="400"/>
                </a:spcBef>
                <a:buFont typeface="Arial" pitchFamily="34" charset="0"/>
                <a:buChar char="–"/>
                <a:defRPr sz="1600">
                  <a:solidFill>
                    <a:srgbClr val="3B3837"/>
                  </a:solidFill>
                  <a:latin typeface="Arial" pitchFamily="34" charset="0"/>
                  <a:ea typeface="黑体" pitchFamily="49" charset="-122"/>
                </a:defRPr>
              </a:lvl4pPr>
              <a:lvl5pPr marL="2057400" indent="-228600" eaLnBrk="0" hangingPunct="0">
                <a:lnSpc>
                  <a:spcPct val="110000"/>
                </a:lnSpc>
                <a:spcBef>
                  <a:spcPct val="20000"/>
                </a:spcBef>
                <a:buFont typeface="Arial" pitchFamily="34" charset="0"/>
                <a:buChar char="»"/>
                <a:defRPr sz="1600">
                  <a:solidFill>
                    <a:srgbClr val="3B3837"/>
                  </a:solidFill>
                  <a:latin typeface="Arial" pitchFamily="34" charset="0"/>
                  <a:ea typeface="黑体" pitchFamily="49" charset="-122"/>
                </a:defRPr>
              </a:lvl5pPr>
              <a:lvl6pPr marL="2514600" indent="-228600" eaLnBrk="0" fontAlgn="base" hangingPunct="0">
                <a:lnSpc>
                  <a:spcPct val="110000"/>
                </a:lnSpc>
                <a:spcBef>
                  <a:spcPct val="20000"/>
                </a:spcBef>
                <a:spcAft>
                  <a:spcPct val="0"/>
                </a:spcAft>
                <a:buFont typeface="Arial" pitchFamily="34" charset="0"/>
                <a:buChar char="»"/>
                <a:defRPr sz="1600">
                  <a:solidFill>
                    <a:srgbClr val="3B3837"/>
                  </a:solidFill>
                  <a:latin typeface="Arial" pitchFamily="34" charset="0"/>
                  <a:ea typeface="黑体" pitchFamily="49" charset="-122"/>
                </a:defRPr>
              </a:lvl6pPr>
              <a:lvl7pPr marL="2971800" indent="-228600" eaLnBrk="0" fontAlgn="base" hangingPunct="0">
                <a:lnSpc>
                  <a:spcPct val="110000"/>
                </a:lnSpc>
                <a:spcBef>
                  <a:spcPct val="20000"/>
                </a:spcBef>
                <a:spcAft>
                  <a:spcPct val="0"/>
                </a:spcAft>
                <a:buFont typeface="Arial" pitchFamily="34" charset="0"/>
                <a:buChar char="»"/>
                <a:defRPr sz="1600">
                  <a:solidFill>
                    <a:srgbClr val="3B3837"/>
                  </a:solidFill>
                  <a:latin typeface="Arial" pitchFamily="34" charset="0"/>
                  <a:ea typeface="黑体" pitchFamily="49" charset="-122"/>
                </a:defRPr>
              </a:lvl7pPr>
              <a:lvl8pPr marL="3429000" indent="-228600" eaLnBrk="0" fontAlgn="base" hangingPunct="0">
                <a:lnSpc>
                  <a:spcPct val="110000"/>
                </a:lnSpc>
                <a:spcBef>
                  <a:spcPct val="20000"/>
                </a:spcBef>
                <a:spcAft>
                  <a:spcPct val="0"/>
                </a:spcAft>
                <a:buFont typeface="Arial" pitchFamily="34" charset="0"/>
                <a:buChar char="»"/>
                <a:defRPr sz="1600">
                  <a:solidFill>
                    <a:srgbClr val="3B3837"/>
                  </a:solidFill>
                  <a:latin typeface="Arial" pitchFamily="34" charset="0"/>
                  <a:ea typeface="黑体" pitchFamily="49" charset="-122"/>
                </a:defRPr>
              </a:lvl8pPr>
              <a:lvl9pPr marL="3886200" indent="-228600" eaLnBrk="0" fontAlgn="base" hangingPunct="0">
                <a:lnSpc>
                  <a:spcPct val="110000"/>
                </a:lnSpc>
                <a:spcBef>
                  <a:spcPct val="20000"/>
                </a:spcBef>
                <a:spcAft>
                  <a:spcPct val="0"/>
                </a:spcAft>
                <a:buFont typeface="Arial" pitchFamily="34" charset="0"/>
                <a:buChar char="»"/>
                <a:defRPr sz="1600">
                  <a:solidFill>
                    <a:srgbClr val="3B3837"/>
                  </a:solidFill>
                  <a:latin typeface="Arial" pitchFamily="34" charset="0"/>
                  <a:ea typeface="黑体" pitchFamily="49" charset="-122"/>
                </a:defRPr>
              </a:lvl9pPr>
            </a:lstStyle>
            <a:p>
              <a:pPr algn="ctr" eaLnBrk="1" hangingPunct="1">
                <a:lnSpc>
                  <a:spcPct val="100000"/>
                </a:lnSpc>
                <a:spcBef>
                  <a:spcPct val="0"/>
                </a:spcBef>
                <a:buFont typeface="Arial" pitchFamily="34" charset="0"/>
                <a:buNone/>
              </a:pPr>
              <a:endParaRPr lang="zh-CN" altLang="zh-CN" sz="1800">
                <a:solidFill>
                  <a:srgbClr val="FFFFFF"/>
                </a:solidFill>
                <a:latin typeface="宋体" pitchFamily="2" charset="-122"/>
                <a:ea typeface="宋体" pitchFamily="2" charset="-122"/>
                <a:sym typeface="宋体" pitchFamily="2" charset="-122"/>
              </a:endParaRPr>
            </a:p>
          </p:txBody>
        </p:sp>
        <p:sp>
          <p:nvSpPr>
            <p:cNvPr id="16" name="TextBox 19"/>
            <p:cNvSpPr>
              <a:spLocks noChangeArrowheads="1"/>
            </p:cNvSpPr>
            <p:nvPr/>
          </p:nvSpPr>
          <p:spPr bwMode="auto">
            <a:xfrm rot="19200000">
              <a:off x="1625247" y="1093277"/>
              <a:ext cx="900165" cy="523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2" tIns="45716" rIns="91432" bIns="45716">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buFont typeface="Arial" charset="0"/>
                <a:defRPr>
                  <a:solidFill>
                    <a:schemeClr val="tx1"/>
                  </a:solidFill>
                  <a:latin typeface="Arial" charset="0"/>
                  <a:ea typeface="宋体" pitchFamily="2" charset="-122"/>
                </a:defRPr>
              </a:lvl6pPr>
              <a:lvl7pPr marL="2971800" indent="-228600" eaLnBrk="0" fontAlgn="base" hangingPunct="0">
                <a:spcBef>
                  <a:spcPct val="0"/>
                </a:spcBef>
                <a:spcAft>
                  <a:spcPct val="0"/>
                </a:spcAft>
                <a:buFont typeface="Arial" charset="0"/>
                <a:defRPr>
                  <a:solidFill>
                    <a:schemeClr val="tx1"/>
                  </a:solidFill>
                  <a:latin typeface="Arial" charset="0"/>
                  <a:ea typeface="宋体" pitchFamily="2" charset="-122"/>
                </a:defRPr>
              </a:lvl7pPr>
              <a:lvl8pPr marL="3429000" indent="-228600" eaLnBrk="0" fontAlgn="base" hangingPunct="0">
                <a:spcBef>
                  <a:spcPct val="0"/>
                </a:spcBef>
                <a:spcAft>
                  <a:spcPct val="0"/>
                </a:spcAft>
                <a:buFont typeface="Arial" charset="0"/>
                <a:defRPr>
                  <a:solidFill>
                    <a:schemeClr val="tx1"/>
                  </a:solidFill>
                  <a:latin typeface="Arial" charset="0"/>
                  <a:ea typeface="宋体" pitchFamily="2" charset="-122"/>
                </a:defRPr>
              </a:lvl8pPr>
              <a:lvl9pPr marL="3886200" indent="-228600" eaLnBrk="0" fontAlgn="base" hangingPunct="0">
                <a:spcBef>
                  <a:spcPct val="0"/>
                </a:spcBef>
                <a:spcAft>
                  <a:spcPct val="0"/>
                </a:spcAft>
                <a:buFont typeface="Arial" charset="0"/>
                <a:defRPr>
                  <a:solidFill>
                    <a:schemeClr val="tx1"/>
                  </a:solidFill>
                  <a:latin typeface="Arial" charset="0"/>
                  <a:ea typeface="宋体" pitchFamily="2" charset="-122"/>
                </a:defRPr>
              </a:lvl9pPr>
            </a:lstStyle>
            <a:p>
              <a:pPr eaLnBrk="1" fontAlgn="auto" hangingPunct="1">
                <a:spcBef>
                  <a:spcPts val="0"/>
                </a:spcBef>
                <a:spcAft>
                  <a:spcPts val="0"/>
                </a:spcAft>
                <a:buFont typeface="Arial" charset="0"/>
                <a:buNone/>
                <a:defRPr/>
              </a:pPr>
              <a:r>
                <a:rPr lang="zh-CN" altLang="en-US" sz="2800" b="1" kern="0" dirty="0" smtClean="0">
                  <a:solidFill>
                    <a:srgbClr val="FFFFFF"/>
                  </a:solidFill>
                  <a:latin typeface="微软雅黑" pitchFamily="34" charset="-122"/>
                  <a:ea typeface="微软雅黑" pitchFamily="34" charset="-122"/>
                </a:rPr>
                <a:t>目录</a:t>
              </a:r>
              <a:endParaRPr lang="zh-CN" altLang="en-US" sz="1400" kern="0" dirty="0" smtClean="0">
                <a:solidFill>
                  <a:srgbClr val="000000"/>
                </a:solidFill>
              </a:endParaRPr>
            </a:p>
          </p:txBody>
        </p:sp>
        <p:sp>
          <p:nvSpPr>
            <p:cNvPr id="17" name="TextBox 53"/>
            <p:cNvSpPr>
              <a:spLocks noChangeArrowheads="1"/>
            </p:cNvSpPr>
            <p:nvPr/>
          </p:nvSpPr>
          <p:spPr bwMode="auto">
            <a:xfrm rot="19320000">
              <a:off x="1579516" y="1420170"/>
              <a:ext cx="1734150" cy="4419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395E8A"/>
                  </a:solidFill>
                  <a:bevel/>
                  <a:headEnd/>
                  <a:tailEnd/>
                </a14:hiddenLine>
              </a:ext>
            </a:extLst>
          </p:spPr>
          <p:txBody>
            <a:bodyPr lIns="91432" tIns="45716" rIns="91432" bIns="45716" anchor="ctr"/>
            <a:lstStyle>
              <a:lvl1pPr eaLnBrk="0" hangingPunct="0">
                <a:lnSpc>
                  <a:spcPct val="110000"/>
                </a:lnSpc>
                <a:spcBef>
                  <a:spcPts val="500"/>
                </a:spcBef>
                <a:buFont typeface="Arial" pitchFamily="34" charset="0"/>
                <a:buChar char="•"/>
                <a:defRPr sz="3200">
                  <a:solidFill>
                    <a:srgbClr val="3B3837"/>
                  </a:solidFill>
                  <a:latin typeface="Arial" pitchFamily="34" charset="0"/>
                  <a:ea typeface="黑体" pitchFamily="49" charset="-122"/>
                </a:defRPr>
              </a:lvl1pPr>
              <a:lvl2pPr marL="742950" indent="-285750" eaLnBrk="0" hangingPunct="0">
                <a:lnSpc>
                  <a:spcPct val="110000"/>
                </a:lnSpc>
                <a:spcBef>
                  <a:spcPts val="400"/>
                </a:spcBef>
                <a:buFont typeface="Arial" pitchFamily="34" charset="0"/>
                <a:buChar char="–"/>
                <a:defRPr sz="1600">
                  <a:solidFill>
                    <a:srgbClr val="3B3837"/>
                  </a:solidFill>
                  <a:latin typeface="Arial" pitchFamily="34" charset="0"/>
                  <a:ea typeface="黑体" pitchFamily="49" charset="-122"/>
                </a:defRPr>
              </a:lvl2pPr>
              <a:lvl3pPr marL="1143000" indent="-228600" eaLnBrk="0" hangingPunct="0">
                <a:lnSpc>
                  <a:spcPct val="110000"/>
                </a:lnSpc>
                <a:spcBef>
                  <a:spcPts val="400"/>
                </a:spcBef>
                <a:buFont typeface="Arial" pitchFamily="34" charset="0"/>
                <a:buChar char="•"/>
                <a:defRPr sz="1600">
                  <a:solidFill>
                    <a:srgbClr val="3B3837"/>
                  </a:solidFill>
                  <a:latin typeface="Arial" pitchFamily="34" charset="0"/>
                  <a:ea typeface="黑体" pitchFamily="49" charset="-122"/>
                </a:defRPr>
              </a:lvl3pPr>
              <a:lvl4pPr marL="1600200" indent="-228600" eaLnBrk="0" hangingPunct="0">
                <a:lnSpc>
                  <a:spcPct val="110000"/>
                </a:lnSpc>
                <a:spcBef>
                  <a:spcPts val="400"/>
                </a:spcBef>
                <a:buFont typeface="Arial" pitchFamily="34" charset="0"/>
                <a:buChar char="–"/>
                <a:defRPr sz="1600">
                  <a:solidFill>
                    <a:srgbClr val="3B3837"/>
                  </a:solidFill>
                  <a:latin typeface="Arial" pitchFamily="34" charset="0"/>
                  <a:ea typeface="黑体" pitchFamily="49" charset="-122"/>
                </a:defRPr>
              </a:lvl4pPr>
              <a:lvl5pPr marL="2057400" indent="-228600" eaLnBrk="0" hangingPunct="0">
                <a:lnSpc>
                  <a:spcPct val="110000"/>
                </a:lnSpc>
                <a:spcBef>
                  <a:spcPct val="20000"/>
                </a:spcBef>
                <a:buFont typeface="Arial" pitchFamily="34" charset="0"/>
                <a:buChar char="»"/>
                <a:defRPr sz="1600">
                  <a:solidFill>
                    <a:srgbClr val="3B3837"/>
                  </a:solidFill>
                  <a:latin typeface="Arial" pitchFamily="34" charset="0"/>
                  <a:ea typeface="黑体" pitchFamily="49" charset="-122"/>
                </a:defRPr>
              </a:lvl5pPr>
              <a:lvl6pPr marL="2514600" indent="-228600" eaLnBrk="0" fontAlgn="base" hangingPunct="0">
                <a:lnSpc>
                  <a:spcPct val="110000"/>
                </a:lnSpc>
                <a:spcBef>
                  <a:spcPct val="20000"/>
                </a:spcBef>
                <a:spcAft>
                  <a:spcPct val="0"/>
                </a:spcAft>
                <a:buFont typeface="Arial" pitchFamily="34" charset="0"/>
                <a:buChar char="»"/>
                <a:defRPr sz="1600">
                  <a:solidFill>
                    <a:srgbClr val="3B3837"/>
                  </a:solidFill>
                  <a:latin typeface="Arial" pitchFamily="34" charset="0"/>
                  <a:ea typeface="黑体" pitchFamily="49" charset="-122"/>
                </a:defRPr>
              </a:lvl6pPr>
              <a:lvl7pPr marL="2971800" indent="-228600" eaLnBrk="0" fontAlgn="base" hangingPunct="0">
                <a:lnSpc>
                  <a:spcPct val="110000"/>
                </a:lnSpc>
                <a:spcBef>
                  <a:spcPct val="20000"/>
                </a:spcBef>
                <a:spcAft>
                  <a:spcPct val="0"/>
                </a:spcAft>
                <a:buFont typeface="Arial" pitchFamily="34" charset="0"/>
                <a:buChar char="»"/>
                <a:defRPr sz="1600">
                  <a:solidFill>
                    <a:srgbClr val="3B3837"/>
                  </a:solidFill>
                  <a:latin typeface="Arial" pitchFamily="34" charset="0"/>
                  <a:ea typeface="黑体" pitchFamily="49" charset="-122"/>
                </a:defRPr>
              </a:lvl7pPr>
              <a:lvl8pPr marL="3429000" indent="-228600" eaLnBrk="0" fontAlgn="base" hangingPunct="0">
                <a:lnSpc>
                  <a:spcPct val="110000"/>
                </a:lnSpc>
                <a:spcBef>
                  <a:spcPct val="20000"/>
                </a:spcBef>
                <a:spcAft>
                  <a:spcPct val="0"/>
                </a:spcAft>
                <a:buFont typeface="Arial" pitchFamily="34" charset="0"/>
                <a:buChar char="»"/>
                <a:defRPr sz="1600">
                  <a:solidFill>
                    <a:srgbClr val="3B3837"/>
                  </a:solidFill>
                  <a:latin typeface="Arial" pitchFamily="34" charset="0"/>
                  <a:ea typeface="黑体" pitchFamily="49" charset="-122"/>
                </a:defRPr>
              </a:lvl8pPr>
              <a:lvl9pPr marL="3886200" indent="-228600" eaLnBrk="0" fontAlgn="base" hangingPunct="0">
                <a:lnSpc>
                  <a:spcPct val="110000"/>
                </a:lnSpc>
                <a:spcBef>
                  <a:spcPct val="20000"/>
                </a:spcBef>
                <a:spcAft>
                  <a:spcPct val="0"/>
                </a:spcAft>
                <a:buFont typeface="Arial" pitchFamily="34" charset="0"/>
                <a:buChar char="»"/>
                <a:defRPr sz="1600">
                  <a:solidFill>
                    <a:srgbClr val="3B3837"/>
                  </a:solidFill>
                  <a:latin typeface="Arial" pitchFamily="34" charset="0"/>
                  <a:ea typeface="黑体" pitchFamily="49" charset="-122"/>
                </a:defRPr>
              </a:lvl9pPr>
            </a:lstStyle>
            <a:p>
              <a:pPr algn="ctr" eaLnBrk="1" hangingPunct="1">
                <a:lnSpc>
                  <a:spcPct val="100000"/>
                </a:lnSpc>
                <a:spcBef>
                  <a:spcPct val="0"/>
                </a:spcBef>
                <a:buFont typeface="Arial" pitchFamily="34" charset="0"/>
                <a:buNone/>
              </a:pPr>
              <a:r>
                <a:rPr lang="en-US" altLang="zh-CN" sz="1800" dirty="0">
                  <a:solidFill>
                    <a:srgbClr val="004A86"/>
                  </a:solidFill>
                  <a:latin typeface="Calibri" pitchFamily="34" charset="0"/>
                  <a:ea typeface="宋体" pitchFamily="2" charset="-122"/>
                </a:rPr>
                <a:t>CONTENTS</a:t>
              </a:r>
            </a:p>
          </p:txBody>
        </p:sp>
      </p:grpSp>
      <p:sp>
        <p:nvSpPr>
          <p:cNvPr id="18" name="剪去对角的矩形 17"/>
          <p:cNvSpPr/>
          <p:nvPr/>
        </p:nvSpPr>
        <p:spPr>
          <a:xfrm>
            <a:off x="1984166" y="4437112"/>
            <a:ext cx="6192000" cy="576000"/>
          </a:xfrm>
          <a:prstGeom prst="snip2DiagRect">
            <a:avLst/>
          </a:prstGeom>
          <a:solidFill>
            <a:srgbClr val="BDD8F1">
              <a:lumMod val="50000"/>
            </a:srgbClr>
          </a:solidFill>
          <a:ln w="25400" cap="flat" cmpd="sng" algn="ctr">
            <a:noFill/>
            <a:prstDash val="solid"/>
          </a:ln>
          <a:effectLst/>
        </p:spPr>
        <p:txBody>
          <a:bodyPr anchor="ctr"/>
          <a:lstStyle/>
          <a:p>
            <a:pPr lvl="0" fontAlgn="base">
              <a:spcBef>
                <a:spcPct val="0"/>
              </a:spcBef>
              <a:spcAft>
                <a:spcPct val="0"/>
              </a:spcAft>
              <a:defRPr/>
            </a:pPr>
            <a:r>
              <a:rPr lang="zh-CN" altLang="en-US" sz="2200" b="1" kern="0" dirty="0" smtClean="0">
                <a:solidFill>
                  <a:srgbClr val="FFFFFF"/>
                </a:solidFill>
                <a:latin typeface="微软雅黑" panose="020B0503020204020204" pitchFamily="34" charset="-122"/>
                <a:ea typeface="微软雅黑" panose="020B0503020204020204" pitchFamily="34" charset="-122"/>
              </a:rPr>
              <a:t>调试人员培训与授权</a:t>
            </a:r>
            <a:endParaRPr lang="zh-CN" altLang="en-US" sz="2200" b="1" kern="0" dirty="0">
              <a:solidFill>
                <a:srgbClr val="FFFFFF"/>
              </a:solidFill>
              <a:latin typeface="微软雅黑" panose="020B0503020204020204" pitchFamily="34" charset="-122"/>
              <a:ea typeface="微软雅黑" panose="020B0503020204020204" pitchFamily="34" charset="-122"/>
            </a:endParaRPr>
          </a:p>
        </p:txBody>
      </p:sp>
      <p:sp>
        <p:nvSpPr>
          <p:cNvPr id="19" name="圆角矩形 18"/>
          <p:cNvSpPr/>
          <p:nvPr/>
        </p:nvSpPr>
        <p:spPr>
          <a:xfrm>
            <a:off x="1187624" y="4437112"/>
            <a:ext cx="576000" cy="576000"/>
          </a:xfrm>
          <a:prstGeom prst="roundRect">
            <a:avLst/>
          </a:prstGeom>
          <a:solidFill>
            <a:srgbClr val="BDD8F1">
              <a:lumMod val="50000"/>
            </a:srgbClr>
          </a:solidFill>
          <a:ln w="25400" cap="flat" cmpd="sng" algn="ctr">
            <a:no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zh-CN" sz="2800" b="1" i="0" u="none" strike="noStrike" kern="0" cap="none" spc="0" normalizeH="0" baseline="0" noProof="0" dirty="0" smtClean="0">
                <a:ln>
                  <a:noFill/>
                </a:ln>
                <a:solidFill>
                  <a:srgbClr val="FFFFFF"/>
                </a:solidFill>
                <a:effectLst/>
                <a:uLnTx/>
                <a:uFillTx/>
                <a:latin typeface="Impact" panose="020B0806030902050204" pitchFamily="34" charset="0"/>
                <a:ea typeface="方正超粗黑简体" panose="02010601030101010101" pitchFamily="2" charset="-122"/>
                <a:cs typeface="+mn-cs"/>
              </a:rPr>
              <a:t>4</a:t>
            </a:r>
            <a:endParaRPr kumimoji="0" lang="zh-CN" altLang="en-US" sz="2800" b="1" i="0" u="none" strike="noStrike" kern="0" cap="none" spc="0" normalizeH="0" baseline="0" noProof="0" dirty="0">
              <a:ln>
                <a:noFill/>
              </a:ln>
              <a:solidFill>
                <a:srgbClr val="FFFFFF"/>
              </a:solidFill>
              <a:effectLst/>
              <a:uLnTx/>
              <a:uFillTx/>
              <a:latin typeface="Impact" panose="020B0806030902050204" pitchFamily="34" charset="0"/>
              <a:ea typeface="方正超粗黑简体" panose="02010601030101010101" pitchFamily="2" charset="-122"/>
              <a:cs typeface="+mn-cs"/>
            </a:endParaRPr>
          </a:p>
        </p:txBody>
      </p:sp>
      <p:sp>
        <p:nvSpPr>
          <p:cNvPr id="20" name="剪去对角的矩形 19"/>
          <p:cNvSpPr/>
          <p:nvPr/>
        </p:nvSpPr>
        <p:spPr>
          <a:xfrm>
            <a:off x="1984166" y="5157192"/>
            <a:ext cx="6192000" cy="576000"/>
          </a:xfrm>
          <a:prstGeom prst="snip2DiagRect">
            <a:avLst/>
          </a:prstGeom>
          <a:solidFill>
            <a:srgbClr val="BDD8F1">
              <a:lumMod val="50000"/>
            </a:srgbClr>
          </a:solidFill>
          <a:ln w="25400" cap="flat" cmpd="sng" algn="ctr">
            <a:noFill/>
            <a:prstDash val="solid"/>
          </a:ln>
          <a:effectLst/>
        </p:spPr>
        <p:txBody>
          <a:bodyPr anchor="ctr"/>
          <a:lstStyle/>
          <a:p>
            <a:pPr lvl="0" fontAlgn="base">
              <a:spcBef>
                <a:spcPct val="0"/>
              </a:spcBef>
              <a:spcAft>
                <a:spcPct val="0"/>
              </a:spcAft>
              <a:defRPr/>
            </a:pPr>
            <a:r>
              <a:rPr lang="zh-CN" altLang="en-US" sz="2200" b="1" kern="0" dirty="0" smtClean="0">
                <a:solidFill>
                  <a:srgbClr val="FFFFFF"/>
                </a:solidFill>
                <a:latin typeface="微软雅黑" panose="020B0503020204020204" pitchFamily="34" charset="-122"/>
                <a:ea typeface="微软雅黑" panose="020B0503020204020204" pitchFamily="34" charset="-122"/>
              </a:rPr>
              <a:t>调试过程管理</a:t>
            </a:r>
            <a:endParaRPr lang="zh-CN" altLang="en-US" sz="2200" b="1" kern="0" dirty="0">
              <a:solidFill>
                <a:srgbClr val="FFFFFF"/>
              </a:solidFill>
              <a:latin typeface="微软雅黑" panose="020B0503020204020204" pitchFamily="34" charset="-122"/>
              <a:ea typeface="微软雅黑" panose="020B0503020204020204" pitchFamily="34" charset="-122"/>
            </a:endParaRPr>
          </a:p>
        </p:txBody>
      </p:sp>
      <p:sp>
        <p:nvSpPr>
          <p:cNvPr id="21" name="圆角矩形 20"/>
          <p:cNvSpPr/>
          <p:nvPr/>
        </p:nvSpPr>
        <p:spPr>
          <a:xfrm>
            <a:off x="1187624" y="5157192"/>
            <a:ext cx="576000" cy="576000"/>
          </a:xfrm>
          <a:prstGeom prst="roundRect">
            <a:avLst/>
          </a:prstGeom>
          <a:solidFill>
            <a:srgbClr val="BDD8F1">
              <a:lumMod val="50000"/>
            </a:srgbClr>
          </a:solidFill>
          <a:ln w="25400" cap="flat" cmpd="sng" algn="ctr">
            <a:no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zh-CN" sz="2800" b="1" i="0" u="none" strike="noStrike" kern="0" cap="none" spc="0" normalizeH="0" baseline="0" noProof="0" dirty="0" smtClean="0">
                <a:ln>
                  <a:noFill/>
                </a:ln>
                <a:solidFill>
                  <a:srgbClr val="FFFFFF"/>
                </a:solidFill>
                <a:effectLst/>
                <a:uLnTx/>
                <a:uFillTx/>
                <a:latin typeface="Impact" panose="020B0806030902050204" pitchFamily="34" charset="0"/>
                <a:ea typeface="方正超粗黑简体" panose="02010601030101010101" pitchFamily="2" charset="-122"/>
                <a:cs typeface="+mn-cs"/>
              </a:rPr>
              <a:t>5</a:t>
            </a:r>
            <a:endParaRPr kumimoji="0" lang="zh-CN" altLang="en-US" sz="2800" b="1" i="0" u="none" strike="noStrike" kern="0" cap="none" spc="0" normalizeH="0" baseline="0" noProof="0" dirty="0">
              <a:ln>
                <a:noFill/>
              </a:ln>
              <a:solidFill>
                <a:srgbClr val="FFFFFF"/>
              </a:solidFill>
              <a:effectLst/>
              <a:uLnTx/>
              <a:uFillTx/>
              <a:latin typeface="Impact" panose="020B0806030902050204" pitchFamily="34" charset="0"/>
              <a:ea typeface="方正超粗黑简体" panose="02010601030101010101" pitchFamily="2" charset="-122"/>
              <a:cs typeface="+mn-cs"/>
            </a:endParaRPr>
          </a:p>
        </p:txBody>
      </p:sp>
      <p:sp>
        <p:nvSpPr>
          <p:cNvPr id="22" name="剪去对角的矩形 21"/>
          <p:cNvSpPr/>
          <p:nvPr/>
        </p:nvSpPr>
        <p:spPr>
          <a:xfrm>
            <a:off x="1984166" y="3645024"/>
            <a:ext cx="6192000" cy="576000"/>
          </a:xfrm>
          <a:prstGeom prst="snip2DiagRect">
            <a:avLst/>
          </a:prstGeom>
          <a:solidFill>
            <a:srgbClr val="BDD8F1">
              <a:lumMod val="50000"/>
            </a:srgbClr>
          </a:solidFill>
          <a:ln w="25400" cap="flat" cmpd="sng" algn="ctr">
            <a:noFill/>
            <a:prstDash val="solid"/>
          </a:ln>
          <a:effectLst/>
        </p:spPr>
        <p:txBody>
          <a:bodyPr anchor="ctr"/>
          <a:lstStyle/>
          <a:p>
            <a:pPr lvl="0" fontAlgn="base">
              <a:spcBef>
                <a:spcPct val="0"/>
              </a:spcBef>
              <a:spcAft>
                <a:spcPct val="0"/>
              </a:spcAft>
              <a:defRPr/>
            </a:pPr>
            <a:r>
              <a:rPr lang="zh-CN" altLang="en-US" sz="2200" b="1" kern="0" dirty="0" smtClean="0">
                <a:solidFill>
                  <a:srgbClr val="FFFFFF"/>
                </a:solidFill>
                <a:latin typeface="微软雅黑" panose="020B0503020204020204" pitchFamily="34" charset="-122"/>
                <a:ea typeface="微软雅黑" panose="020B0503020204020204" pitchFamily="34" charset="-122"/>
              </a:rPr>
              <a:t>调试进度管理</a:t>
            </a:r>
            <a:endParaRPr lang="zh-CN" altLang="en-US" sz="2200" b="1" kern="0" dirty="0">
              <a:solidFill>
                <a:srgbClr val="FFFFFF"/>
              </a:solidFill>
              <a:latin typeface="微软雅黑" panose="020B0503020204020204" pitchFamily="34" charset="-122"/>
              <a:ea typeface="微软雅黑" panose="020B0503020204020204" pitchFamily="34" charset="-122"/>
            </a:endParaRPr>
          </a:p>
        </p:txBody>
      </p:sp>
      <p:sp>
        <p:nvSpPr>
          <p:cNvPr id="23" name="圆角矩形 22"/>
          <p:cNvSpPr/>
          <p:nvPr/>
        </p:nvSpPr>
        <p:spPr>
          <a:xfrm>
            <a:off x="1187624" y="3645024"/>
            <a:ext cx="576000" cy="576000"/>
          </a:xfrm>
          <a:prstGeom prst="roundRect">
            <a:avLst/>
          </a:prstGeom>
          <a:solidFill>
            <a:srgbClr val="BDD8F1">
              <a:lumMod val="50000"/>
            </a:srgbClr>
          </a:solidFill>
          <a:ln w="25400" cap="flat" cmpd="sng" algn="ctr">
            <a:no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zh-CN" sz="2800" b="1" i="0" u="none" strike="noStrike" kern="0" cap="none" spc="0" normalizeH="0" baseline="0" noProof="0" dirty="0" smtClean="0">
                <a:ln>
                  <a:noFill/>
                </a:ln>
                <a:solidFill>
                  <a:srgbClr val="FFFFFF"/>
                </a:solidFill>
                <a:effectLst/>
                <a:uLnTx/>
                <a:uFillTx/>
                <a:latin typeface="Impact" panose="020B0806030902050204" pitchFamily="34" charset="0"/>
                <a:ea typeface="方正超粗黑简体" panose="02010601030101010101" pitchFamily="2" charset="-122"/>
                <a:cs typeface="+mn-cs"/>
              </a:rPr>
              <a:t>3</a:t>
            </a:r>
            <a:endParaRPr kumimoji="0" lang="zh-CN" altLang="en-US" sz="2800" b="1" i="0" u="none" strike="noStrike" kern="0" cap="none" spc="0" normalizeH="0" baseline="0" noProof="0" dirty="0">
              <a:ln>
                <a:noFill/>
              </a:ln>
              <a:solidFill>
                <a:srgbClr val="FFFFFF"/>
              </a:solidFill>
              <a:effectLst/>
              <a:uLnTx/>
              <a:uFillTx/>
              <a:latin typeface="Impact" panose="020B0806030902050204" pitchFamily="34" charset="0"/>
              <a:ea typeface="方正超粗黑简体" panose="02010601030101010101" pitchFamily="2" charset="-122"/>
              <a:cs typeface="+mn-cs"/>
            </a:endParaRPr>
          </a:p>
        </p:txBody>
      </p:sp>
    </p:spTree>
    <p:extLst>
      <p:ext uri="{BB962C8B-B14F-4D97-AF65-F5344CB8AC3E}">
        <p14:creationId xmlns:p14="http://schemas.microsoft.com/office/powerpoint/2010/main" val="2892860414"/>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矩形 36"/>
          <p:cNvSpPr/>
          <p:nvPr/>
        </p:nvSpPr>
        <p:spPr>
          <a:xfrm>
            <a:off x="8604250" y="6500285"/>
            <a:ext cx="431800" cy="28998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4" name="矩形 3"/>
          <p:cNvSpPr/>
          <p:nvPr/>
        </p:nvSpPr>
        <p:spPr>
          <a:xfrm>
            <a:off x="251520" y="980728"/>
            <a:ext cx="8496174" cy="3831818"/>
          </a:xfrm>
          <a:prstGeom prst="rect">
            <a:avLst/>
          </a:prstGeom>
        </p:spPr>
        <p:txBody>
          <a:bodyPr wrap="square">
            <a:spAutoFit/>
          </a:bodyPr>
          <a:lstStyle/>
          <a:p>
            <a:pPr indent="173038">
              <a:lnSpc>
                <a:spcPct val="150000"/>
              </a:lnSpc>
              <a:defRPr/>
            </a:pPr>
            <a:r>
              <a:rPr lang="en-US" altLang="zh-CN" sz="1600" b="1" dirty="0" smtClean="0"/>
              <a:t>3.3 </a:t>
            </a:r>
            <a:r>
              <a:rPr lang="zh-CN" altLang="en-US" sz="1600" b="1" dirty="0" smtClean="0"/>
              <a:t> </a:t>
            </a:r>
            <a:r>
              <a:rPr lang="zh-CN" altLang="zh-CN" sz="1600" b="1" dirty="0" smtClean="0"/>
              <a:t>调试</a:t>
            </a:r>
            <a:r>
              <a:rPr lang="zh-CN" altLang="zh-CN" sz="1600" b="1" dirty="0"/>
              <a:t>文件管理</a:t>
            </a:r>
          </a:p>
          <a:p>
            <a:pPr marL="173038" indent="277813">
              <a:lnSpc>
                <a:spcPct val="150000"/>
              </a:lnSpc>
              <a:buFont typeface="Wingdings" pitchFamily="2" charset="2"/>
              <a:buChar char="Ø"/>
              <a:defRPr/>
            </a:pPr>
            <a:r>
              <a:rPr lang="zh-CN" altLang="zh-CN" sz="1600" dirty="0" smtClean="0"/>
              <a:t>规范各类调试文件的编制方法、要求和流程，明确调试文件准备、调试过程文件管理以及调试文件的取号、存放、收发和归档与移交等流程，保证文件流通顺畅、规范有序。调试程序的出版时间应满足调试工作需要。做到</a:t>
            </a:r>
            <a:r>
              <a:rPr lang="zh-CN" altLang="zh-CN" sz="1600" b="1" dirty="0"/>
              <a:t>凡事有据可查</a:t>
            </a:r>
            <a:r>
              <a:rPr lang="zh-CN" altLang="zh-CN" sz="1600" dirty="0"/>
              <a:t>。</a:t>
            </a:r>
          </a:p>
          <a:p>
            <a:pPr marL="173038" indent="277813">
              <a:lnSpc>
                <a:spcPct val="150000"/>
              </a:lnSpc>
              <a:buFont typeface="Wingdings" pitchFamily="2" charset="2"/>
              <a:buChar char="Ø"/>
              <a:defRPr/>
            </a:pPr>
            <a:r>
              <a:rPr lang="zh-CN" altLang="zh-CN" sz="1600" dirty="0"/>
              <a:t>用于现场执行的调试程序需与现场系统和设备的状态相符，</a:t>
            </a:r>
            <a:r>
              <a:rPr lang="zh-CN" altLang="zh-CN" sz="1600" b="1" dirty="0"/>
              <a:t>适用于现场</a:t>
            </a:r>
            <a:r>
              <a:rPr lang="zh-CN" altLang="zh-CN" sz="1600" dirty="0"/>
              <a:t>的实际情况。试验人员易于获取包捂规程、文件和图纸等与调试工作相关的有效文挡，并确保是最新版本。</a:t>
            </a:r>
          </a:p>
          <a:p>
            <a:pPr marL="173038" indent="277813">
              <a:lnSpc>
                <a:spcPct val="150000"/>
              </a:lnSpc>
              <a:buFont typeface="Wingdings" pitchFamily="2" charset="2"/>
              <a:buChar char="Ø"/>
              <a:defRPr/>
            </a:pPr>
            <a:r>
              <a:rPr lang="zh-CN" altLang="zh-CN" sz="1600" dirty="0" smtClean="0"/>
              <a:t>建立</a:t>
            </a:r>
            <a:r>
              <a:rPr lang="zh-CN" altLang="zh-CN" sz="1600" dirty="0"/>
              <a:t>适宜的</a:t>
            </a:r>
            <a:r>
              <a:rPr lang="zh-CN" altLang="zh-CN" sz="1600" b="1" dirty="0"/>
              <a:t>文件控制程序</a:t>
            </a:r>
            <a:r>
              <a:rPr lang="zh-CN" altLang="zh-CN" sz="1600" dirty="0"/>
              <a:t>，</a:t>
            </a:r>
            <a:r>
              <a:rPr lang="zh-CN" altLang="zh-CN" sz="1600" dirty="0" smtClean="0"/>
              <a:t>确保</a:t>
            </a:r>
            <a:r>
              <a:rPr lang="zh-CN" altLang="en-US" sz="1600" dirty="0" smtClean="0"/>
              <a:t>已</a:t>
            </a:r>
            <a:r>
              <a:rPr lang="zh-CN" altLang="zh-CN" sz="1600" dirty="0" smtClean="0"/>
              <a:t>生效</a:t>
            </a:r>
            <a:r>
              <a:rPr lang="zh-CN" altLang="zh-CN" sz="1600" dirty="0"/>
              <a:t>的调试变更文件能够及时分发至相关单位和人员。</a:t>
            </a:r>
          </a:p>
          <a:p>
            <a:pPr marL="173038" indent="277813">
              <a:lnSpc>
                <a:spcPct val="150000"/>
              </a:lnSpc>
              <a:buFont typeface="Wingdings" pitchFamily="2" charset="2"/>
              <a:buChar char="Ø"/>
              <a:defRPr/>
            </a:pPr>
            <a:r>
              <a:rPr lang="zh-CN" altLang="zh-CN" sz="1600" dirty="0"/>
              <a:t>建立高效的适用于调试的</a:t>
            </a:r>
            <a:r>
              <a:rPr lang="zh-CN" altLang="zh-CN" sz="1600" b="1" dirty="0"/>
              <a:t>各类变更及不符合项控制</a:t>
            </a:r>
            <a:r>
              <a:rPr lang="zh-CN" altLang="zh-CN" sz="1600" dirty="0"/>
              <a:t>管理体系，使得各类变更及不符合项处理的各环节得到有效</a:t>
            </a:r>
            <a:r>
              <a:rPr lang="zh-CN" altLang="zh-CN" sz="1600" dirty="0" smtClean="0"/>
              <a:t>控制</a:t>
            </a:r>
            <a:r>
              <a:rPr lang="zh-CN" altLang="en-US" sz="1600" dirty="0" smtClean="0"/>
              <a:t>；</a:t>
            </a:r>
            <a:r>
              <a:rPr lang="zh-CN" altLang="zh-CN" sz="1600" dirty="0" smtClean="0"/>
              <a:t>确保</a:t>
            </a:r>
            <a:r>
              <a:rPr lang="zh-CN" altLang="zh-CN" sz="1600" dirty="0"/>
              <a:t>现场变更实施过程得到有效跟踪，各类变更处于受控状态。</a:t>
            </a:r>
          </a:p>
          <a:p>
            <a:pPr marL="173038" indent="277813">
              <a:lnSpc>
                <a:spcPct val="150000"/>
              </a:lnSpc>
              <a:buFont typeface="Wingdings" pitchFamily="2" charset="2"/>
              <a:buChar char="Ø"/>
              <a:defRPr/>
            </a:pPr>
            <a:r>
              <a:rPr lang="zh-CN" altLang="zh-CN" sz="1600" dirty="0" smtClean="0"/>
              <a:t>有效控制</a:t>
            </a:r>
            <a:r>
              <a:rPr lang="zh-CN" altLang="zh-CN" sz="1600" b="1" dirty="0" smtClean="0"/>
              <a:t>过程文件</a:t>
            </a:r>
            <a:r>
              <a:rPr lang="zh-CN" altLang="zh-CN" sz="1600" dirty="0" smtClean="0"/>
              <a:t>管理，确保过程文件齐全</a:t>
            </a:r>
            <a:r>
              <a:rPr lang="zh-CN" altLang="en-US" sz="1600" dirty="0" smtClean="0"/>
              <a:t>，</a:t>
            </a:r>
            <a:r>
              <a:rPr lang="zh-CN" altLang="zh-CN" sz="1600" dirty="0" smtClean="0"/>
              <a:t>归档条理性好，易于追溯。</a:t>
            </a:r>
            <a:endParaRPr lang="en-US" altLang="zh-CN" sz="1600" dirty="0"/>
          </a:p>
        </p:txBody>
      </p:sp>
      <p:sp>
        <p:nvSpPr>
          <p:cNvPr id="6" name="矩形 20"/>
          <p:cNvSpPr>
            <a:spLocks noChangeArrowheads="1"/>
          </p:cNvSpPr>
          <p:nvPr/>
        </p:nvSpPr>
        <p:spPr bwMode="auto">
          <a:xfrm>
            <a:off x="3131840" y="332656"/>
            <a:ext cx="2435282" cy="369332"/>
          </a:xfrm>
          <a:prstGeom prst="rect">
            <a:avLst/>
          </a:prstGeom>
          <a:noFill/>
          <a:ln w="9525">
            <a:noFill/>
            <a:miter lim="800000"/>
            <a:headEnd/>
            <a:tailEnd/>
          </a:ln>
        </p:spPr>
        <p:txBody>
          <a:bodyPr wrap="none">
            <a:spAutoFit/>
          </a:bodyPr>
          <a:lstStyle/>
          <a:p>
            <a:r>
              <a:rPr lang="zh-CN" altLang="zh-CN" b="1" dirty="0" smtClean="0"/>
              <a:t>第</a:t>
            </a:r>
            <a:r>
              <a:rPr lang="zh-CN" altLang="en-US" b="1" dirty="0" smtClean="0"/>
              <a:t>二</a:t>
            </a:r>
            <a:r>
              <a:rPr lang="zh-CN" altLang="zh-CN" b="1" dirty="0" smtClean="0"/>
              <a:t>章</a:t>
            </a:r>
            <a:r>
              <a:rPr lang="en-US" altLang="zh-CN" b="1" dirty="0" smtClean="0"/>
              <a:t>   </a:t>
            </a:r>
            <a:r>
              <a:rPr lang="zh-CN" altLang="zh-CN" b="1" dirty="0" smtClean="0"/>
              <a:t>调试</a:t>
            </a:r>
            <a:r>
              <a:rPr lang="zh-CN" altLang="en-US" b="1" dirty="0" smtClean="0"/>
              <a:t>技术准备</a:t>
            </a:r>
            <a:endParaRPr lang="zh-CN" altLang="en-US" b="1" dirty="0"/>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矩形 36"/>
          <p:cNvSpPr/>
          <p:nvPr/>
        </p:nvSpPr>
        <p:spPr>
          <a:xfrm>
            <a:off x="8604250" y="6500285"/>
            <a:ext cx="431800" cy="28998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4" name="矩形 3"/>
          <p:cNvSpPr/>
          <p:nvPr/>
        </p:nvSpPr>
        <p:spPr>
          <a:xfrm>
            <a:off x="395536" y="1196752"/>
            <a:ext cx="4247701" cy="4524315"/>
          </a:xfrm>
          <a:prstGeom prst="rect">
            <a:avLst/>
          </a:prstGeom>
        </p:spPr>
        <p:txBody>
          <a:bodyPr wrap="square">
            <a:spAutoFit/>
          </a:bodyPr>
          <a:lstStyle/>
          <a:p>
            <a:pPr indent="173038">
              <a:lnSpc>
                <a:spcPct val="150000"/>
              </a:lnSpc>
              <a:defRPr/>
            </a:pPr>
            <a:r>
              <a:rPr lang="en-US" altLang="zh-CN" sz="1600" b="1" dirty="0" smtClean="0"/>
              <a:t>3.4</a:t>
            </a:r>
            <a:r>
              <a:rPr lang="zh-CN" altLang="en-US" sz="1600" b="1" dirty="0" smtClean="0"/>
              <a:t>  </a:t>
            </a:r>
            <a:r>
              <a:rPr lang="zh-CN" altLang="zh-CN" sz="1600" b="1" dirty="0" smtClean="0"/>
              <a:t>调试</a:t>
            </a:r>
            <a:r>
              <a:rPr lang="zh-CN" altLang="zh-CN" sz="1600" b="1" dirty="0"/>
              <a:t>物资管理</a:t>
            </a:r>
          </a:p>
          <a:p>
            <a:pPr marL="173038" indent="277813">
              <a:lnSpc>
                <a:spcPct val="150000"/>
              </a:lnSpc>
              <a:buFont typeface="Wingdings" pitchFamily="2" charset="2"/>
              <a:buChar char="Ø"/>
              <a:defRPr/>
            </a:pPr>
            <a:r>
              <a:rPr lang="zh-CN" altLang="zh-CN" sz="1600" dirty="0"/>
              <a:t>建立调试物资管理体系并合理规划和配置，规范对调试物资的全过程管理，做到责任清晰、管理有序、方便调试</a:t>
            </a:r>
            <a:r>
              <a:rPr lang="zh-CN" altLang="zh-CN" sz="1600" dirty="0" smtClean="0"/>
              <a:t>。调试物资管理</a:t>
            </a:r>
            <a:r>
              <a:rPr lang="zh-CN" altLang="en-US" sz="1600" dirty="0" smtClean="0"/>
              <a:t>如右图。</a:t>
            </a:r>
            <a:endParaRPr lang="zh-CN" altLang="zh-CN" sz="1600" dirty="0"/>
          </a:p>
          <a:p>
            <a:pPr marL="173038" indent="277813">
              <a:lnSpc>
                <a:spcPct val="150000"/>
              </a:lnSpc>
              <a:buFont typeface="Wingdings" pitchFamily="2" charset="2"/>
              <a:buChar char="Ø"/>
              <a:defRPr/>
            </a:pPr>
            <a:r>
              <a:rPr lang="zh-CN" altLang="zh-CN" sz="1600" dirty="0"/>
              <a:t>明确调试物资管理职责</a:t>
            </a:r>
            <a:r>
              <a:rPr lang="zh-CN" altLang="zh-CN" sz="1600" dirty="0" smtClean="0"/>
              <a:t>，调试</a:t>
            </a:r>
            <a:r>
              <a:rPr lang="zh-CN" altLang="zh-CN" sz="1600" dirty="0"/>
              <a:t>物资台账清晰，库房环境满足技术要求。通过妥善地管理实现调试</a:t>
            </a:r>
            <a:r>
              <a:rPr lang="zh-CN" altLang="zh-CN" sz="1600" dirty="0" smtClean="0"/>
              <a:t>物资高可用率的目标</a:t>
            </a:r>
            <a:r>
              <a:rPr lang="zh-CN" altLang="en-US" sz="1600" dirty="0" smtClean="0"/>
              <a:t>，</a:t>
            </a:r>
            <a:r>
              <a:rPr lang="zh-CN" altLang="zh-CN" sz="1600" dirty="0" smtClean="0"/>
              <a:t>保障</a:t>
            </a:r>
            <a:r>
              <a:rPr lang="zh-CN" altLang="zh-CN" sz="1600" dirty="0"/>
              <a:t>现场调试的需要</a:t>
            </a:r>
            <a:r>
              <a:rPr lang="zh-CN" altLang="zh-CN" sz="1600" dirty="0" smtClean="0"/>
              <a:t>。</a:t>
            </a:r>
            <a:endParaRPr lang="en-US" altLang="zh-CN" sz="1600" dirty="0" smtClean="0"/>
          </a:p>
          <a:p>
            <a:pPr marL="173038" indent="277813">
              <a:lnSpc>
                <a:spcPct val="150000"/>
              </a:lnSpc>
              <a:buFont typeface="Wingdings" pitchFamily="2" charset="2"/>
              <a:buChar char="Ø"/>
              <a:defRPr/>
            </a:pPr>
            <a:r>
              <a:rPr lang="zh-CN" altLang="zh-CN" sz="1600" dirty="0" smtClean="0"/>
              <a:t>调试用的仪器仪表、工具得到有效的计量标定，校验记录、校验周期和借用档案等记录清晰完整</a:t>
            </a:r>
            <a:r>
              <a:rPr lang="zh-CN" altLang="en-US" sz="1600" dirty="0" smtClean="0"/>
              <a:t>，</a:t>
            </a:r>
            <a:r>
              <a:rPr lang="zh-CN" altLang="zh-CN" sz="1600" dirty="0" smtClean="0"/>
              <a:t>具有可追溯性。</a:t>
            </a:r>
            <a:endParaRPr lang="en-US" altLang="zh-CN" sz="1600" dirty="0" smtClean="0"/>
          </a:p>
        </p:txBody>
      </p:sp>
      <p:pic>
        <p:nvPicPr>
          <p:cNvPr id="5" name="Picture 3"/>
          <p:cNvPicPr>
            <a:picLocks noChangeAspect="1" noChangeArrowheads="1"/>
          </p:cNvPicPr>
          <p:nvPr/>
        </p:nvPicPr>
        <p:blipFill>
          <a:blip r:embed="rId3" cstate="print"/>
          <a:srcRect/>
          <a:stretch>
            <a:fillRect/>
          </a:stretch>
        </p:blipFill>
        <p:spPr bwMode="auto">
          <a:xfrm>
            <a:off x="5004048" y="1628800"/>
            <a:ext cx="3671888" cy="3816424"/>
          </a:xfrm>
          <a:prstGeom prst="rect">
            <a:avLst/>
          </a:prstGeom>
          <a:noFill/>
          <a:ln w="9525">
            <a:noFill/>
            <a:miter lim="800000"/>
            <a:headEnd/>
            <a:tailEnd/>
          </a:ln>
        </p:spPr>
      </p:pic>
      <p:sp>
        <p:nvSpPr>
          <p:cNvPr id="6" name="矩形 20"/>
          <p:cNvSpPr>
            <a:spLocks noChangeArrowheads="1"/>
          </p:cNvSpPr>
          <p:nvPr/>
        </p:nvSpPr>
        <p:spPr bwMode="auto">
          <a:xfrm>
            <a:off x="3131840" y="332656"/>
            <a:ext cx="2435282" cy="369332"/>
          </a:xfrm>
          <a:prstGeom prst="rect">
            <a:avLst/>
          </a:prstGeom>
          <a:noFill/>
          <a:ln w="9525">
            <a:noFill/>
            <a:miter lim="800000"/>
            <a:headEnd/>
            <a:tailEnd/>
          </a:ln>
        </p:spPr>
        <p:txBody>
          <a:bodyPr wrap="none">
            <a:spAutoFit/>
          </a:bodyPr>
          <a:lstStyle/>
          <a:p>
            <a:r>
              <a:rPr lang="zh-CN" altLang="zh-CN" b="1" dirty="0" smtClean="0"/>
              <a:t>第</a:t>
            </a:r>
            <a:r>
              <a:rPr lang="zh-CN" altLang="en-US" b="1" dirty="0" smtClean="0"/>
              <a:t>二</a:t>
            </a:r>
            <a:r>
              <a:rPr lang="zh-CN" altLang="zh-CN" b="1" dirty="0" smtClean="0"/>
              <a:t>章</a:t>
            </a:r>
            <a:r>
              <a:rPr lang="en-US" altLang="zh-CN" b="1" dirty="0" smtClean="0"/>
              <a:t>   </a:t>
            </a:r>
            <a:r>
              <a:rPr lang="zh-CN" altLang="zh-CN" b="1" dirty="0" smtClean="0"/>
              <a:t>调试</a:t>
            </a:r>
            <a:r>
              <a:rPr lang="zh-CN" altLang="en-US" b="1" dirty="0" smtClean="0"/>
              <a:t>技术准备</a:t>
            </a:r>
            <a:endParaRPr lang="zh-CN" altLang="en-US" b="1" dirty="0"/>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矩形 36"/>
          <p:cNvSpPr/>
          <p:nvPr/>
        </p:nvSpPr>
        <p:spPr>
          <a:xfrm>
            <a:off x="8604250" y="6500285"/>
            <a:ext cx="431800" cy="28998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4" name="矩形 3"/>
          <p:cNvSpPr/>
          <p:nvPr/>
        </p:nvSpPr>
        <p:spPr>
          <a:xfrm>
            <a:off x="539751" y="1221318"/>
            <a:ext cx="7993063" cy="4154984"/>
          </a:xfrm>
          <a:prstGeom prst="rect">
            <a:avLst/>
          </a:prstGeom>
        </p:spPr>
        <p:txBody>
          <a:bodyPr>
            <a:spAutoFit/>
          </a:bodyPr>
          <a:lstStyle/>
          <a:p>
            <a:pPr indent="173038">
              <a:lnSpc>
                <a:spcPct val="150000"/>
              </a:lnSpc>
              <a:defRPr/>
            </a:pPr>
            <a:r>
              <a:rPr lang="en-US" altLang="zh-CN" sz="1600" b="1" dirty="0" smtClean="0"/>
              <a:t>3.5</a:t>
            </a:r>
            <a:r>
              <a:rPr lang="zh-CN" altLang="en-US" sz="1600" b="1" dirty="0" smtClean="0"/>
              <a:t> </a:t>
            </a:r>
            <a:r>
              <a:rPr lang="en-US" altLang="zh-CN" sz="1600" b="1" dirty="0" smtClean="0"/>
              <a:t> </a:t>
            </a:r>
            <a:r>
              <a:rPr lang="zh-CN" altLang="en-US" sz="1600" b="1" dirty="0" smtClean="0"/>
              <a:t>建立系统</a:t>
            </a:r>
            <a:r>
              <a:rPr lang="en-US" altLang="zh-CN" sz="1600" b="1" dirty="0" smtClean="0"/>
              <a:t>/</a:t>
            </a:r>
            <a:r>
              <a:rPr lang="zh-CN" altLang="en-US" sz="1600" b="1" dirty="0" smtClean="0"/>
              <a:t>设备保养体系</a:t>
            </a:r>
            <a:endParaRPr lang="en-US" altLang="zh-CN" sz="1600" b="1" dirty="0" smtClean="0"/>
          </a:p>
          <a:p>
            <a:pPr indent="173038">
              <a:lnSpc>
                <a:spcPct val="150000"/>
              </a:lnSpc>
              <a:defRPr/>
            </a:pPr>
            <a:r>
              <a:rPr lang="zh-CN" altLang="zh-CN" sz="1600" dirty="0" smtClean="0"/>
              <a:t>建立</a:t>
            </a:r>
            <a:r>
              <a:rPr lang="zh-CN" altLang="en-US" sz="1600" dirty="0" smtClean="0"/>
              <a:t>系统</a:t>
            </a:r>
            <a:r>
              <a:rPr lang="en-US" altLang="zh-CN" sz="1600" dirty="0" smtClean="0"/>
              <a:t>/</a:t>
            </a:r>
            <a:r>
              <a:rPr lang="zh-CN" altLang="zh-CN" sz="1600" dirty="0" smtClean="0"/>
              <a:t>设备维护保养管理体系</a:t>
            </a:r>
            <a:r>
              <a:rPr lang="zh-CN" altLang="en-US" sz="1600" dirty="0" smtClean="0"/>
              <a:t>，</a:t>
            </a:r>
            <a:r>
              <a:rPr lang="zh-CN" altLang="zh-CN" sz="1600" dirty="0" smtClean="0"/>
              <a:t>制定并实施合理可行的</a:t>
            </a:r>
            <a:r>
              <a:rPr lang="zh-CN" altLang="en-US" sz="1600" dirty="0" smtClean="0"/>
              <a:t>系统</a:t>
            </a:r>
            <a:r>
              <a:rPr lang="en-US" altLang="zh-CN" sz="1600" dirty="0" smtClean="0"/>
              <a:t>/</a:t>
            </a:r>
            <a:r>
              <a:rPr lang="zh-CN" altLang="zh-CN" sz="1600" dirty="0" smtClean="0"/>
              <a:t>设备保养及维护措施</a:t>
            </a:r>
            <a:r>
              <a:rPr lang="zh-CN" altLang="en-US" sz="1600" dirty="0" smtClean="0"/>
              <a:t>，</a:t>
            </a:r>
            <a:r>
              <a:rPr lang="zh-CN" altLang="zh-CN" sz="1600" dirty="0" smtClean="0"/>
              <a:t>保证系统、设备和部件满足设计功能的要求</a:t>
            </a:r>
            <a:r>
              <a:rPr lang="zh-CN" altLang="en-US" sz="1600" dirty="0" smtClean="0"/>
              <a:t>，</a:t>
            </a:r>
            <a:r>
              <a:rPr lang="zh-CN" altLang="zh-CN" sz="1600" dirty="0" smtClean="0"/>
              <a:t>保持设备运行的可靠性。</a:t>
            </a:r>
          </a:p>
          <a:p>
            <a:pPr indent="173038">
              <a:lnSpc>
                <a:spcPct val="150000"/>
              </a:lnSpc>
              <a:defRPr/>
            </a:pPr>
            <a:endParaRPr lang="en-US" altLang="zh-CN" sz="1600" b="1" dirty="0" smtClean="0"/>
          </a:p>
          <a:p>
            <a:pPr indent="173038">
              <a:lnSpc>
                <a:spcPct val="150000"/>
              </a:lnSpc>
              <a:defRPr/>
            </a:pPr>
            <a:r>
              <a:rPr lang="en-US" altLang="zh-CN" sz="1600" b="1" dirty="0" smtClean="0"/>
              <a:t>3. 6</a:t>
            </a:r>
            <a:r>
              <a:rPr lang="zh-CN" altLang="en-US" sz="1600" b="1" dirty="0" smtClean="0"/>
              <a:t>  </a:t>
            </a:r>
            <a:r>
              <a:rPr lang="zh-CN" altLang="zh-CN" sz="1600" b="1" dirty="0" smtClean="0"/>
              <a:t>建立</a:t>
            </a:r>
            <a:r>
              <a:rPr lang="zh-CN" altLang="zh-CN" sz="1600" b="1" dirty="0"/>
              <a:t>经验反馈体系</a:t>
            </a:r>
          </a:p>
          <a:p>
            <a:pPr marL="173038" indent="277813">
              <a:lnSpc>
                <a:spcPct val="150000"/>
              </a:lnSpc>
              <a:buFont typeface="Wingdings" pitchFamily="2" charset="2"/>
              <a:buChar char="Ø"/>
              <a:defRPr/>
            </a:pPr>
            <a:r>
              <a:rPr lang="zh-CN" altLang="zh-CN" sz="1600" dirty="0"/>
              <a:t>建立调试经验反馈体系，充分地汲取国内外核电机组的调试经验，并将经验有效地反馈到相关调试文件中。</a:t>
            </a:r>
          </a:p>
          <a:p>
            <a:pPr marL="173038" indent="277813">
              <a:lnSpc>
                <a:spcPct val="150000"/>
              </a:lnSpc>
              <a:buFont typeface="Wingdings" pitchFamily="2" charset="2"/>
              <a:buChar char="Ø"/>
              <a:defRPr/>
            </a:pPr>
            <a:r>
              <a:rPr lang="zh-CN" altLang="zh-CN" sz="1600" dirty="0"/>
              <a:t>确保经验反馈体系的有效运作，跟踪、检查经验反馈落实情况，避免同类事件的再次发生。</a:t>
            </a:r>
          </a:p>
          <a:p>
            <a:pPr marL="173038" indent="277813">
              <a:lnSpc>
                <a:spcPct val="150000"/>
              </a:lnSpc>
              <a:buFont typeface="Wingdings" pitchFamily="2" charset="2"/>
              <a:buChar char="Ø"/>
              <a:defRPr/>
            </a:pPr>
            <a:r>
              <a:rPr lang="zh-CN" altLang="zh-CN" sz="1600" dirty="0"/>
              <a:t>针对重大调试活动，做好相关的事前经验</a:t>
            </a:r>
            <a:r>
              <a:rPr lang="zh-CN" altLang="zh-CN" sz="1600" dirty="0" smtClean="0"/>
              <a:t>反馈</a:t>
            </a:r>
            <a:r>
              <a:rPr lang="zh-CN" altLang="en-US" sz="1600" dirty="0" smtClean="0"/>
              <a:t>，</a:t>
            </a:r>
            <a:r>
              <a:rPr lang="zh-CN" altLang="zh-CN" sz="1600" dirty="0" smtClean="0"/>
              <a:t>并</a:t>
            </a:r>
            <a:r>
              <a:rPr lang="zh-CN" altLang="zh-CN" sz="1600" dirty="0"/>
              <a:t>制定有效的防范措施，化解或降低风险</a:t>
            </a:r>
            <a:r>
              <a:rPr lang="zh-CN" altLang="zh-CN" sz="1600" dirty="0" smtClean="0"/>
              <a:t>。</a:t>
            </a:r>
            <a:endParaRPr lang="zh-CN" altLang="zh-CN" sz="1600" dirty="0"/>
          </a:p>
        </p:txBody>
      </p:sp>
      <p:sp>
        <p:nvSpPr>
          <p:cNvPr id="5" name="矩形 20"/>
          <p:cNvSpPr>
            <a:spLocks noChangeArrowheads="1"/>
          </p:cNvSpPr>
          <p:nvPr/>
        </p:nvSpPr>
        <p:spPr bwMode="auto">
          <a:xfrm>
            <a:off x="3131840" y="332656"/>
            <a:ext cx="2435282" cy="369332"/>
          </a:xfrm>
          <a:prstGeom prst="rect">
            <a:avLst/>
          </a:prstGeom>
          <a:noFill/>
          <a:ln w="9525">
            <a:noFill/>
            <a:miter lim="800000"/>
            <a:headEnd/>
            <a:tailEnd/>
          </a:ln>
        </p:spPr>
        <p:txBody>
          <a:bodyPr wrap="none">
            <a:spAutoFit/>
          </a:bodyPr>
          <a:lstStyle/>
          <a:p>
            <a:r>
              <a:rPr lang="zh-CN" altLang="zh-CN" b="1" dirty="0" smtClean="0"/>
              <a:t>第</a:t>
            </a:r>
            <a:r>
              <a:rPr lang="zh-CN" altLang="en-US" b="1" dirty="0" smtClean="0"/>
              <a:t>二</a:t>
            </a:r>
            <a:r>
              <a:rPr lang="zh-CN" altLang="zh-CN" b="1" dirty="0" smtClean="0"/>
              <a:t>章</a:t>
            </a:r>
            <a:r>
              <a:rPr lang="en-US" altLang="zh-CN" b="1" dirty="0" smtClean="0"/>
              <a:t>   </a:t>
            </a:r>
            <a:r>
              <a:rPr lang="zh-CN" altLang="zh-CN" b="1" dirty="0" smtClean="0"/>
              <a:t>调试</a:t>
            </a:r>
            <a:r>
              <a:rPr lang="zh-CN" altLang="en-US" b="1" dirty="0" smtClean="0"/>
              <a:t>技术准备</a:t>
            </a:r>
            <a:endParaRPr lang="zh-CN" altLang="en-US" b="1" dirty="0"/>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矩形 36"/>
          <p:cNvSpPr/>
          <p:nvPr/>
        </p:nvSpPr>
        <p:spPr>
          <a:xfrm>
            <a:off x="8604250" y="6500285"/>
            <a:ext cx="431800" cy="28998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4" name="矩形 3"/>
          <p:cNvSpPr/>
          <p:nvPr/>
        </p:nvSpPr>
        <p:spPr>
          <a:xfrm>
            <a:off x="467544" y="1124744"/>
            <a:ext cx="3456384" cy="4893647"/>
          </a:xfrm>
          <a:prstGeom prst="rect">
            <a:avLst/>
          </a:prstGeom>
        </p:spPr>
        <p:txBody>
          <a:bodyPr wrap="square">
            <a:spAutoFit/>
          </a:bodyPr>
          <a:lstStyle/>
          <a:p>
            <a:pPr indent="173038">
              <a:lnSpc>
                <a:spcPct val="150000"/>
              </a:lnSpc>
              <a:defRPr/>
            </a:pPr>
            <a:r>
              <a:rPr lang="en-US" altLang="zh-CN" sz="1600" b="1" dirty="0" smtClean="0"/>
              <a:t>3.7</a:t>
            </a:r>
            <a:r>
              <a:rPr lang="zh-CN" altLang="en-US" sz="1600" b="1" dirty="0" smtClean="0"/>
              <a:t> </a:t>
            </a:r>
            <a:r>
              <a:rPr lang="en-US" altLang="zh-CN" sz="1600" b="1" dirty="0" smtClean="0"/>
              <a:t> </a:t>
            </a:r>
            <a:r>
              <a:rPr lang="zh-CN" altLang="zh-CN" sz="1600" b="1" dirty="0"/>
              <a:t>调试管理信息系统</a:t>
            </a:r>
          </a:p>
          <a:p>
            <a:pPr marL="173038" indent="277813">
              <a:lnSpc>
                <a:spcPct val="150000"/>
              </a:lnSpc>
              <a:buFont typeface="Wingdings" pitchFamily="2" charset="2"/>
              <a:buChar char="Ø"/>
              <a:defRPr/>
            </a:pPr>
            <a:r>
              <a:rPr lang="zh-CN" altLang="zh-CN" sz="1600" dirty="0"/>
              <a:t>根据</a:t>
            </a:r>
            <a:r>
              <a:rPr lang="zh-CN" altLang="zh-CN" sz="1600" dirty="0" smtClean="0"/>
              <a:t>调试</a:t>
            </a:r>
            <a:r>
              <a:rPr lang="zh-CN" altLang="en-US" sz="1600" dirty="0" smtClean="0"/>
              <a:t>工作</a:t>
            </a:r>
            <a:r>
              <a:rPr lang="zh-CN" altLang="zh-CN" sz="1600" dirty="0" smtClean="0"/>
              <a:t>的</a:t>
            </a:r>
            <a:r>
              <a:rPr lang="zh-CN" altLang="zh-CN" sz="1600" dirty="0"/>
              <a:t>特点建立使用便捷、</a:t>
            </a:r>
            <a:r>
              <a:rPr lang="zh-CN" altLang="zh-CN" sz="1600" dirty="0" smtClean="0"/>
              <a:t>界</a:t>
            </a:r>
            <a:r>
              <a:rPr lang="zh-CN" altLang="en-US" sz="1600" dirty="0" smtClean="0"/>
              <a:t>面</a:t>
            </a:r>
            <a:r>
              <a:rPr lang="zh-CN" altLang="zh-CN" sz="1600" dirty="0" smtClean="0"/>
              <a:t>友好</a:t>
            </a:r>
            <a:r>
              <a:rPr lang="zh-CN" altLang="zh-CN" sz="1600" dirty="0"/>
              <a:t>的调试管理信息系统，提高调试管理效率和资源调配能力，推进调试管理的精细化和标准化。调试信息系统各功能模块功能清晰、易于操作、流程简单有效，其标识、分类、分发、编目、更新、归档和检索功能简单适用</a:t>
            </a:r>
            <a:r>
              <a:rPr lang="zh-CN" altLang="zh-CN" sz="1600" dirty="0" smtClean="0"/>
              <a:t>。调试信息系统</a:t>
            </a:r>
            <a:r>
              <a:rPr lang="zh-CN" altLang="en-US" sz="1600" dirty="0" smtClean="0"/>
              <a:t>如右图。</a:t>
            </a:r>
            <a:endParaRPr lang="zh-CN" altLang="zh-CN" sz="1600" dirty="0"/>
          </a:p>
          <a:p>
            <a:pPr marL="173038" indent="277813">
              <a:lnSpc>
                <a:spcPct val="150000"/>
              </a:lnSpc>
              <a:buFont typeface="Wingdings" pitchFamily="2" charset="2"/>
              <a:buChar char="Ø"/>
              <a:defRPr/>
            </a:pPr>
            <a:r>
              <a:rPr lang="zh-CN" altLang="zh-CN" sz="1600" dirty="0"/>
              <a:t>根据调试进展和管理的要求，及时整理、录入调试</a:t>
            </a:r>
            <a:r>
              <a:rPr lang="zh-CN" altLang="zh-CN" sz="1600" dirty="0" smtClean="0"/>
              <a:t>信息</a:t>
            </a:r>
            <a:r>
              <a:rPr lang="zh-CN" altLang="en-US" sz="1600" dirty="0" smtClean="0"/>
              <a:t>，</a:t>
            </a:r>
            <a:r>
              <a:rPr lang="zh-CN" altLang="zh-CN" sz="1600" dirty="0" smtClean="0"/>
              <a:t>确保</a:t>
            </a:r>
            <a:r>
              <a:rPr lang="zh-CN" altLang="zh-CN" sz="1600" dirty="0"/>
              <a:t>信息资料的真实、准确、快捷</a:t>
            </a:r>
            <a:r>
              <a:rPr lang="zh-CN" altLang="zh-CN" sz="1600" dirty="0" smtClean="0"/>
              <a:t>。</a:t>
            </a:r>
            <a:endParaRPr lang="zh-CN" altLang="zh-CN" sz="1600" dirty="0"/>
          </a:p>
        </p:txBody>
      </p:sp>
      <p:pic>
        <p:nvPicPr>
          <p:cNvPr id="5" name="图片 7" descr="C:\Users\gh135\Desktop\关于召开核电工程施工质量提升指导手册编写启动会议的通知-景义总任务\弟8章调试启动和主要经济技术指标保证编制\示例图片\调试信息化管理.jpg"/>
          <p:cNvPicPr>
            <a:picLocks noChangeAspect="1" noChangeArrowheads="1"/>
          </p:cNvPicPr>
          <p:nvPr/>
        </p:nvPicPr>
        <p:blipFill>
          <a:blip r:embed="rId3" cstate="print"/>
          <a:srcRect/>
          <a:stretch>
            <a:fillRect/>
          </a:stretch>
        </p:blipFill>
        <p:spPr bwMode="auto">
          <a:xfrm>
            <a:off x="3890020" y="1484784"/>
            <a:ext cx="5002460" cy="4248472"/>
          </a:xfrm>
          <a:prstGeom prst="rect">
            <a:avLst/>
          </a:prstGeom>
          <a:noFill/>
          <a:ln w="9525">
            <a:noFill/>
            <a:miter lim="800000"/>
            <a:headEnd/>
            <a:tailEnd/>
          </a:ln>
        </p:spPr>
      </p:pic>
      <p:sp>
        <p:nvSpPr>
          <p:cNvPr id="6" name="矩形 20"/>
          <p:cNvSpPr>
            <a:spLocks noChangeArrowheads="1"/>
          </p:cNvSpPr>
          <p:nvPr/>
        </p:nvSpPr>
        <p:spPr bwMode="auto">
          <a:xfrm>
            <a:off x="3131840" y="332656"/>
            <a:ext cx="2435282" cy="369332"/>
          </a:xfrm>
          <a:prstGeom prst="rect">
            <a:avLst/>
          </a:prstGeom>
          <a:noFill/>
          <a:ln w="9525">
            <a:noFill/>
            <a:miter lim="800000"/>
            <a:headEnd/>
            <a:tailEnd/>
          </a:ln>
        </p:spPr>
        <p:txBody>
          <a:bodyPr wrap="none">
            <a:spAutoFit/>
          </a:bodyPr>
          <a:lstStyle/>
          <a:p>
            <a:r>
              <a:rPr lang="zh-CN" altLang="zh-CN" b="1" dirty="0" smtClean="0"/>
              <a:t>第</a:t>
            </a:r>
            <a:r>
              <a:rPr lang="zh-CN" altLang="en-US" b="1" dirty="0" smtClean="0"/>
              <a:t>二</a:t>
            </a:r>
            <a:r>
              <a:rPr lang="zh-CN" altLang="zh-CN" b="1" dirty="0" smtClean="0"/>
              <a:t>章</a:t>
            </a:r>
            <a:r>
              <a:rPr lang="en-US" altLang="zh-CN" b="1" dirty="0" smtClean="0"/>
              <a:t>   </a:t>
            </a:r>
            <a:r>
              <a:rPr lang="zh-CN" altLang="zh-CN" b="1" dirty="0" smtClean="0"/>
              <a:t>调试</a:t>
            </a:r>
            <a:r>
              <a:rPr lang="zh-CN" altLang="en-US" b="1" dirty="0" smtClean="0"/>
              <a:t>技术准备</a:t>
            </a:r>
            <a:endParaRPr lang="zh-CN" altLang="en-US" b="1" dirty="0"/>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矩形 36"/>
          <p:cNvSpPr/>
          <p:nvPr/>
        </p:nvSpPr>
        <p:spPr>
          <a:xfrm>
            <a:off x="8604250" y="6500285"/>
            <a:ext cx="431800" cy="28998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7" name="矩形 6"/>
          <p:cNvSpPr/>
          <p:nvPr/>
        </p:nvSpPr>
        <p:spPr>
          <a:xfrm>
            <a:off x="2195736" y="2564904"/>
            <a:ext cx="4248472" cy="707886"/>
          </a:xfrm>
          <a:prstGeom prst="rect">
            <a:avLst/>
          </a:prstGeom>
        </p:spPr>
        <p:txBody>
          <a:bodyPr wrap="square">
            <a:spAutoFit/>
          </a:bodyPr>
          <a:lstStyle/>
          <a:p>
            <a:pPr lvl="0" algn="ctr" fontAlgn="base">
              <a:spcBef>
                <a:spcPct val="0"/>
              </a:spcBef>
              <a:spcAft>
                <a:spcPct val="0"/>
              </a:spcAft>
              <a:defRPr/>
            </a:pPr>
            <a:r>
              <a:rPr lang="zh-CN" altLang="en-US" sz="4000" b="1" kern="0" dirty="0" smtClean="0">
                <a:latin typeface="微软雅黑" panose="020B0503020204020204" pitchFamily="34" charset="-122"/>
                <a:ea typeface="微软雅黑" panose="020B0503020204020204" pitchFamily="34" charset="-122"/>
              </a:rPr>
              <a:t>调试进度管理</a:t>
            </a:r>
            <a:endParaRPr lang="zh-CN" altLang="en-US" sz="4000" b="1" kern="0" dirty="0">
              <a:latin typeface="微软雅黑" panose="020B0503020204020204" pitchFamily="34" charset="-122"/>
              <a:ea typeface="微软雅黑" panose="020B0503020204020204" pitchFamily="34" charset="-122"/>
            </a:endParaRPr>
          </a:p>
        </p:txBody>
      </p:sp>
      <p:sp>
        <p:nvSpPr>
          <p:cNvPr id="4" name="矩形 20"/>
          <p:cNvSpPr>
            <a:spLocks noChangeArrowheads="1"/>
          </p:cNvSpPr>
          <p:nvPr/>
        </p:nvSpPr>
        <p:spPr bwMode="auto">
          <a:xfrm>
            <a:off x="3131840" y="332656"/>
            <a:ext cx="2435282" cy="369332"/>
          </a:xfrm>
          <a:prstGeom prst="rect">
            <a:avLst/>
          </a:prstGeom>
          <a:noFill/>
          <a:ln w="9525">
            <a:noFill/>
            <a:miter lim="800000"/>
            <a:headEnd/>
            <a:tailEnd/>
          </a:ln>
        </p:spPr>
        <p:txBody>
          <a:bodyPr wrap="none">
            <a:spAutoFit/>
          </a:bodyPr>
          <a:lstStyle/>
          <a:p>
            <a:r>
              <a:rPr lang="zh-CN" altLang="zh-CN" b="1" dirty="0" smtClean="0"/>
              <a:t>第</a:t>
            </a:r>
            <a:r>
              <a:rPr lang="zh-CN" altLang="en-US" b="1" dirty="0" smtClean="0"/>
              <a:t>三</a:t>
            </a:r>
            <a:r>
              <a:rPr lang="zh-CN" altLang="zh-CN" b="1" dirty="0" smtClean="0"/>
              <a:t>章</a:t>
            </a:r>
            <a:r>
              <a:rPr lang="en-US" altLang="zh-CN" b="1" dirty="0" smtClean="0"/>
              <a:t>   </a:t>
            </a:r>
            <a:r>
              <a:rPr lang="zh-CN" altLang="zh-CN" b="1" dirty="0" smtClean="0"/>
              <a:t>调试</a:t>
            </a:r>
            <a:r>
              <a:rPr lang="zh-CN" altLang="en-US" b="1" dirty="0" smtClean="0"/>
              <a:t>进度管理</a:t>
            </a:r>
            <a:endParaRPr lang="zh-CN" altLang="en-US" b="1" dirty="0"/>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矩形 36"/>
          <p:cNvSpPr/>
          <p:nvPr/>
        </p:nvSpPr>
        <p:spPr>
          <a:xfrm>
            <a:off x="8604250" y="6500285"/>
            <a:ext cx="431800" cy="28998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5" name="矩形 4"/>
          <p:cNvSpPr/>
          <p:nvPr/>
        </p:nvSpPr>
        <p:spPr>
          <a:xfrm>
            <a:off x="323528" y="980728"/>
            <a:ext cx="8280400" cy="4755148"/>
          </a:xfrm>
          <a:prstGeom prst="rect">
            <a:avLst/>
          </a:prstGeom>
        </p:spPr>
        <p:txBody>
          <a:bodyPr>
            <a:spAutoFit/>
          </a:bodyPr>
          <a:lstStyle/>
          <a:p>
            <a:pPr indent="92075">
              <a:lnSpc>
                <a:spcPct val="150000"/>
              </a:lnSpc>
              <a:defRPr/>
            </a:pPr>
            <a:r>
              <a:rPr lang="en-US" altLang="zh-CN" sz="2000" b="1" dirty="0">
                <a:solidFill>
                  <a:prstClr val="black"/>
                </a:solidFill>
                <a:latin typeface="黑体" pitchFamily="49" charset="-122"/>
                <a:cs typeface="Times New Roman" pitchFamily="18" charset="0"/>
              </a:rPr>
              <a:t>1</a:t>
            </a:r>
            <a:r>
              <a:rPr lang="en-US" altLang="zh-CN" sz="2000" b="1" dirty="0" bmk="">
                <a:solidFill>
                  <a:prstClr val="black"/>
                </a:solidFill>
                <a:latin typeface="黑体" pitchFamily="49" charset="-122"/>
                <a:cs typeface="Times New Roman" pitchFamily="18" charset="0"/>
              </a:rPr>
              <a:t>.</a:t>
            </a:r>
            <a:r>
              <a:rPr lang="zh-CN" altLang="en-US" sz="2000" b="1" dirty="0" bmk="">
                <a:solidFill>
                  <a:prstClr val="black"/>
                </a:solidFill>
                <a:latin typeface="黑体" pitchFamily="49" charset="-122"/>
                <a:cs typeface="Times New Roman" pitchFamily="18" charset="0"/>
              </a:rPr>
              <a:t>参照标准</a:t>
            </a:r>
            <a:endParaRPr lang="zh-CN" altLang="en-US" sz="2000" b="1" dirty="0" bmk="">
              <a:solidFill>
                <a:prstClr val="black"/>
              </a:solidFill>
              <a:latin typeface="Cambria" pitchFamily="18" charset="0"/>
              <a:cs typeface="Times New Roman" pitchFamily="18" charset="0"/>
            </a:endParaRPr>
          </a:p>
          <a:p>
            <a:pPr indent="266700">
              <a:lnSpc>
                <a:spcPct val="150000"/>
              </a:lnSpc>
              <a:defRPr/>
            </a:pPr>
            <a:r>
              <a:rPr lang="en-US" altLang="zh-CN" sz="1600" dirty="0" bmk="">
                <a:solidFill>
                  <a:prstClr val="black"/>
                </a:solidFill>
                <a:latin typeface="Calibri" pitchFamily="34" charset="0"/>
                <a:cs typeface="宋体" pitchFamily="2" charset="-122"/>
              </a:rPr>
              <a:t>《</a:t>
            </a:r>
            <a:r>
              <a:rPr lang="zh-CN" altLang="en-US" sz="1600" dirty="0" bmk="">
                <a:solidFill>
                  <a:prstClr val="black"/>
                </a:solidFill>
                <a:latin typeface="Calibri" pitchFamily="34" charset="0"/>
                <a:cs typeface="宋体" pitchFamily="2" charset="-122"/>
              </a:rPr>
              <a:t>核电厂质量保证安全规定</a:t>
            </a:r>
            <a:r>
              <a:rPr lang="en-US" altLang="zh-CN" sz="1600" dirty="0" bmk="">
                <a:solidFill>
                  <a:prstClr val="black"/>
                </a:solidFill>
                <a:latin typeface="Calibri" pitchFamily="34" charset="0"/>
                <a:cs typeface="宋体" pitchFamily="2" charset="-122"/>
              </a:rPr>
              <a:t>》HAF003(1991)</a:t>
            </a:r>
            <a:r>
              <a:rPr lang="zh-CN" altLang="en-US" sz="1600" dirty="0" bmk="">
                <a:solidFill>
                  <a:prstClr val="black"/>
                </a:solidFill>
                <a:latin typeface="Calibri" pitchFamily="34" charset="0"/>
                <a:cs typeface="宋体" pitchFamily="2" charset="-122"/>
              </a:rPr>
              <a:t>，</a:t>
            </a:r>
            <a:endParaRPr lang="zh-CN" altLang="en-US" sz="1600" dirty="0" bmk="">
              <a:solidFill>
                <a:prstClr val="black"/>
              </a:solidFill>
            </a:endParaRPr>
          </a:p>
          <a:p>
            <a:pPr indent="266700">
              <a:lnSpc>
                <a:spcPct val="150000"/>
              </a:lnSpc>
              <a:defRPr/>
            </a:pPr>
            <a:r>
              <a:rPr lang="en-US" altLang="zh-CN" sz="1600" dirty="0" bmk="">
                <a:solidFill>
                  <a:prstClr val="black"/>
                </a:solidFill>
                <a:latin typeface="Calibri" pitchFamily="34" charset="0"/>
                <a:cs typeface="宋体" pitchFamily="2" charset="-122"/>
              </a:rPr>
              <a:t>《</a:t>
            </a:r>
            <a:r>
              <a:rPr lang="zh-CN" altLang="en-US" sz="1600" dirty="0" bmk="">
                <a:solidFill>
                  <a:prstClr val="black"/>
                </a:solidFill>
                <a:latin typeface="Calibri" pitchFamily="34" charset="0"/>
                <a:cs typeface="宋体" pitchFamily="2" charset="-122"/>
              </a:rPr>
              <a:t>核电厂调试程序</a:t>
            </a:r>
            <a:r>
              <a:rPr lang="en-US" altLang="zh-CN" sz="1600" dirty="0" bmk="">
                <a:solidFill>
                  <a:prstClr val="black"/>
                </a:solidFill>
                <a:latin typeface="Calibri" pitchFamily="34" charset="0"/>
                <a:cs typeface="宋体" pitchFamily="2" charset="-122"/>
              </a:rPr>
              <a:t>》 HAD103/02 (1987)</a:t>
            </a:r>
            <a:endParaRPr lang="en-US" altLang="zh-CN" sz="1600" dirty="0" bmk="">
              <a:solidFill>
                <a:prstClr val="black"/>
              </a:solidFill>
            </a:endParaRPr>
          </a:p>
          <a:p>
            <a:pPr indent="266700">
              <a:lnSpc>
                <a:spcPct val="150000"/>
              </a:lnSpc>
              <a:defRPr/>
            </a:pPr>
            <a:r>
              <a:rPr lang="en-US" altLang="zh-CN" sz="1600" dirty="0" bmk="">
                <a:solidFill>
                  <a:prstClr val="black"/>
                </a:solidFill>
                <a:latin typeface="Calibri" pitchFamily="34" charset="0"/>
                <a:cs typeface="宋体" pitchFamily="2" charset="-122"/>
              </a:rPr>
              <a:t>《</a:t>
            </a:r>
            <a:r>
              <a:rPr lang="zh-CN" altLang="en-US" sz="1600" dirty="0" bmk="">
                <a:solidFill>
                  <a:prstClr val="black"/>
                </a:solidFill>
                <a:latin typeface="Calibri" pitchFamily="34" charset="0"/>
                <a:cs typeface="宋体" pitchFamily="2" charset="-122"/>
              </a:rPr>
              <a:t>核电厂调试和运行期间的质量保证</a:t>
            </a:r>
            <a:r>
              <a:rPr lang="en-US" altLang="zh-CN" sz="1600" dirty="0" bmk="">
                <a:solidFill>
                  <a:prstClr val="black"/>
                </a:solidFill>
                <a:latin typeface="Calibri" pitchFamily="34" charset="0"/>
                <a:cs typeface="宋体" pitchFamily="2" charset="-122"/>
              </a:rPr>
              <a:t>》HAD003/09(1988)</a:t>
            </a:r>
            <a:endParaRPr lang="en-US" altLang="zh-CN" sz="1600" dirty="0" bmk="">
              <a:solidFill>
                <a:prstClr val="black"/>
              </a:solidFill>
            </a:endParaRPr>
          </a:p>
          <a:p>
            <a:pPr indent="266700">
              <a:lnSpc>
                <a:spcPct val="150000"/>
              </a:lnSpc>
              <a:defRPr/>
            </a:pPr>
            <a:r>
              <a:rPr lang="en-US" altLang="zh-CN" sz="1600" dirty="0" bmk="">
                <a:solidFill>
                  <a:prstClr val="black"/>
                </a:solidFill>
                <a:latin typeface="Calibri" pitchFamily="34" charset="0"/>
                <a:cs typeface="宋体" pitchFamily="2" charset="-122"/>
              </a:rPr>
              <a:t>《</a:t>
            </a:r>
            <a:r>
              <a:rPr lang="zh-CN" altLang="en-US" sz="1600" dirty="0" bmk="">
                <a:solidFill>
                  <a:prstClr val="black"/>
                </a:solidFill>
                <a:latin typeface="Calibri" pitchFamily="34" charset="0"/>
                <a:cs typeface="宋体" pitchFamily="2" charset="-122"/>
              </a:rPr>
              <a:t>核电工程建设业绩目标与准则</a:t>
            </a:r>
            <a:r>
              <a:rPr lang="en-US" altLang="zh-CN" sz="1600" dirty="0" bmk="">
                <a:solidFill>
                  <a:prstClr val="black"/>
                </a:solidFill>
                <a:latin typeface="Calibri" pitchFamily="34" charset="0"/>
                <a:cs typeface="宋体" pitchFamily="2" charset="-122"/>
              </a:rPr>
              <a:t>》</a:t>
            </a:r>
            <a:r>
              <a:rPr lang="zh-CN" altLang="en-US" sz="1600" dirty="0" bmk="">
                <a:solidFill>
                  <a:prstClr val="black"/>
                </a:solidFill>
                <a:latin typeface="Calibri" pitchFamily="34" charset="0"/>
                <a:cs typeface="宋体" pitchFamily="2" charset="-122"/>
              </a:rPr>
              <a:t>（</a:t>
            </a:r>
            <a:r>
              <a:rPr lang="en-US" altLang="zh-CN" sz="1600" dirty="0" bmk="">
                <a:solidFill>
                  <a:prstClr val="black"/>
                </a:solidFill>
                <a:latin typeface="Calibri" pitchFamily="34" charset="0"/>
                <a:cs typeface="宋体" pitchFamily="2" charset="-122"/>
              </a:rPr>
              <a:t>2016</a:t>
            </a:r>
            <a:r>
              <a:rPr lang="zh-CN" altLang="en-US" sz="1600" dirty="0" bmk="">
                <a:solidFill>
                  <a:prstClr val="black"/>
                </a:solidFill>
                <a:latin typeface="Calibri" pitchFamily="34" charset="0"/>
                <a:cs typeface="宋体" pitchFamily="2" charset="-122"/>
              </a:rPr>
              <a:t>版</a:t>
            </a:r>
            <a:r>
              <a:rPr lang="zh-CN" altLang="en-US" sz="1600" dirty="0" smtClean="0" bmk="">
                <a:solidFill>
                  <a:prstClr val="black"/>
                </a:solidFill>
                <a:latin typeface="Calibri" pitchFamily="34" charset="0"/>
                <a:cs typeface="宋体" pitchFamily="2" charset="-122"/>
              </a:rPr>
              <a:t>）</a:t>
            </a:r>
            <a:endParaRPr lang="en-US" altLang="zh-CN" sz="1600" dirty="0" smtClean="0" bmk="">
              <a:solidFill>
                <a:prstClr val="black"/>
              </a:solidFill>
              <a:latin typeface="Calibri" pitchFamily="34" charset="0"/>
              <a:cs typeface="宋体" pitchFamily="2" charset="-122"/>
            </a:endParaRPr>
          </a:p>
          <a:p>
            <a:pPr indent="173038">
              <a:lnSpc>
                <a:spcPct val="150000"/>
              </a:lnSpc>
              <a:defRPr/>
            </a:pPr>
            <a:endParaRPr lang="en-US" altLang="zh-CN" sz="1600" i="1" dirty="0" smtClean="0"/>
          </a:p>
          <a:p>
            <a:pPr indent="173038">
              <a:lnSpc>
                <a:spcPct val="150000"/>
              </a:lnSpc>
              <a:defRPr/>
            </a:pPr>
            <a:r>
              <a:rPr lang="zh-CN" altLang="en-US" sz="1600" dirty="0" smtClean="0"/>
              <a:t>如</a:t>
            </a:r>
            <a:r>
              <a:rPr lang="en-US" altLang="zh-CN" sz="1600" dirty="0" smtClean="0"/>
              <a:t>HAD003/09</a:t>
            </a:r>
            <a:r>
              <a:rPr lang="zh-CN" altLang="en-US" sz="1600" dirty="0" smtClean="0"/>
              <a:t>规定：</a:t>
            </a:r>
            <a:r>
              <a:rPr lang="zh-CN" altLang="en-US" sz="1600" b="1" dirty="0" smtClean="0"/>
              <a:t>“</a:t>
            </a:r>
            <a:r>
              <a:rPr lang="zh-CN" altLang="zh-CN" sz="1600" b="1" dirty="0" smtClean="0"/>
              <a:t>必须制定措施，以验证调试工作是否按调试程序中的规定完成。必须制定并执行验证工作计划。</a:t>
            </a:r>
            <a:r>
              <a:rPr lang="zh-CN" altLang="en-US" sz="1600" b="1" dirty="0" smtClean="0"/>
              <a:t>”</a:t>
            </a:r>
            <a:endParaRPr lang="en-US" altLang="zh-CN" sz="1600" b="1" dirty="0" smtClean="0"/>
          </a:p>
          <a:p>
            <a:pPr indent="173038">
              <a:lnSpc>
                <a:spcPct val="150000"/>
              </a:lnSpc>
              <a:defRPr/>
            </a:pPr>
            <a:endParaRPr lang="en-US" altLang="zh-CN" sz="1600" b="1" dirty="0" smtClean="0"/>
          </a:p>
          <a:p>
            <a:pPr indent="173038">
              <a:lnSpc>
                <a:spcPct val="150000"/>
              </a:lnSpc>
              <a:defRPr/>
            </a:pPr>
            <a:r>
              <a:rPr lang="en-US" altLang="zh-CN" sz="2000" b="1" dirty="0" smtClean="0" bmk="">
                <a:solidFill>
                  <a:prstClr val="black"/>
                </a:solidFill>
                <a:latin typeface="黑体" pitchFamily="49" charset="-122"/>
                <a:cs typeface="Times New Roman" pitchFamily="18" charset="0"/>
              </a:rPr>
              <a:t>2.</a:t>
            </a:r>
            <a:r>
              <a:rPr lang="zh-CN" altLang="en-US" sz="2000" b="1" dirty="0" smtClean="0" bmk="">
                <a:solidFill>
                  <a:prstClr val="black"/>
                </a:solidFill>
                <a:latin typeface="黑体" pitchFamily="49" charset="-122"/>
                <a:cs typeface="Times New Roman" pitchFamily="18" charset="0"/>
              </a:rPr>
              <a:t>适用阶段</a:t>
            </a:r>
            <a:endParaRPr lang="en-US" altLang="zh-CN" sz="2000" b="1" dirty="0" smtClean="0" bmk="">
              <a:solidFill>
                <a:prstClr val="black"/>
              </a:solidFill>
              <a:latin typeface="黑体" pitchFamily="49" charset="-122"/>
              <a:cs typeface="Times New Roman" pitchFamily="18" charset="0"/>
            </a:endParaRPr>
          </a:p>
          <a:p>
            <a:pPr indent="273050">
              <a:lnSpc>
                <a:spcPct val="150000"/>
              </a:lnSpc>
              <a:defRPr/>
            </a:pPr>
            <a:r>
              <a:rPr lang="zh-CN" altLang="en-US" sz="1600" dirty="0" smtClean="0" bmk="">
                <a:solidFill>
                  <a:prstClr val="black"/>
                </a:solidFill>
                <a:latin typeface="Calibri" pitchFamily="34" charset="0"/>
                <a:cs typeface="宋体" pitchFamily="2" charset="-122"/>
              </a:rPr>
              <a:t>核电厂调试阶段</a:t>
            </a:r>
          </a:p>
          <a:p>
            <a:pPr indent="173038">
              <a:lnSpc>
                <a:spcPct val="150000"/>
              </a:lnSpc>
              <a:defRPr/>
            </a:pPr>
            <a:endParaRPr lang="en-US" altLang="zh-CN" b="1" dirty="0" smtClean="0"/>
          </a:p>
        </p:txBody>
      </p:sp>
      <p:sp>
        <p:nvSpPr>
          <p:cNvPr id="6" name="矩形 20"/>
          <p:cNvSpPr>
            <a:spLocks noChangeArrowheads="1"/>
          </p:cNvSpPr>
          <p:nvPr/>
        </p:nvSpPr>
        <p:spPr bwMode="auto">
          <a:xfrm>
            <a:off x="3131840" y="332656"/>
            <a:ext cx="2435282" cy="369332"/>
          </a:xfrm>
          <a:prstGeom prst="rect">
            <a:avLst/>
          </a:prstGeom>
          <a:noFill/>
          <a:ln w="9525">
            <a:noFill/>
            <a:miter lim="800000"/>
            <a:headEnd/>
            <a:tailEnd/>
          </a:ln>
        </p:spPr>
        <p:txBody>
          <a:bodyPr wrap="none">
            <a:spAutoFit/>
          </a:bodyPr>
          <a:lstStyle/>
          <a:p>
            <a:r>
              <a:rPr lang="zh-CN" altLang="zh-CN" b="1" dirty="0" smtClean="0"/>
              <a:t>第</a:t>
            </a:r>
            <a:r>
              <a:rPr lang="zh-CN" altLang="en-US" b="1" dirty="0" smtClean="0"/>
              <a:t>三</a:t>
            </a:r>
            <a:r>
              <a:rPr lang="zh-CN" altLang="zh-CN" b="1" dirty="0" smtClean="0"/>
              <a:t>章</a:t>
            </a:r>
            <a:r>
              <a:rPr lang="en-US" altLang="zh-CN" b="1" dirty="0" smtClean="0"/>
              <a:t>   </a:t>
            </a:r>
            <a:r>
              <a:rPr lang="zh-CN" altLang="zh-CN" b="1" dirty="0" smtClean="0"/>
              <a:t>调试</a:t>
            </a:r>
            <a:r>
              <a:rPr lang="zh-CN" altLang="en-US" b="1" dirty="0" smtClean="0"/>
              <a:t>进度管理</a:t>
            </a:r>
            <a:endParaRPr lang="zh-CN" altLang="en-US" b="1" dirty="0"/>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矩形 36"/>
          <p:cNvSpPr/>
          <p:nvPr/>
        </p:nvSpPr>
        <p:spPr>
          <a:xfrm>
            <a:off x="8604250" y="6500285"/>
            <a:ext cx="431800" cy="28998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5" name="矩形 4"/>
          <p:cNvSpPr/>
          <p:nvPr/>
        </p:nvSpPr>
        <p:spPr>
          <a:xfrm>
            <a:off x="395536" y="980728"/>
            <a:ext cx="8280400" cy="1661993"/>
          </a:xfrm>
          <a:prstGeom prst="rect">
            <a:avLst/>
          </a:prstGeom>
        </p:spPr>
        <p:txBody>
          <a:bodyPr>
            <a:spAutoFit/>
          </a:bodyPr>
          <a:lstStyle/>
          <a:p>
            <a:pPr indent="92075">
              <a:lnSpc>
                <a:spcPct val="150000"/>
              </a:lnSpc>
              <a:defRPr/>
            </a:pPr>
            <a:r>
              <a:rPr lang="en-US" altLang="zh-CN" sz="2000" b="1" dirty="0" smtClean="0" bmk="">
                <a:solidFill>
                  <a:prstClr val="black"/>
                </a:solidFill>
                <a:latin typeface="黑体" pitchFamily="49" charset="-122"/>
                <a:cs typeface="Times New Roman" pitchFamily="18" charset="0"/>
              </a:rPr>
              <a:t>3.</a:t>
            </a:r>
            <a:r>
              <a:rPr lang="zh-CN" altLang="en-US" sz="2000" b="1" dirty="0" bmk="">
                <a:solidFill>
                  <a:prstClr val="black"/>
                </a:solidFill>
                <a:latin typeface="黑体" pitchFamily="49" charset="-122"/>
                <a:cs typeface="Times New Roman" pitchFamily="18" charset="0"/>
              </a:rPr>
              <a:t>控制要点</a:t>
            </a:r>
            <a:endParaRPr lang="zh-CN" altLang="en-US" sz="2000" b="1" dirty="0" bmk="">
              <a:solidFill>
                <a:prstClr val="black"/>
              </a:solidFill>
              <a:latin typeface="Cambria" pitchFamily="18" charset="0"/>
              <a:cs typeface="Times New Roman" pitchFamily="18" charset="0"/>
            </a:endParaRPr>
          </a:p>
          <a:p>
            <a:pPr indent="266700">
              <a:lnSpc>
                <a:spcPct val="150000"/>
              </a:lnSpc>
              <a:defRPr/>
            </a:pPr>
            <a:r>
              <a:rPr lang="zh-CN" altLang="en-US" sz="1200" dirty="0" bmk="">
                <a:solidFill>
                  <a:srgbClr val="000000"/>
                </a:solidFill>
                <a:latin typeface="Calibri" pitchFamily="34" charset="0"/>
                <a:cs typeface="宋体" pitchFamily="2" charset="-122"/>
              </a:rPr>
              <a:t>  </a:t>
            </a:r>
            <a:r>
              <a:rPr lang="zh-CN" altLang="en-US" sz="1600" dirty="0" bmk="">
                <a:solidFill>
                  <a:srgbClr val="000000"/>
                </a:solidFill>
                <a:latin typeface="Calibri" pitchFamily="34" charset="0"/>
                <a:cs typeface="宋体" pitchFamily="2" charset="-122"/>
              </a:rPr>
              <a:t>建立一套有效的进度管理体系，规范进度计划的编制、实施和反馈；根据工程项目建设总体进度计划，编制和优化调试进度计划；有效跟踪进度计划的实施情况，对调试过程中产生的偏差进行原因分析并采取相应的</a:t>
            </a:r>
            <a:r>
              <a:rPr lang="zh-CN" altLang="en-US" sz="1600" dirty="0" smtClean="0" bmk="">
                <a:solidFill>
                  <a:srgbClr val="000000"/>
                </a:solidFill>
                <a:latin typeface="Calibri" pitchFamily="34" charset="0"/>
                <a:cs typeface="宋体" pitchFamily="2" charset="-122"/>
              </a:rPr>
              <a:t>措施，保证</a:t>
            </a:r>
            <a:r>
              <a:rPr lang="zh-CN" altLang="en-US" sz="1600" dirty="0" bmk="">
                <a:solidFill>
                  <a:srgbClr val="000000"/>
                </a:solidFill>
                <a:latin typeface="Calibri" pitchFamily="34" charset="0"/>
                <a:cs typeface="宋体" pitchFamily="2" charset="-122"/>
              </a:rPr>
              <a:t>项目总体进度目标的实现</a:t>
            </a:r>
            <a:r>
              <a:rPr lang="zh-CN" altLang="en-US" sz="1600" dirty="0" smtClean="0" bmk="">
                <a:solidFill>
                  <a:srgbClr val="000000"/>
                </a:solidFill>
                <a:latin typeface="Calibri" pitchFamily="34" charset="0"/>
                <a:cs typeface="宋体" pitchFamily="2" charset="-122"/>
              </a:rPr>
              <a:t>。</a:t>
            </a:r>
            <a:endParaRPr lang="zh-CN" altLang="en-US" sz="1600" b="1" dirty="0" bmk="">
              <a:solidFill>
                <a:prstClr val="black"/>
              </a:solidFill>
              <a:latin typeface="Calibri" pitchFamily="34" charset="0"/>
            </a:endParaRPr>
          </a:p>
        </p:txBody>
      </p:sp>
      <p:sp>
        <p:nvSpPr>
          <p:cNvPr id="6" name="矩形 20"/>
          <p:cNvSpPr>
            <a:spLocks noChangeArrowheads="1"/>
          </p:cNvSpPr>
          <p:nvPr/>
        </p:nvSpPr>
        <p:spPr bwMode="auto">
          <a:xfrm>
            <a:off x="3131840" y="332656"/>
            <a:ext cx="2435282" cy="369332"/>
          </a:xfrm>
          <a:prstGeom prst="rect">
            <a:avLst/>
          </a:prstGeom>
          <a:noFill/>
          <a:ln w="9525">
            <a:noFill/>
            <a:miter lim="800000"/>
            <a:headEnd/>
            <a:tailEnd/>
          </a:ln>
        </p:spPr>
        <p:txBody>
          <a:bodyPr wrap="none">
            <a:spAutoFit/>
          </a:bodyPr>
          <a:lstStyle/>
          <a:p>
            <a:r>
              <a:rPr lang="zh-CN" altLang="zh-CN" b="1" dirty="0" smtClean="0"/>
              <a:t>第</a:t>
            </a:r>
            <a:r>
              <a:rPr lang="zh-CN" altLang="en-US" b="1" dirty="0" smtClean="0"/>
              <a:t>三</a:t>
            </a:r>
            <a:r>
              <a:rPr lang="zh-CN" altLang="zh-CN" b="1" dirty="0" smtClean="0"/>
              <a:t>章</a:t>
            </a:r>
            <a:r>
              <a:rPr lang="en-US" altLang="zh-CN" b="1" dirty="0" smtClean="0"/>
              <a:t>   </a:t>
            </a:r>
            <a:r>
              <a:rPr lang="zh-CN" altLang="zh-CN" b="1" dirty="0" smtClean="0"/>
              <a:t>调试</a:t>
            </a:r>
            <a:r>
              <a:rPr lang="zh-CN" altLang="en-US" b="1" dirty="0" smtClean="0"/>
              <a:t>进度管理</a:t>
            </a:r>
            <a:endParaRPr lang="zh-CN" altLang="en-US" b="1" dirty="0"/>
          </a:p>
        </p:txBody>
      </p:sp>
      <p:sp>
        <p:nvSpPr>
          <p:cNvPr id="8" name="矩形 7"/>
          <p:cNvSpPr/>
          <p:nvPr/>
        </p:nvSpPr>
        <p:spPr>
          <a:xfrm>
            <a:off x="323528" y="3068960"/>
            <a:ext cx="8424936" cy="1938992"/>
          </a:xfrm>
          <a:prstGeom prst="rect">
            <a:avLst/>
          </a:prstGeom>
        </p:spPr>
        <p:txBody>
          <a:bodyPr wrap="square">
            <a:spAutoFit/>
          </a:bodyPr>
          <a:lstStyle/>
          <a:p>
            <a:pPr indent="92075">
              <a:lnSpc>
                <a:spcPct val="150000"/>
              </a:lnSpc>
              <a:defRPr/>
            </a:pPr>
            <a:r>
              <a:rPr lang="en-US" altLang="zh-CN" sz="1600" b="1" dirty="0" smtClean="0" bmk="_Toc18045501">
                <a:solidFill>
                  <a:prstClr val="black"/>
                </a:solidFill>
                <a:latin typeface="黑体" pitchFamily="49" charset="-122"/>
              </a:rPr>
              <a:t>3.1</a:t>
            </a:r>
            <a:r>
              <a:rPr lang="zh-CN" altLang="en-US" sz="1600" b="1" dirty="0" smtClean="0" bmk="_Toc18045501">
                <a:solidFill>
                  <a:prstClr val="black"/>
                </a:solidFill>
                <a:latin typeface="黑体" pitchFamily="49" charset="-122"/>
              </a:rPr>
              <a:t> 建立调试进度管理体系</a:t>
            </a:r>
            <a:endParaRPr lang="zh-CN" altLang="en-US" sz="1600" b="1" dirty="0" smtClean="0">
              <a:solidFill>
                <a:prstClr val="black"/>
              </a:solidFill>
              <a:latin typeface="Calibri" pitchFamily="34" charset="0"/>
            </a:endParaRPr>
          </a:p>
          <a:p>
            <a:pPr marL="173038" indent="266700">
              <a:lnSpc>
                <a:spcPct val="150000"/>
              </a:lnSpc>
              <a:buFont typeface="Wingdings" pitchFamily="2" charset="2"/>
              <a:buChar char="Ø"/>
              <a:defRPr/>
            </a:pPr>
            <a:r>
              <a:rPr lang="zh-CN" altLang="en-US" sz="1600" dirty="0" smtClean="0">
                <a:solidFill>
                  <a:prstClr val="black"/>
                </a:solidFill>
                <a:latin typeface="Calibri" pitchFamily="34" charset="0"/>
                <a:cs typeface="宋体" pitchFamily="2" charset="-122"/>
              </a:rPr>
              <a:t>建立系统和全面的进度管理体系，规范进度控制组织的建立和推动调试项目的有效实施。</a:t>
            </a:r>
            <a:endParaRPr lang="zh-CN" altLang="en-US" sz="1600" dirty="0" smtClean="0">
              <a:solidFill>
                <a:prstClr val="black"/>
              </a:solidFill>
            </a:endParaRPr>
          </a:p>
          <a:p>
            <a:pPr marL="173038" indent="266700">
              <a:lnSpc>
                <a:spcPct val="150000"/>
              </a:lnSpc>
              <a:buFont typeface="Wingdings" pitchFamily="2" charset="2"/>
              <a:buChar char="Ø"/>
              <a:defRPr/>
            </a:pPr>
            <a:r>
              <a:rPr lang="zh-CN" altLang="en-US" sz="1600" dirty="0" smtClean="0">
                <a:solidFill>
                  <a:prstClr val="black"/>
                </a:solidFill>
                <a:latin typeface="Calibri" pitchFamily="34" charset="0"/>
                <a:cs typeface="宋体" pitchFamily="2" charset="-122"/>
              </a:rPr>
              <a:t>在项目建设计划体系下建立适应调试规律的计划体系，制定调试准备阶段和调试实施阶段的调试计划并有效实施，全面满足核电厂调试工作的需求。</a:t>
            </a:r>
            <a:endParaRPr lang="zh-CN" altLang="en-US" sz="1600" dirty="0" smtClean="0">
              <a:solidFill>
                <a:prstClr val="black"/>
              </a:solidFill>
            </a:endParaRPr>
          </a:p>
          <a:p>
            <a:pPr marL="173038" indent="266700">
              <a:lnSpc>
                <a:spcPct val="150000"/>
              </a:lnSpc>
              <a:buFont typeface="Wingdings" pitchFamily="2" charset="2"/>
              <a:buChar char="Ø"/>
              <a:defRPr/>
            </a:pPr>
            <a:r>
              <a:rPr lang="zh-CN" altLang="en-US" sz="1600" dirty="0" smtClean="0">
                <a:solidFill>
                  <a:prstClr val="black"/>
                </a:solidFill>
                <a:latin typeface="Calibri" pitchFamily="34" charset="0"/>
                <a:cs typeface="宋体" pitchFamily="2" charset="-122"/>
              </a:rPr>
              <a:t>规范工程调试进度管理的任务、目标、职责分工和管理方法，进度控制系统运作有序。</a:t>
            </a:r>
            <a:endParaRPr lang="en-US" altLang="zh-CN" sz="1600" dirty="0">
              <a:solidFill>
                <a:prstClr val="black"/>
              </a:solidFill>
              <a:latin typeface="Calibri" pitchFamily="34" charset="0"/>
              <a:cs typeface="宋体" pitchFamily="2" charset="-122"/>
            </a:endParaRP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矩形 36"/>
          <p:cNvSpPr/>
          <p:nvPr/>
        </p:nvSpPr>
        <p:spPr>
          <a:xfrm>
            <a:off x="8604250" y="6500285"/>
            <a:ext cx="431800" cy="28998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5" name="矩形 4"/>
          <p:cNvSpPr/>
          <p:nvPr/>
        </p:nvSpPr>
        <p:spPr>
          <a:xfrm>
            <a:off x="323528" y="980728"/>
            <a:ext cx="8425184" cy="5355312"/>
          </a:xfrm>
          <a:prstGeom prst="rect">
            <a:avLst/>
          </a:prstGeom>
        </p:spPr>
        <p:txBody>
          <a:bodyPr wrap="square">
            <a:spAutoFit/>
          </a:bodyPr>
          <a:lstStyle/>
          <a:p>
            <a:pPr indent="92075">
              <a:lnSpc>
                <a:spcPct val="150000"/>
              </a:lnSpc>
              <a:defRPr/>
            </a:pPr>
            <a:r>
              <a:rPr lang="en-US" altLang="zh-CN" sz="1600" b="1" dirty="0" smtClean="0"/>
              <a:t>3.2</a:t>
            </a:r>
            <a:r>
              <a:rPr lang="zh-CN" altLang="en-US" sz="1600" b="1" dirty="0" smtClean="0"/>
              <a:t>  </a:t>
            </a:r>
            <a:r>
              <a:rPr lang="zh-CN" altLang="zh-CN" sz="1600" b="1" dirty="0" smtClean="0"/>
              <a:t>建立</a:t>
            </a:r>
            <a:r>
              <a:rPr lang="zh-CN" altLang="zh-CN" sz="1600" b="1" dirty="0"/>
              <a:t>调试计划体系和组织运作体系</a:t>
            </a:r>
          </a:p>
          <a:p>
            <a:pPr marL="92075" indent="263525">
              <a:lnSpc>
                <a:spcPct val="150000"/>
              </a:lnSpc>
              <a:buFont typeface="Wingdings" pitchFamily="2" charset="2"/>
              <a:buChar char="Ø"/>
              <a:defRPr/>
            </a:pPr>
            <a:r>
              <a:rPr lang="zh-CN" altLang="zh-CN" sz="1600" dirty="0"/>
              <a:t>建立高效的调试计划体系和组织运作</a:t>
            </a:r>
            <a:r>
              <a:rPr lang="zh-CN" altLang="zh-CN" sz="1600" dirty="0" smtClean="0"/>
              <a:t>体系</a:t>
            </a:r>
            <a:r>
              <a:rPr lang="zh-CN" altLang="en-US" sz="1600" dirty="0" smtClean="0"/>
              <a:t>，</a:t>
            </a:r>
            <a:r>
              <a:rPr lang="zh-CN" altLang="zh-CN" sz="1600" dirty="0" smtClean="0"/>
              <a:t>围绕</a:t>
            </a:r>
            <a:r>
              <a:rPr lang="zh-CN" altLang="zh-CN" sz="1600" dirty="0"/>
              <a:t>工程调试工作的总体</a:t>
            </a:r>
            <a:r>
              <a:rPr lang="zh-CN" altLang="zh-CN" sz="1600" dirty="0" smtClean="0"/>
              <a:t>目标</a:t>
            </a:r>
            <a:r>
              <a:rPr lang="zh-CN" altLang="en-US" sz="1600" dirty="0" smtClean="0"/>
              <a:t>，</a:t>
            </a:r>
            <a:r>
              <a:rPr lang="zh-CN" altLang="zh-CN" sz="1600" dirty="0" smtClean="0"/>
              <a:t>建立</a:t>
            </a:r>
            <a:r>
              <a:rPr lang="zh-CN" altLang="zh-CN" sz="1600" dirty="0"/>
              <a:t>逻辑关系清晰、资源及条件等明确并可实施的各类进度</a:t>
            </a:r>
            <a:r>
              <a:rPr lang="zh-CN" altLang="zh-CN" sz="1600" dirty="0" smtClean="0"/>
              <a:t>计划</a:t>
            </a:r>
            <a:r>
              <a:rPr lang="zh-CN" altLang="en-US" sz="1600" dirty="0" smtClean="0"/>
              <a:t>，</a:t>
            </a:r>
            <a:r>
              <a:rPr lang="zh-CN" altLang="zh-CN" sz="1600" dirty="0" smtClean="0"/>
              <a:t>有效</a:t>
            </a:r>
            <a:r>
              <a:rPr lang="zh-CN" altLang="zh-CN" sz="1600" dirty="0"/>
              <a:t>地指导调试准备、调试活动的进行</a:t>
            </a:r>
            <a:r>
              <a:rPr lang="zh-CN" altLang="zh-CN" sz="1600" dirty="0" smtClean="0"/>
              <a:t>。</a:t>
            </a:r>
            <a:r>
              <a:rPr lang="zh-CN" altLang="en-US" sz="1600" dirty="0" smtClean="0"/>
              <a:t>调试计划分级管理如下图。</a:t>
            </a:r>
            <a:endParaRPr lang="zh-CN" altLang="zh-CN" sz="1600" dirty="0"/>
          </a:p>
          <a:p>
            <a:pPr marL="92075" indent="263525">
              <a:lnSpc>
                <a:spcPct val="150000"/>
              </a:lnSpc>
              <a:buFont typeface="Wingdings" pitchFamily="2" charset="2"/>
              <a:buChar char="Ø"/>
              <a:defRPr/>
            </a:pPr>
            <a:r>
              <a:rPr lang="zh-CN" altLang="zh-CN" sz="1600" dirty="0"/>
              <a:t>规范进度计划的编制、实施和</a:t>
            </a:r>
            <a:r>
              <a:rPr lang="zh-CN" altLang="zh-CN" sz="1600" dirty="0" smtClean="0"/>
              <a:t>反馈</a:t>
            </a:r>
            <a:r>
              <a:rPr lang="zh-CN" altLang="en-US" sz="1600" dirty="0" smtClean="0"/>
              <a:t>，</a:t>
            </a:r>
            <a:r>
              <a:rPr lang="zh-CN" altLang="zh-CN" sz="1600" dirty="0" smtClean="0"/>
              <a:t>及时</a:t>
            </a:r>
            <a:r>
              <a:rPr lang="zh-CN" altLang="zh-CN" sz="1600" dirty="0"/>
              <a:t>分析进度偏差及其偏差</a:t>
            </a:r>
            <a:r>
              <a:rPr lang="zh-CN" altLang="zh-CN" sz="1600" dirty="0" smtClean="0"/>
              <a:t>原因</a:t>
            </a:r>
            <a:r>
              <a:rPr lang="zh-CN" altLang="en-US" sz="1600" dirty="0" smtClean="0"/>
              <a:t>，</a:t>
            </a:r>
            <a:r>
              <a:rPr lang="zh-CN" altLang="zh-CN" sz="1600" dirty="0" smtClean="0"/>
              <a:t>从而</a:t>
            </a:r>
            <a:r>
              <a:rPr lang="zh-CN" altLang="zh-CN" sz="1600" dirty="0"/>
              <a:t>采取相应的针对性</a:t>
            </a:r>
            <a:r>
              <a:rPr lang="zh-CN" altLang="zh-CN" sz="1600" dirty="0" smtClean="0"/>
              <a:t>措施</a:t>
            </a:r>
            <a:r>
              <a:rPr lang="zh-CN" altLang="en-US" sz="1600" dirty="0" smtClean="0"/>
              <a:t>，</a:t>
            </a:r>
            <a:r>
              <a:rPr lang="zh-CN" altLang="zh-CN" sz="1600" dirty="0" smtClean="0"/>
              <a:t>保证</a:t>
            </a:r>
            <a:r>
              <a:rPr lang="zh-CN" altLang="zh-CN" sz="1600" dirty="0"/>
              <a:t>项目总体进度目标的实现</a:t>
            </a:r>
            <a:r>
              <a:rPr lang="zh-CN" altLang="zh-CN" sz="1600" dirty="0" smtClean="0"/>
              <a:t>。</a:t>
            </a:r>
            <a:r>
              <a:rPr lang="zh-CN" altLang="en-US" sz="1600" dirty="0" smtClean="0"/>
              <a:t>调试三级计划如下图。</a:t>
            </a:r>
            <a:endParaRPr lang="en-US" altLang="zh-CN" sz="1600" dirty="0" smtClean="0"/>
          </a:p>
          <a:p>
            <a:pPr marL="92075" indent="263525">
              <a:lnSpc>
                <a:spcPct val="150000"/>
              </a:lnSpc>
              <a:buFont typeface="Wingdings" pitchFamily="2" charset="2"/>
              <a:buChar char="Ø"/>
              <a:defRPr/>
            </a:pPr>
            <a:r>
              <a:rPr lang="zh-CN" altLang="zh-CN" sz="1600" dirty="0" smtClean="0"/>
              <a:t>加强对里程碑的过程控制和风险预警，对影响里程碑实现的可能风险进行判断、识别和控制。注重计划实时反馈，在不影响调试工作全局的前提下及时调整计划，以更好地指导和推动调试工作。</a:t>
            </a:r>
            <a:endParaRPr lang="en-US" altLang="zh-CN" sz="1600" dirty="0" smtClean="0"/>
          </a:p>
          <a:p>
            <a:pPr marL="92075" indent="263525">
              <a:lnSpc>
                <a:spcPct val="150000"/>
              </a:lnSpc>
              <a:buFont typeface="Wingdings" pitchFamily="2" charset="2"/>
              <a:buChar char="Ø"/>
              <a:defRPr/>
            </a:pPr>
            <a:r>
              <a:rPr lang="zh-CN" altLang="zh-CN" sz="1600" dirty="0" smtClean="0"/>
              <a:t>建立相应的计划运作和协调机制</a:t>
            </a:r>
            <a:r>
              <a:rPr lang="zh-CN" altLang="en-US" sz="1600" dirty="0" smtClean="0"/>
              <a:t>，</a:t>
            </a:r>
            <a:r>
              <a:rPr lang="zh-CN" altLang="zh-CN" sz="1600" dirty="0" smtClean="0"/>
              <a:t>规范计划运作模式</a:t>
            </a:r>
            <a:r>
              <a:rPr lang="zh-CN" altLang="en-US" sz="1600" dirty="0" smtClean="0"/>
              <a:t>，</a:t>
            </a:r>
            <a:r>
              <a:rPr lang="zh-CN" altLang="zh-CN" sz="1600" dirty="0" smtClean="0"/>
              <a:t>理顺上下游配合关系</a:t>
            </a:r>
            <a:r>
              <a:rPr lang="zh-CN" altLang="en-US" sz="1600" dirty="0" smtClean="0"/>
              <a:t>，</a:t>
            </a:r>
            <a:r>
              <a:rPr lang="zh-CN" altLang="zh-CN" sz="1600" dirty="0" smtClean="0"/>
              <a:t>减少接口</a:t>
            </a:r>
            <a:r>
              <a:rPr lang="zh-CN" altLang="en-US" sz="1600" dirty="0" smtClean="0"/>
              <a:t>，</a:t>
            </a:r>
            <a:r>
              <a:rPr lang="zh-CN" altLang="zh-CN" sz="1600" dirty="0" smtClean="0"/>
              <a:t>提高协调决策效率</a:t>
            </a:r>
            <a:r>
              <a:rPr lang="zh-CN" altLang="en-US" sz="1600" dirty="0" smtClean="0"/>
              <a:t>，</a:t>
            </a:r>
            <a:r>
              <a:rPr lang="zh-CN" altLang="zh-CN" sz="1600" dirty="0" smtClean="0"/>
              <a:t>有效推动调试工作的顺利进行。</a:t>
            </a:r>
          </a:p>
          <a:p>
            <a:pPr marL="92075" indent="263525">
              <a:lnSpc>
                <a:spcPct val="150000"/>
              </a:lnSpc>
              <a:buFont typeface="Wingdings" pitchFamily="2" charset="2"/>
              <a:buChar char="Ø"/>
              <a:defRPr/>
            </a:pPr>
            <a:r>
              <a:rPr lang="zh-CN" altLang="zh-CN" sz="1600" dirty="0" smtClean="0"/>
              <a:t>进度计划的调整和升版能够及时启动并得到有效控制</a:t>
            </a:r>
            <a:r>
              <a:rPr lang="zh-CN" altLang="en-US" sz="1600" dirty="0" smtClean="0"/>
              <a:t>，</a:t>
            </a:r>
            <a:r>
              <a:rPr lang="zh-CN" altLang="zh-CN" sz="1600" dirty="0" smtClean="0"/>
              <a:t>对进度计划的变更具有可追溯性。</a:t>
            </a:r>
          </a:p>
          <a:p>
            <a:pPr marL="92075" indent="263525">
              <a:lnSpc>
                <a:spcPct val="150000"/>
              </a:lnSpc>
              <a:buFont typeface="Wingdings" pitchFamily="2" charset="2"/>
              <a:buChar char="Ø"/>
              <a:defRPr/>
            </a:pPr>
            <a:r>
              <a:rPr lang="zh-CN" altLang="zh-CN" sz="1600" dirty="0" smtClean="0"/>
              <a:t>在现场调试期间</a:t>
            </a:r>
            <a:r>
              <a:rPr lang="zh-CN" altLang="en-US" sz="1600" dirty="0" smtClean="0"/>
              <a:t>，</a:t>
            </a:r>
            <a:r>
              <a:rPr lang="zh-CN" altLang="zh-CN" sz="1600" dirty="0" smtClean="0"/>
              <a:t>对影响调试进度的活动实施有效跟踪协调</a:t>
            </a:r>
            <a:r>
              <a:rPr lang="zh-CN" altLang="en-US" sz="1600" dirty="0" smtClean="0"/>
              <a:t>，</a:t>
            </a:r>
            <a:r>
              <a:rPr lang="zh-CN" altLang="zh-CN" sz="1600" dirty="0" smtClean="0"/>
              <a:t>包括设计、设备采购、现场施工、场地管理、工作移交、技术和管理文件的使用以及工程资源的使用等。</a:t>
            </a:r>
          </a:p>
        </p:txBody>
      </p:sp>
      <p:sp>
        <p:nvSpPr>
          <p:cNvPr id="6" name="矩形 20"/>
          <p:cNvSpPr>
            <a:spLocks noChangeArrowheads="1"/>
          </p:cNvSpPr>
          <p:nvPr/>
        </p:nvSpPr>
        <p:spPr bwMode="auto">
          <a:xfrm>
            <a:off x="3131840" y="332656"/>
            <a:ext cx="2435282" cy="369332"/>
          </a:xfrm>
          <a:prstGeom prst="rect">
            <a:avLst/>
          </a:prstGeom>
          <a:noFill/>
          <a:ln w="9525">
            <a:noFill/>
            <a:miter lim="800000"/>
            <a:headEnd/>
            <a:tailEnd/>
          </a:ln>
        </p:spPr>
        <p:txBody>
          <a:bodyPr wrap="none">
            <a:spAutoFit/>
          </a:bodyPr>
          <a:lstStyle/>
          <a:p>
            <a:r>
              <a:rPr lang="zh-CN" altLang="zh-CN" b="1" dirty="0" smtClean="0"/>
              <a:t>第</a:t>
            </a:r>
            <a:r>
              <a:rPr lang="zh-CN" altLang="en-US" b="1" dirty="0" smtClean="0"/>
              <a:t>三</a:t>
            </a:r>
            <a:r>
              <a:rPr lang="zh-CN" altLang="zh-CN" b="1" dirty="0" smtClean="0"/>
              <a:t>章</a:t>
            </a:r>
            <a:r>
              <a:rPr lang="en-US" altLang="zh-CN" b="1" dirty="0" smtClean="0"/>
              <a:t>   </a:t>
            </a:r>
            <a:r>
              <a:rPr lang="zh-CN" altLang="zh-CN" b="1" dirty="0" smtClean="0"/>
              <a:t>调试</a:t>
            </a:r>
            <a:r>
              <a:rPr lang="zh-CN" altLang="en-US" b="1" dirty="0" smtClean="0"/>
              <a:t>进度管理</a:t>
            </a:r>
            <a:endParaRPr lang="zh-CN" altLang="en-US" b="1" dirty="0"/>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矩形 36"/>
          <p:cNvSpPr/>
          <p:nvPr/>
        </p:nvSpPr>
        <p:spPr>
          <a:xfrm>
            <a:off x="8604250" y="6500285"/>
            <a:ext cx="431800" cy="28998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pic>
        <p:nvPicPr>
          <p:cNvPr id="7" name="图片 2"/>
          <p:cNvPicPr>
            <a:picLocks noChangeAspect="1"/>
          </p:cNvPicPr>
          <p:nvPr/>
        </p:nvPicPr>
        <p:blipFill>
          <a:blip r:embed="rId3" cstate="print"/>
          <a:srcRect/>
          <a:stretch>
            <a:fillRect/>
          </a:stretch>
        </p:blipFill>
        <p:spPr bwMode="auto">
          <a:xfrm>
            <a:off x="4211960" y="1124744"/>
            <a:ext cx="4680520" cy="4453467"/>
          </a:xfrm>
          <a:prstGeom prst="rect">
            <a:avLst/>
          </a:prstGeom>
          <a:noFill/>
          <a:ln w="9525">
            <a:noFill/>
            <a:miter lim="800000"/>
            <a:headEnd/>
            <a:tailEnd/>
          </a:ln>
        </p:spPr>
      </p:pic>
      <p:sp>
        <p:nvSpPr>
          <p:cNvPr id="10" name="矩形 9"/>
          <p:cNvSpPr>
            <a:spLocks noChangeArrowheads="1"/>
          </p:cNvSpPr>
          <p:nvPr/>
        </p:nvSpPr>
        <p:spPr bwMode="auto">
          <a:xfrm>
            <a:off x="4788024" y="5661248"/>
            <a:ext cx="3024336" cy="276999"/>
          </a:xfrm>
          <a:prstGeom prst="rect">
            <a:avLst/>
          </a:prstGeom>
          <a:noFill/>
          <a:ln w="9525">
            <a:noFill/>
            <a:miter lim="800000"/>
            <a:headEnd/>
            <a:tailEnd/>
          </a:ln>
        </p:spPr>
        <p:txBody>
          <a:bodyPr wrap="square">
            <a:spAutoFit/>
          </a:bodyPr>
          <a:lstStyle/>
          <a:p>
            <a:pPr algn="ctr"/>
            <a:r>
              <a:rPr lang="zh-CN" altLang="en-US" sz="1200" b="1" dirty="0" smtClean="0"/>
              <a:t>调试三级进度计划图</a:t>
            </a:r>
            <a:endParaRPr lang="zh-CN" altLang="en-US" sz="1200" b="1" dirty="0"/>
          </a:p>
        </p:txBody>
      </p:sp>
      <p:sp>
        <p:nvSpPr>
          <p:cNvPr id="11" name="矩形 20"/>
          <p:cNvSpPr>
            <a:spLocks noChangeArrowheads="1"/>
          </p:cNvSpPr>
          <p:nvPr/>
        </p:nvSpPr>
        <p:spPr bwMode="auto">
          <a:xfrm>
            <a:off x="3131840" y="332656"/>
            <a:ext cx="2435282" cy="369332"/>
          </a:xfrm>
          <a:prstGeom prst="rect">
            <a:avLst/>
          </a:prstGeom>
          <a:noFill/>
          <a:ln w="9525">
            <a:noFill/>
            <a:miter lim="800000"/>
            <a:headEnd/>
            <a:tailEnd/>
          </a:ln>
        </p:spPr>
        <p:txBody>
          <a:bodyPr wrap="none">
            <a:spAutoFit/>
          </a:bodyPr>
          <a:lstStyle/>
          <a:p>
            <a:r>
              <a:rPr lang="zh-CN" altLang="zh-CN" b="1" dirty="0" smtClean="0"/>
              <a:t>第</a:t>
            </a:r>
            <a:r>
              <a:rPr lang="zh-CN" altLang="en-US" b="1" dirty="0" smtClean="0"/>
              <a:t>三</a:t>
            </a:r>
            <a:r>
              <a:rPr lang="zh-CN" altLang="zh-CN" b="1" dirty="0" smtClean="0"/>
              <a:t>章</a:t>
            </a:r>
            <a:r>
              <a:rPr lang="en-US" altLang="zh-CN" b="1" dirty="0" smtClean="0"/>
              <a:t>   </a:t>
            </a:r>
            <a:r>
              <a:rPr lang="zh-CN" altLang="zh-CN" b="1" dirty="0" smtClean="0"/>
              <a:t>调试</a:t>
            </a:r>
            <a:r>
              <a:rPr lang="zh-CN" altLang="en-US" b="1" dirty="0" smtClean="0"/>
              <a:t>进度管理</a:t>
            </a:r>
            <a:endParaRPr lang="zh-CN" altLang="en-US" b="1" dirty="0"/>
          </a:p>
        </p:txBody>
      </p:sp>
      <p:pic>
        <p:nvPicPr>
          <p:cNvPr id="12" name="Picture 8"/>
          <p:cNvPicPr>
            <a:picLocks noChangeAspect="1" noChangeArrowheads="1"/>
          </p:cNvPicPr>
          <p:nvPr/>
        </p:nvPicPr>
        <p:blipFill>
          <a:blip r:embed="rId4" cstate="print"/>
          <a:srcRect/>
          <a:stretch>
            <a:fillRect/>
          </a:stretch>
        </p:blipFill>
        <p:spPr bwMode="auto">
          <a:xfrm>
            <a:off x="251520" y="1124744"/>
            <a:ext cx="3960440" cy="4392488"/>
          </a:xfrm>
          <a:prstGeom prst="rect">
            <a:avLst/>
          </a:prstGeom>
          <a:noFill/>
          <a:ln w="9525">
            <a:noFill/>
            <a:miter lim="800000"/>
            <a:headEnd/>
            <a:tailEnd/>
          </a:ln>
        </p:spPr>
      </p:pic>
      <p:sp>
        <p:nvSpPr>
          <p:cNvPr id="13" name="矩形 12"/>
          <p:cNvSpPr>
            <a:spLocks noChangeArrowheads="1"/>
          </p:cNvSpPr>
          <p:nvPr/>
        </p:nvSpPr>
        <p:spPr bwMode="auto">
          <a:xfrm>
            <a:off x="539552" y="5661248"/>
            <a:ext cx="3024336" cy="276999"/>
          </a:xfrm>
          <a:prstGeom prst="rect">
            <a:avLst/>
          </a:prstGeom>
          <a:noFill/>
          <a:ln w="9525">
            <a:noFill/>
            <a:miter lim="800000"/>
            <a:headEnd/>
            <a:tailEnd/>
          </a:ln>
        </p:spPr>
        <p:txBody>
          <a:bodyPr wrap="square">
            <a:spAutoFit/>
          </a:bodyPr>
          <a:lstStyle/>
          <a:p>
            <a:pPr algn="ctr"/>
            <a:r>
              <a:rPr lang="zh-CN" altLang="en-US" sz="1200" b="1" dirty="0" smtClean="0"/>
              <a:t>调试计划分级管理图</a:t>
            </a:r>
            <a:endParaRPr lang="zh-CN" altLang="en-US" sz="1200" b="1" dirty="0"/>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矩形 36"/>
          <p:cNvSpPr/>
          <p:nvPr/>
        </p:nvSpPr>
        <p:spPr>
          <a:xfrm>
            <a:off x="8604250" y="6500285"/>
            <a:ext cx="431800" cy="28998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7" name="矩形 6"/>
          <p:cNvSpPr/>
          <p:nvPr/>
        </p:nvSpPr>
        <p:spPr>
          <a:xfrm>
            <a:off x="2195736" y="2564904"/>
            <a:ext cx="5328592" cy="707886"/>
          </a:xfrm>
          <a:prstGeom prst="rect">
            <a:avLst/>
          </a:prstGeom>
        </p:spPr>
        <p:txBody>
          <a:bodyPr wrap="square">
            <a:spAutoFit/>
          </a:bodyPr>
          <a:lstStyle/>
          <a:p>
            <a:pPr lvl="0" algn="ctr" fontAlgn="base">
              <a:spcBef>
                <a:spcPct val="0"/>
              </a:spcBef>
              <a:spcAft>
                <a:spcPct val="0"/>
              </a:spcAft>
              <a:defRPr/>
            </a:pPr>
            <a:r>
              <a:rPr lang="zh-CN" altLang="en-US" sz="4000" b="1" kern="0" dirty="0" smtClean="0">
                <a:latin typeface="微软雅黑" panose="020B0503020204020204" pitchFamily="34" charset="-122"/>
                <a:ea typeface="微软雅黑" panose="020B0503020204020204" pitchFamily="34" charset="-122"/>
              </a:rPr>
              <a:t>调试人员培训与授权</a:t>
            </a:r>
            <a:endParaRPr lang="zh-CN" altLang="en-US" sz="4000" b="1" kern="0" dirty="0">
              <a:latin typeface="微软雅黑" panose="020B0503020204020204" pitchFamily="34" charset="-122"/>
              <a:ea typeface="微软雅黑" panose="020B0503020204020204" pitchFamily="34" charset="-122"/>
            </a:endParaRPr>
          </a:p>
        </p:txBody>
      </p:sp>
      <p:sp>
        <p:nvSpPr>
          <p:cNvPr id="4" name="矩形 20"/>
          <p:cNvSpPr>
            <a:spLocks noChangeArrowheads="1"/>
          </p:cNvSpPr>
          <p:nvPr/>
        </p:nvSpPr>
        <p:spPr bwMode="auto">
          <a:xfrm>
            <a:off x="3131840" y="332656"/>
            <a:ext cx="3132589" cy="369332"/>
          </a:xfrm>
          <a:prstGeom prst="rect">
            <a:avLst/>
          </a:prstGeom>
          <a:noFill/>
          <a:ln w="9525">
            <a:noFill/>
            <a:miter lim="800000"/>
            <a:headEnd/>
            <a:tailEnd/>
          </a:ln>
        </p:spPr>
        <p:txBody>
          <a:bodyPr wrap="none">
            <a:spAutoFit/>
          </a:bodyPr>
          <a:lstStyle/>
          <a:p>
            <a:r>
              <a:rPr lang="zh-CN" altLang="zh-CN" b="1" dirty="0" smtClean="0"/>
              <a:t>第</a:t>
            </a:r>
            <a:r>
              <a:rPr lang="zh-CN" altLang="en-US" b="1" dirty="0" smtClean="0"/>
              <a:t>四</a:t>
            </a:r>
            <a:r>
              <a:rPr lang="zh-CN" altLang="zh-CN" b="1" dirty="0" smtClean="0"/>
              <a:t>章</a:t>
            </a:r>
            <a:r>
              <a:rPr lang="en-US" altLang="zh-CN" b="1" dirty="0" smtClean="0"/>
              <a:t>   </a:t>
            </a:r>
            <a:r>
              <a:rPr lang="zh-CN" altLang="zh-CN" b="1" dirty="0" smtClean="0"/>
              <a:t>调试</a:t>
            </a:r>
            <a:r>
              <a:rPr lang="zh-CN" altLang="en-US" b="1" dirty="0" smtClean="0"/>
              <a:t>人员培训与授权</a:t>
            </a:r>
            <a:endParaRPr lang="zh-CN" altLang="en-US" b="1" dirty="0"/>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467544" y="980728"/>
            <a:ext cx="8352928" cy="2677656"/>
          </a:xfrm>
          <a:prstGeom prst="rect">
            <a:avLst/>
          </a:prstGeom>
          <a:noFill/>
        </p:spPr>
        <p:txBody>
          <a:bodyPr wrap="square" rtlCol="0">
            <a:spAutoFit/>
          </a:bodyPr>
          <a:lstStyle/>
          <a:p>
            <a:pPr lvl="0" indent="266700">
              <a:lnSpc>
                <a:spcPct val="150000"/>
              </a:lnSpc>
              <a:defRPr/>
            </a:pPr>
            <a:r>
              <a:rPr lang="zh-CN" altLang="en-US" sz="1600" b="1" dirty="0" smtClean="0">
                <a:solidFill>
                  <a:prstClr val="black"/>
                </a:solidFill>
                <a:latin typeface="Calibri" pitchFamily="34" charset="0"/>
                <a:cs typeface="宋体" pitchFamily="2" charset="-122"/>
              </a:rPr>
              <a:t>调试的定义</a:t>
            </a:r>
            <a:endParaRPr lang="en-US" altLang="zh-CN" sz="1600" b="1" dirty="0" smtClean="0">
              <a:solidFill>
                <a:prstClr val="black"/>
              </a:solidFill>
              <a:latin typeface="Calibri" pitchFamily="34" charset="0"/>
              <a:cs typeface="宋体" pitchFamily="2" charset="-122"/>
            </a:endParaRPr>
          </a:p>
          <a:p>
            <a:pPr lvl="0" indent="266700">
              <a:lnSpc>
                <a:spcPct val="150000"/>
              </a:lnSpc>
              <a:defRPr/>
            </a:pPr>
            <a:r>
              <a:rPr lang="zh-CN" altLang="en-US" sz="1600" dirty="0" smtClean="0">
                <a:solidFill>
                  <a:prstClr val="black"/>
                </a:solidFill>
                <a:latin typeface="Calibri" pitchFamily="34" charset="0"/>
                <a:cs typeface="宋体" pitchFamily="2" charset="-122"/>
              </a:rPr>
              <a:t>调试是</a:t>
            </a:r>
            <a:r>
              <a:rPr lang="zh-CN" altLang="en-US" sz="1600" dirty="0">
                <a:solidFill>
                  <a:prstClr val="black"/>
                </a:solidFill>
                <a:latin typeface="Calibri" pitchFamily="34" charset="0"/>
                <a:cs typeface="宋体" pitchFamily="2" charset="-122"/>
              </a:rPr>
              <a:t>使安装好的</a:t>
            </a:r>
            <a:r>
              <a:rPr lang="zh-CN" altLang="en-US" sz="1600" dirty="0" smtClean="0">
                <a:solidFill>
                  <a:prstClr val="black"/>
                </a:solidFill>
                <a:latin typeface="Calibri" pitchFamily="34" charset="0"/>
                <a:cs typeface="宋体" pitchFamily="2" charset="-122"/>
              </a:rPr>
              <a:t>核电厂部件和系统运转并验证其性能是否符合设计要求和有关准则的过程，包括无核反应和带核反应的试验。</a:t>
            </a:r>
            <a:endParaRPr lang="en-US" altLang="zh-CN" sz="1600" dirty="0">
              <a:solidFill>
                <a:prstClr val="black"/>
              </a:solidFill>
              <a:latin typeface="Calibri" pitchFamily="34" charset="0"/>
              <a:cs typeface="宋体" pitchFamily="2" charset="-122"/>
            </a:endParaRPr>
          </a:p>
          <a:p>
            <a:pPr lvl="0" indent="266700">
              <a:lnSpc>
                <a:spcPct val="150000"/>
              </a:lnSpc>
              <a:defRPr/>
            </a:pPr>
            <a:r>
              <a:rPr lang="zh-CN" altLang="en-US" sz="1600" b="1" dirty="0" smtClean="0">
                <a:solidFill>
                  <a:prstClr val="black"/>
                </a:solidFill>
                <a:latin typeface="Calibri" pitchFamily="34" charset="0"/>
                <a:cs typeface="宋体" pitchFamily="2" charset="-122"/>
              </a:rPr>
              <a:t>调试的目的</a:t>
            </a:r>
            <a:endParaRPr lang="en-US" altLang="zh-CN" sz="1600" b="1" dirty="0" smtClean="0">
              <a:solidFill>
                <a:prstClr val="black"/>
              </a:solidFill>
              <a:latin typeface="Calibri" pitchFamily="34" charset="0"/>
              <a:cs typeface="宋体" pitchFamily="2" charset="-122"/>
            </a:endParaRPr>
          </a:p>
          <a:p>
            <a:pPr indent="266700">
              <a:lnSpc>
                <a:spcPct val="150000"/>
              </a:lnSpc>
              <a:defRPr/>
            </a:pPr>
            <a:r>
              <a:rPr lang="zh-CN" altLang="en-US" sz="1600" dirty="0" smtClean="0">
                <a:solidFill>
                  <a:prstClr val="black"/>
                </a:solidFill>
                <a:latin typeface="Calibri" pitchFamily="34" charset="0"/>
                <a:cs typeface="宋体" pitchFamily="2" charset="-122"/>
              </a:rPr>
              <a:t>核电厂的生命周期一般要经历选址、设计、建造、调试、运行、退役六个阶段，核电厂交付正式运行之前，在完成安装向调试移交后，进行预运行和启动试验，旨在检验核电厂的构筑物、系统和设备的性能，使核电厂能在额定功率下连续、稳定、经济运行。</a:t>
            </a:r>
            <a:endParaRPr lang="en-US" altLang="zh-CN" sz="1600" dirty="0" smtClean="0">
              <a:solidFill>
                <a:prstClr val="black"/>
              </a:solidFill>
              <a:latin typeface="Calibri" pitchFamily="34" charset="0"/>
              <a:cs typeface="宋体" pitchFamily="2" charset="-122"/>
            </a:endParaRPr>
          </a:p>
        </p:txBody>
      </p:sp>
      <p:graphicFrame>
        <p:nvGraphicFramePr>
          <p:cNvPr id="27" name="图示 26"/>
          <p:cNvGraphicFramePr/>
          <p:nvPr/>
        </p:nvGraphicFramePr>
        <p:xfrm>
          <a:off x="323528" y="2924944"/>
          <a:ext cx="8568952" cy="34563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矩形 20"/>
          <p:cNvSpPr>
            <a:spLocks noChangeArrowheads="1"/>
          </p:cNvSpPr>
          <p:nvPr/>
        </p:nvSpPr>
        <p:spPr bwMode="auto">
          <a:xfrm>
            <a:off x="4067944" y="332656"/>
            <a:ext cx="966931" cy="369332"/>
          </a:xfrm>
          <a:prstGeom prst="rect">
            <a:avLst/>
          </a:prstGeom>
          <a:noFill/>
          <a:ln w="9525">
            <a:noFill/>
            <a:miter lim="800000"/>
            <a:headEnd/>
            <a:tailEnd/>
          </a:ln>
        </p:spPr>
        <p:txBody>
          <a:bodyPr wrap="none">
            <a:spAutoFit/>
          </a:bodyPr>
          <a:lstStyle/>
          <a:p>
            <a:r>
              <a:rPr lang="zh-CN" altLang="en-US" b="1" dirty="0" smtClean="0"/>
              <a:t>导      入</a:t>
            </a:r>
            <a:endParaRPr lang="zh-CN" altLang="en-US" b="1" dirty="0"/>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矩形 36"/>
          <p:cNvSpPr/>
          <p:nvPr/>
        </p:nvSpPr>
        <p:spPr>
          <a:xfrm>
            <a:off x="8604250" y="6500285"/>
            <a:ext cx="431800" cy="28998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7" name="矩形 6"/>
          <p:cNvSpPr/>
          <p:nvPr/>
        </p:nvSpPr>
        <p:spPr>
          <a:xfrm>
            <a:off x="395536" y="908720"/>
            <a:ext cx="8280400" cy="5447645"/>
          </a:xfrm>
          <a:prstGeom prst="rect">
            <a:avLst/>
          </a:prstGeom>
        </p:spPr>
        <p:txBody>
          <a:bodyPr>
            <a:spAutoFit/>
          </a:bodyPr>
          <a:lstStyle/>
          <a:p>
            <a:pPr indent="173038">
              <a:lnSpc>
                <a:spcPct val="150000"/>
              </a:lnSpc>
              <a:defRPr/>
            </a:pPr>
            <a:r>
              <a:rPr lang="en-US" altLang="zh-CN" sz="2000" b="1" dirty="0">
                <a:solidFill>
                  <a:prstClr val="black"/>
                </a:solidFill>
                <a:latin typeface="黑体" pitchFamily="49" charset="-122"/>
                <a:cs typeface="Times New Roman" pitchFamily="18" charset="0"/>
              </a:rPr>
              <a:t>1</a:t>
            </a:r>
            <a:r>
              <a:rPr lang="en-US" altLang="zh-CN" sz="2000" b="1" dirty="0" bmk="">
                <a:solidFill>
                  <a:prstClr val="black"/>
                </a:solidFill>
                <a:latin typeface="黑体" pitchFamily="49" charset="-122"/>
                <a:cs typeface="Times New Roman" pitchFamily="18" charset="0"/>
              </a:rPr>
              <a:t>.</a:t>
            </a:r>
            <a:r>
              <a:rPr lang="zh-CN" altLang="en-US" sz="2000" b="1" dirty="0" bmk="">
                <a:solidFill>
                  <a:prstClr val="black"/>
                </a:solidFill>
                <a:latin typeface="黑体" pitchFamily="49" charset="-122"/>
                <a:cs typeface="Times New Roman" pitchFamily="18" charset="0"/>
              </a:rPr>
              <a:t>参照标准</a:t>
            </a:r>
            <a:endParaRPr lang="zh-CN" altLang="en-US" sz="2000" b="1" dirty="0" bmk="">
              <a:solidFill>
                <a:prstClr val="black"/>
              </a:solidFill>
              <a:latin typeface="Cambria" pitchFamily="18" charset="0"/>
              <a:cs typeface="Times New Roman" pitchFamily="18" charset="0"/>
            </a:endParaRPr>
          </a:p>
          <a:p>
            <a:pPr indent="173038">
              <a:lnSpc>
                <a:spcPct val="150000"/>
              </a:lnSpc>
              <a:defRPr/>
            </a:pPr>
            <a:r>
              <a:rPr lang="en-US" altLang="zh-CN" sz="1600" dirty="0" bmk="">
                <a:solidFill>
                  <a:prstClr val="black"/>
                </a:solidFill>
                <a:latin typeface="Calibri" pitchFamily="34" charset="0"/>
                <a:cs typeface="宋体" pitchFamily="2" charset="-122"/>
              </a:rPr>
              <a:t>《</a:t>
            </a:r>
            <a:r>
              <a:rPr lang="zh-CN" altLang="en-US" sz="1600" dirty="0" bmk="">
                <a:solidFill>
                  <a:prstClr val="black"/>
                </a:solidFill>
                <a:latin typeface="Calibri" pitchFamily="34" charset="0"/>
                <a:cs typeface="宋体" pitchFamily="2" charset="-122"/>
              </a:rPr>
              <a:t>核电厂质量保证安全规定</a:t>
            </a:r>
            <a:r>
              <a:rPr lang="en-US" altLang="zh-CN" sz="1600" dirty="0" bmk="">
                <a:solidFill>
                  <a:prstClr val="black"/>
                </a:solidFill>
                <a:latin typeface="Calibri" pitchFamily="34" charset="0"/>
                <a:cs typeface="宋体" pitchFamily="2" charset="-122"/>
              </a:rPr>
              <a:t>》HAF003(1991)</a:t>
            </a:r>
            <a:r>
              <a:rPr lang="zh-CN" altLang="en-US" sz="1600" dirty="0" bmk="">
                <a:solidFill>
                  <a:prstClr val="black"/>
                </a:solidFill>
                <a:latin typeface="Calibri" pitchFamily="34" charset="0"/>
                <a:cs typeface="宋体" pitchFamily="2" charset="-122"/>
              </a:rPr>
              <a:t>，</a:t>
            </a:r>
            <a:endParaRPr lang="zh-CN" altLang="en-US" sz="1600" dirty="0" bmk="">
              <a:solidFill>
                <a:prstClr val="black"/>
              </a:solidFill>
            </a:endParaRPr>
          </a:p>
          <a:p>
            <a:pPr indent="173038">
              <a:lnSpc>
                <a:spcPct val="150000"/>
              </a:lnSpc>
              <a:defRPr/>
            </a:pPr>
            <a:r>
              <a:rPr lang="en-US" altLang="zh-CN" sz="1600" dirty="0" bmk="">
                <a:solidFill>
                  <a:prstClr val="black"/>
                </a:solidFill>
                <a:latin typeface="Calibri" pitchFamily="34" charset="0"/>
                <a:cs typeface="宋体" pitchFamily="2" charset="-122"/>
              </a:rPr>
              <a:t>《</a:t>
            </a:r>
            <a:r>
              <a:rPr lang="zh-CN" altLang="en-US" sz="1600" dirty="0" bmk="">
                <a:solidFill>
                  <a:prstClr val="black"/>
                </a:solidFill>
                <a:latin typeface="Calibri" pitchFamily="34" charset="0"/>
                <a:cs typeface="宋体" pitchFamily="2" charset="-122"/>
              </a:rPr>
              <a:t>核电厂调试程序</a:t>
            </a:r>
            <a:r>
              <a:rPr lang="en-US" altLang="zh-CN" sz="1600" dirty="0" bmk="">
                <a:solidFill>
                  <a:prstClr val="black"/>
                </a:solidFill>
                <a:latin typeface="Calibri" pitchFamily="34" charset="0"/>
                <a:cs typeface="宋体" pitchFamily="2" charset="-122"/>
              </a:rPr>
              <a:t>》 HAD103/02 (1987)</a:t>
            </a:r>
            <a:endParaRPr lang="en-US" altLang="zh-CN" sz="1600" dirty="0" bmk="">
              <a:solidFill>
                <a:prstClr val="black"/>
              </a:solidFill>
            </a:endParaRPr>
          </a:p>
          <a:p>
            <a:pPr indent="173038">
              <a:lnSpc>
                <a:spcPct val="150000"/>
              </a:lnSpc>
              <a:defRPr/>
            </a:pPr>
            <a:r>
              <a:rPr lang="en-US" altLang="zh-CN" sz="1600" dirty="0" bmk="">
                <a:solidFill>
                  <a:prstClr val="black"/>
                </a:solidFill>
                <a:latin typeface="Calibri" pitchFamily="34" charset="0"/>
                <a:cs typeface="宋体" pitchFamily="2" charset="-122"/>
              </a:rPr>
              <a:t>《</a:t>
            </a:r>
            <a:r>
              <a:rPr lang="zh-CN" altLang="en-US" sz="1600" dirty="0" bmk="">
                <a:solidFill>
                  <a:prstClr val="black"/>
                </a:solidFill>
                <a:latin typeface="Calibri" pitchFamily="34" charset="0"/>
                <a:cs typeface="宋体" pitchFamily="2" charset="-122"/>
              </a:rPr>
              <a:t>核电厂调试和运行期间的质量保证</a:t>
            </a:r>
            <a:r>
              <a:rPr lang="en-US" altLang="zh-CN" sz="1600" dirty="0" bmk="">
                <a:solidFill>
                  <a:prstClr val="black"/>
                </a:solidFill>
                <a:latin typeface="Calibri" pitchFamily="34" charset="0"/>
                <a:cs typeface="宋体" pitchFamily="2" charset="-122"/>
              </a:rPr>
              <a:t>》HAD003/09(1988)</a:t>
            </a:r>
            <a:endParaRPr lang="en-US" altLang="zh-CN" sz="1600" dirty="0" bmk="">
              <a:solidFill>
                <a:prstClr val="black"/>
              </a:solidFill>
            </a:endParaRPr>
          </a:p>
          <a:p>
            <a:pPr indent="173038">
              <a:lnSpc>
                <a:spcPct val="150000"/>
              </a:lnSpc>
              <a:defRPr/>
            </a:pPr>
            <a:r>
              <a:rPr lang="en-US" altLang="zh-CN" sz="1600" dirty="0" bmk="">
                <a:solidFill>
                  <a:prstClr val="black"/>
                </a:solidFill>
                <a:latin typeface="Calibri" pitchFamily="34" charset="0"/>
                <a:cs typeface="宋体" pitchFamily="2" charset="-122"/>
              </a:rPr>
              <a:t>《</a:t>
            </a:r>
            <a:r>
              <a:rPr lang="zh-CN" altLang="en-US" sz="1600" dirty="0" bmk="">
                <a:solidFill>
                  <a:prstClr val="black"/>
                </a:solidFill>
                <a:latin typeface="Calibri" pitchFamily="34" charset="0"/>
                <a:cs typeface="宋体" pitchFamily="2" charset="-122"/>
              </a:rPr>
              <a:t>核电工程建设业绩目标与准则</a:t>
            </a:r>
            <a:r>
              <a:rPr lang="en-US" altLang="zh-CN" sz="1600" dirty="0" bmk="">
                <a:solidFill>
                  <a:prstClr val="black"/>
                </a:solidFill>
                <a:latin typeface="Calibri" pitchFamily="34" charset="0"/>
                <a:cs typeface="宋体" pitchFamily="2" charset="-122"/>
              </a:rPr>
              <a:t>》</a:t>
            </a:r>
            <a:r>
              <a:rPr lang="zh-CN" altLang="en-US" sz="1600" dirty="0" bmk="">
                <a:solidFill>
                  <a:prstClr val="black"/>
                </a:solidFill>
                <a:latin typeface="Calibri" pitchFamily="34" charset="0"/>
                <a:cs typeface="宋体" pitchFamily="2" charset="-122"/>
              </a:rPr>
              <a:t>（</a:t>
            </a:r>
            <a:r>
              <a:rPr lang="en-US" altLang="zh-CN" sz="1600" dirty="0" bmk="">
                <a:solidFill>
                  <a:prstClr val="black"/>
                </a:solidFill>
                <a:latin typeface="Calibri" pitchFamily="34" charset="0"/>
                <a:cs typeface="宋体" pitchFamily="2" charset="-122"/>
              </a:rPr>
              <a:t>2016</a:t>
            </a:r>
            <a:r>
              <a:rPr lang="zh-CN" altLang="en-US" sz="1600" dirty="0" bmk="">
                <a:solidFill>
                  <a:prstClr val="black"/>
                </a:solidFill>
                <a:latin typeface="Calibri" pitchFamily="34" charset="0"/>
                <a:cs typeface="宋体" pitchFamily="2" charset="-122"/>
              </a:rPr>
              <a:t>版</a:t>
            </a:r>
            <a:r>
              <a:rPr lang="zh-CN" altLang="en-US" sz="1600" dirty="0" smtClean="0" bmk="">
                <a:solidFill>
                  <a:prstClr val="black"/>
                </a:solidFill>
                <a:latin typeface="Calibri" pitchFamily="34" charset="0"/>
                <a:cs typeface="宋体" pitchFamily="2" charset="-122"/>
              </a:rPr>
              <a:t>）</a:t>
            </a:r>
            <a:endParaRPr lang="en-US" altLang="zh-CN" sz="1600" dirty="0" smtClean="0" bmk="">
              <a:solidFill>
                <a:prstClr val="black"/>
              </a:solidFill>
              <a:latin typeface="Calibri" pitchFamily="34" charset="0"/>
              <a:cs typeface="宋体" pitchFamily="2" charset="-122"/>
            </a:endParaRPr>
          </a:p>
          <a:p>
            <a:pPr indent="173038">
              <a:lnSpc>
                <a:spcPct val="150000"/>
              </a:lnSpc>
              <a:defRPr/>
            </a:pPr>
            <a:endParaRPr lang="en-US" altLang="zh-CN" sz="1600" b="1" dirty="0" smtClean="0" bmk="">
              <a:solidFill>
                <a:prstClr val="black"/>
              </a:solidFill>
              <a:latin typeface="Calibri" pitchFamily="34" charset="0"/>
              <a:cs typeface="Times New Roman" pitchFamily="18" charset="0"/>
            </a:endParaRPr>
          </a:p>
          <a:p>
            <a:pPr indent="173038">
              <a:lnSpc>
                <a:spcPct val="150000"/>
              </a:lnSpc>
              <a:defRPr/>
            </a:pPr>
            <a:r>
              <a:rPr lang="zh-CN" altLang="en-US" sz="1600" dirty="0" smtClean="0"/>
              <a:t>如</a:t>
            </a:r>
            <a:r>
              <a:rPr lang="en-US" altLang="zh-CN" sz="1600" dirty="0" smtClean="0"/>
              <a:t>HAF003</a:t>
            </a:r>
            <a:r>
              <a:rPr lang="zh-CN" altLang="en-US" sz="1600" dirty="0" smtClean="0"/>
              <a:t>规定：</a:t>
            </a:r>
            <a:r>
              <a:rPr lang="zh-CN" altLang="en-US" sz="1600" b="1" dirty="0" smtClean="0"/>
              <a:t>“</a:t>
            </a:r>
            <a:r>
              <a:rPr lang="zh-CN" altLang="zh-CN" sz="1600" b="1" dirty="0" smtClean="0"/>
              <a:t>所有大纲还必须规定对从事影响质量活动的人员的培训。</a:t>
            </a:r>
            <a:r>
              <a:rPr lang="zh-CN" altLang="en-US" sz="1600" b="1" dirty="0" smtClean="0"/>
              <a:t>”</a:t>
            </a:r>
            <a:endParaRPr lang="en-US" altLang="zh-CN" sz="1600" b="1" dirty="0" smtClean="0"/>
          </a:p>
          <a:p>
            <a:pPr indent="173038">
              <a:lnSpc>
                <a:spcPct val="150000"/>
              </a:lnSpc>
              <a:defRPr/>
            </a:pPr>
            <a:r>
              <a:rPr lang="zh-CN" altLang="en-US" sz="1600" b="1" dirty="0" smtClean="0"/>
              <a:t>“</a:t>
            </a:r>
            <a:r>
              <a:rPr lang="zh-CN" altLang="zh-CN" sz="1600" b="1" dirty="0" smtClean="0"/>
              <a:t>必须根据从事特定任务所要求的学历、经验和业务熟练程度，对所有从事影响质量的活动的人员进行资格考核。必须制定培训大纲和程序，以便确保这些人员达到并保持足够的业务熟练程度。在某些情况下，必须酌情颁发资格证书，以证明达到和保持的业务水平。</a:t>
            </a:r>
            <a:r>
              <a:rPr lang="zh-CN" altLang="en-US" sz="1600" b="1" dirty="0" smtClean="0"/>
              <a:t>”</a:t>
            </a:r>
            <a:endParaRPr lang="en-US" altLang="zh-CN" sz="1600" b="1" dirty="0" smtClean="0"/>
          </a:p>
          <a:p>
            <a:pPr indent="173038">
              <a:lnSpc>
                <a:spcPct val="150000"/>
              </a:lnSpc>
              <a:defRPr/>
            </a:pPr>
            <a:endParaRPr lang="en-US" altLang="zh-CN" sz="1600" b="1" dirty="0" smtClean="0"/>
          </a:p>
          <a:p>
            <a:pPr indent="173038">
              <a:lnSpc>
                <a:spcPct val="150000"/>
              </a:lnSpc>
              <a:defRPr/>
            </a:pPr>
            <a:r>
              <a:rPr lang="en-US" altLang="zh-CN" sz="2000" b="1" dirty="0" smtClean="0" bmk="">
                <a:solidFill>
                  <a:prstClr val="black"/>
                </a:solidFill>
                <a:latin typeface="黑体" pitchFamily="49" charset="-122"/>
                <a:cs typeface="Times New Roman" pitchFamily="18" charset="0"/>
              </a:rPr>
              <a:t>2.</a:t>
            </a:r>
            <a:r>
              <a:rPr lang="zh-CN" altLang="en-US" sz="2000" b="1" dirty="0" smtClean="0" bmk="">
                <a:solidFill>
                  <a:prstClr val="black"/>
                </a:solidFill>
                <a:latin typeface="黑体" pitchFamily="49" charset="-122"/>
                <a:cs typeface="Times New Roman" pitchFamily="18" charset="0"/>
              </a:rPr>
              <a:t>适用阶段</a:t>
            </a:r>
            <a:endParaRPr lang="en-US" altLang="zh-CN" sz="2000" b="1" dirty="0" smtClean="0" bmk="">
              <a:solidFill>
                <a:prstClr val="black"/>
              </a:solidFill>
              <a:latin typeface="黑体" pitchFamily="49" charset="-122"/>
              <a:cs typeface="Times New Roman" pitchFamily="18" charset="0"/>
            </a:endParaRPr>
          </a:p>
          <a:p>
            <a:pPr indent="173038">
              <a:lnSpc>
                <a:spcPct val="150000"/>
              </a:lnSpc>
              <a:defRPr/>
            </a:pPr>
            <a:r>
              <a:rPr lang="zh-CN" altLang="en-US" sz="1600" dirty="0" smtClean="0" bmk="">
                <a:solidFill>
                  <a:prstClr val="black"/>
                </a:solidFill>
                <a:latin typeface="Calibri" pitchFamily="34" charset="0"/>
                <a:cs typeface="宋体" pitchFamily="2" charset="-122"/>
              </a:rPr>
              <a:t>核电厂调试准备阶段</a:t>
            </a:r>
            <a:endParaRPr lang="zh-CN" altLang="en-US" sz="1600" b="1" dirty="0" smtClean="0"/>
          </a:p>
        </p:txBody>
      </p:sp>
      <p:sp>
        <p:nvSpPr>
          <p:cNvPr id="5" name="矩形 20"/>
          <p:cNvSpPr>
            <a:spLocks noChangeArrowheads="1"/>
          </p:cNvSpPr>
          <p:nvPr/>
        </p:nvSpPr>
        <p:spPr bwMode="auto">
          <a:xfrm>
            <a:off x="3131840" y="332656"/>
            <a:ext cx="3132589" cy="369332"/>
          </a:xfrm>
          <a:prstGeom prst="rect">
            <a:avLst/>
          </a:prstGeom>
          <a:noFill/>
          <a:ln w="9525">
            <a:noFill/>
            <a:miter lim="800000"/>
            <a:headEnd/>
            <a:tailEnd/>
          </a:ln>
        </p:spPr>
        <p:txBody>
          <a:bodyPr wrap="none">
            <a:spAutoFit/>
          </a:bodyPr>
          <a:lstStyle/>
          <a:p>
            <a:r>
              <a:rPr lang="zh-CN" altLang="zh-CN" b="1" dirty="0" smtClean="0"/>
              <a:t>第</a:t>
            </a:r>
            <a:r>
              <a:rPr lang="zh-CN" altLang="en-US" b="1" dirty="0" smtClean="0"/>
              <a:t>四</a:t>
            </a:r>
            <a:r>
              <a:rPr lang="zh-CN" altLang="zh-CN" b="1" dirty="0" smtClean="0"/>
              <a:t>章</a:t>
            </a:r>
            <a:r>
              <a:rPr lang="en-US" altLang="zh-CN" b="1" dirty="0" smtClean="0"/>
              <a:t>   </a:t>
            </a:r>
            <a:r>
              <a:rPr lang="zh-CN" altLang="zh-CN" b="1" dirty="0" smtClean="0"/>
              <a:t>调试</a:t>
            </a:r>
            <a:r>
              <a:rPr lang="zh-CN" altLang="en-US" b="1" dirty="0" smtClean="0"/>
              <a:t>人员培训与授权</a:t>
            </a:r>
            <a:endParaRPr lang="zh-CN" altLang="en-US" b="1" dirty="0"/>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矩形 36"/>
          <p:cNvSpPr/>
          <p:nvPr/>
        </p:nvSpPr>
        <p:spPr>
          <a:xfrm>
            <a:off x="8604250" y="6500285"/>
            <a:ext cx="431800" cy="28998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7" name="矩形 6"/>
          <p:cNvSpPr/>
          <p:nvPr/>
        </p:nvSpPr>
        <p:spPr>
          <a:xfrm>
            <a:off x="395536" y="980728"/>
            <a:ext cx="8280400" cy="1661993"/>
          </a:xfrm>
          <a:prstGeom prst="rect">
            <a:avLst/>
          </a:prstGeom>
        </p:spPr>
        <p:txBody>
          <a:bodyPr>
            <a:spAutoFit/>
          </a:bodyPr>
          <a:lstStyle/>
          <a:p>
            <a:pPr indent="173038">
              <a:lnSpc>
                <a:spcPct val="150000"/>
              </a:lnSpc>
              <a:defRPr/>
            </a:pPr>
            <a:r>
              <a:rPr lang="en-US" altLang="zh-CN" sz="2000" b="1" dirty="0" smtClean="0" bmk="">
                <a:solidFill>
                  <a:prstClr val="black"/>
                </a:solidFill>
                <a:latin typeface="黑体" pitchFamily="49" charset="-122"/>
                <a:cs typeface="Times New Roman" pitchFamily="18" charset="0"/>
              </a:rPr>
              <a:t>3.</a:t>
            </a:r>
            <a:r>
              <a:rPr lang="zh-CN" altLang="en-US" sz="2000" b="1" dirty="0" smtClean="0" bmk="">
                <a:solidFill>
                  <a:prstClr val="black"/>
                </a:solidFill>
                <a:latin typeface="黑体" pitchFamily="49" charset="-122"/>
                <a:cs typeface="Times New Roman" pitchFamily="18" charset="0"/>
              </a:rPr>
              <a:t>控制</a:t>
            </a:r>
            <a:r>
              <a:rPr lang="zh-CN" altLang="en-US" sz="2000" b="1" dirty="0" bmk="">
                <a:solidFill>
                  <a:prstClr val="black"/>
                </a:solidFill>
                <a:latin typeface="黑体" pitchFamily="49" charset="-122"/>
                <a:cs typeface="Times New Roman" pitchFamily="18" charset="0"/>
              </a:rPr>
              <a:t>要点</a:t>
            </a:r>
            <a:endParaRPr lang="zh-CN" altLang="en-US" sz="2000" b="1" dirty="0" bmk="">
              <a:solidFill>
                <a:prstClr val="black"/>
              </a:solidFill>
              <a:latin typeface="Cambria" pitchFamily="18" charset="0"/>
              <a:cs typeface="Times New Roman" pitchFamily="18" charset="0"/>
            </a:endParaRPr>
          </a:p>
          <a:p>
            <a:pPr indent="173038">
              <a:lnSpc>
                <a:spcPct val="150000"/>
              </a:lnSpc>
              <a:defRPr/>
            </a:pPr>
            <a:r>
              <a:rPr lang="zh-CN" altLang="en-US" sz="1200" dirty="0" bmk="">
                <a:solidFill>
                  <a:srgbClr val="000000"/>
                </a:solidFill>
                <a:latin typeface="Calibri" pitchFamily="34" charset="0"/>
                <a:cs typeface="宋体" pitchFamily="2" charset="-122"/>
              </a:rPr>
              <a:t>   </a:t>
            </a:r>
            <a:r>
              <a:rPr lang="zh-CN" altLang="en-US" sz="1200" dirty="0" smtClean="0" bmk="">
                <a:solidFill>
                  <a:srgbClr val="000000"/>
                </a:solidFill>
                <a:latin typeface="Calibri" pitchFamily="34" charset="0"/>
                <a:cs typeface="宋体" pitchFamily="2" charset="-122"/>
              </a:rPr>
              <a:t>   </a:t>
            </a:r>
            <a:r>
              <a:rPr lang="zh-CN" altLang="en-US" sz="1600" dirty="0" bmk="">
                <a:solidFill>
                  <a:srgbClr val="000000"/>
                </a:solidFill>
                <a:latin typeface="Calibri" pitchFamily="34" charset="0"/>
                <a:cs typeface="宋体" pitchFamily="2" charset="-122"/>
              </a:rPr>
              <a:t>运用系统化培训</a:t>
            </a:r>
            <a:r>
              <a:rPr lang="zh-CN" altLang="en-US" sz="1600" dirty="0" smtClean="0" bmk="">
                <a:solidFill>
                  <a:srgbClr val="000000"/>
                </a:solidFill>
                <a:latin typeface="Calibri" pitchFamily="34" charset="0"/>
                <a:cs typeface="宋体" pitchFamily="2" charset="-122"/>
              </a:rPr>
              <a:t>方法，建立</a:t>
            </a:r>
            <a:r>
              <a:rPr lang="zh-CN" altLang="en-US" sz="1600" dirty="0" bmk="">
                <a:solidFill>
                  <a:srgbClr val="000000"/>
                </a:solidFill>
                <a:latin typeface="Calibri" pitchFamily="34" charset="0"/>
                <a:cs typeface="宋体" pitchFamily="2" charset="-122"/>
              </a:rPr>
              <a:t>完善的培训授权管理</a:t>
            </a:r>
            <a:r>
              <a:rPr lang="zh-CN" altLang="en-US" sz="1600" dirty="0" smtClean="0" bmk="">
                <a:solidFill>
                  <a:srgbClr val="000000"/>
                </a:solidFill>
                <a:latin typeface="Calibri" pitchFamily="34" charset="0"/>
                <a:cs typeface="宋体" pitchFamily="2" charset="-122"/>
              </a:rPr>
              <a:t>体系，明确</a:t>
            </a:r>
            <a:r>
              <a:rPr lang="zh-CN" altLang="en-US" sz="1600" dirty="0" bmk="">
                <a:solidFill>
                  <a:srgbClr val="000000"/>
                </a:solidFill>
                <a:latin typeface="Calibri" pitchFamily="34" charset="0"/>
                <a:cs typeface="宋体" pitchFamily="2" charset="-122"/>
              </a:rPr>
              <a:t>调试人员培训与授权</a:t>
            </a:r>
            <a:r>
              <a:rPr lang="zh-CN" altLang="en-US" sz="1600" dirty="0" smtClean="0" bmk="">
                <a:solidFill>
                  <a:srgbClr val="000000"/>
                </a:solidFill>
                <a:latin typeface="Calibri" pitchFamily="34" charset="0"/>
                <a:cs typeface="宋体" pitchFamily="2" charset="-122"/>
              </a:rPr>
              <a:t>原则，建立</a:t>
            </a:r>
            <a:r>
              <a:rPr lang="zh-CN" altLang="en-US" sz="1600" dirty="0" bmk="">
                <a:solidFill>
                  <a:srgbClr val="000000"/>
                </a:solidFill>
                <a:latin typeface="Calibri" pitchFamily="34" charset="0"/>
                <a:cs typeface="宋体" pitchFamily="2" charset="-122"/>
              </a:rPr>
              <a:t>标准化培训</a:t>
            </a:r>
            <a:r>
              <a:rPr lang="zh-CN" altLang="en-US" sz="1600" dirty="0" smtClean="0" bmk="">
                <a:solidFill>
                  <a:srgbClr val="000000"/>
                </a:solidFill>
                <a:latin typeface="Calibri" pitchFamily="34" charset="0"/>
                <a:cs typeface="宋体" pitchFamily="2" charset="-122"/>
              </a:rPr>
              <a:t>流程，设置</a:t>
            </a:r>
            <a:r>
              <a:rPr lang="zh-CN" altLang="en-US" sz="1600" dirty="0" bmk="">
                <a:solidFill>
                  <a:srgbClr val="000000"/>
                </a:solidFill>
                <a:latin typeface="Calibri" pitchFamily="34" charset="0"/>
                <a:cs typeface="宋体" pitchFamily="2" charset="-122"/>
              </a:rPr>
              <a:t>规范化、系统化、有针对性的培训</a:t>
            </a:r>
            <a:r>
              <a:rPr lang="zh-CN" altLang="en-US" sz="1600" dirty="0" smtClean="0" bmk="">
                <a:solidFill>
                  <a:srgbClr val="000000"/>
                </a:solidFill>
                <a:latin typeface="Calibri" pitchFamily="34" charset="0"/>
                <a:cs typeface="宋体" pitchFamily="2" charset="-122"/>
              </a:rPr>
              <a:t>课程，确保</a:t>
            </a:r>
            <a:r>
              <a:rPr lang="zh-CN" altLang="en-US" sz="1600" dirty="0" bmk="">
                <a:solidFill>
                  <a:srgbClr val="000000"/>
                </a:solidFill>
                <a:latin typeface="Calibri" pitchFamily="34" charset="0"/>
                <a:cs typeface="宋体" pitchFamily="2" charset="-122"/>
              </a:rPr>
              <a:t>培训</a:t>
            </a:r>
            <a:r>
              <a:rPr lang="zh-CN" altLang="en-US" sz="1600" dirty="0" smtClean="0" bmk="">
                <a:solidFill>
                  <a:srgbClr val="000000"/>
                </a:solidFill>
                <a:latin typeface="Calibri" pitchFamily="34" charset="0"/>
                <a:cs typeface="宋体" pitchFamily="2" charset="-122"/>
              </a:rPr>
              <a:t>资源，对</a:t>
            </a:r>
            <a:r>
              <a:rPr lang="zh-CN" altLang="en-US" sz="1600" dirty="0" bmk="">
                <a:solidFill>
                  <a:srgbClr val="000000"/>
                </a:solidFill>
                <a:latin typeface="Calibri" pitchFamily="34" charset="0"/>
                <a:cs typeface="宋体" pitchFamily="2" charset="-122"/>
              </a:rPr>
              <a:t>调试人员进行适当而充分的</a:t>
            </a:r>
            <a:r>
              <a:rPr lang="zh-CN" altLang="en-US" sz="1600" dirty="0" smtClean="0" bmk="">
                <a:solidFill>
                  <a:srgbClr val="000000"/>
                </a:solidFill>
                <a:latin typeface="Calibri" pitchFamily="34" charset="0"/>
                <a:cs typeface="宋体" pitchFamily="2" charset="-122"/>
              </a:rPr>
              <a:t>培训，达到</a:t>
            </a:r>
            <a:r>
              <a:rPr lang="zh-CN" altLang="en-US" sz="1600" dirty="0" bmk="">
                <a:solidFill>
                  <a:srgbClr val="000000"/>
                </a:solidFill>
                <a:latin typeface="Calibri" pitchFamily="34" charset="0"/>
                <a:cs typeface="宋体" pitchFamily="2" charset="-122"/>
              </a:rPr>
              <a:t>培训与授权的</a:t>
            </a:r>
            <a:r>
              <a:rPr lang="zh-CN" altLang="en-US" sz="1600" dirty="0" smtClean="0" bmk="">
                <a:solidFill>
                  <a:srgbClr val="000000"/>
                </a:solidFill>
                <a:latin typeface="Calibri" pitchFamily="34" charset="0"/>
                <a:cs typeface="宋体" pitchFamily="2" charset="-122"/>
              </a:rPr>
              <a:t>目标确保</a:t>
            </a:r>
            <a:r>
              <a:rPr lang="zh-CN" altLang="en-US" sz="1600" dirty="0" bmk="">
                <a:solidFill>
                  <a:srgbClr val="000000"/>
                </a:solidFill>
                <a:latin typeface="Calibri" pitchFamily="34" charset="0"/>
                <a:cs typeface="宋体" pitchFamily="2" charset="-122"/>
              </a:rPr>
              <a:t>调试活动的顺利实施</a:t>
            </a:r>
            <a:r>
              <a:rPr lang="zh-CN" altLang="en-US" sz="1600" dirty="0" smtClean="0" bmk="">
                <a:solidFill>
                  <a:srgbClr val="000000"/>
                </a:solidFill>
                <a:latin typeface="Calibri" pitchFamily="34" charset="0"/>
                <a:cs typeface="宋体" pitchFamily="2" charset="-122"/>
              </a:rPr>
              <a:t>。</a:t>
            </a:r>
            <a:endParaRPr lang="zh-CN" altLang="en-US" sz="1600" b="1" dirty="0" bmk="">
              <a:solidFill>
                <a:prstClr val="black"/>
              </a:solidFill>
              <a:latin typeface="Calibri" pitchFamily="34" charset="0"/>
            </a:endParaRPr>
          </a:p>
        </p:txBody>
      </p:sp>
      <p:sp>
        <p:nvSpPr>
          <p:cNvPr id="5" name="矩形 20"/>
          <p:cNvSpPr>
            <a:spLocks noChangeArrowheads="1"/>
          </p:cNvSpPr>
          <p:nvPr/>
        </p:nvSpPr>
        <p:spPr bwMode="auto">
          <a:xfrm>
            <a:off x="3131840" y="332656"/>
            <a:ext cx="3132589" cy="369332"/>
          </a:xfrm>
          <a:prstGeom prst="rect">
            <a:avLst/>
          </a:prstGeom>
          <a:noFill/>
          <a:ln w="9525">
            <a:noFill/>
            <a:miter lim="800000"/>
            <a:headEnd/>
            <a:tailEnd/>
          </a:ln>
        </p:spPr>
        <p:txBody>
          <a:bodyPr wrap="none">
            <a:spAutoFit/>
          </a:bodyPr>
          <a:lstStyle/>
          <a:p>
            <a:r>
              <a:rPr lang="zh-CN" altLang="zh-CN" b="1" dirty="0" smtClean="0"/>
              <a:t>第</a:t>
            </a:r>
            <a:r>
              <a:rPr lang="zh-CN" altLang="en-US" b="1" dirty="0" smtClean="0"/>
              <a:t>四</a:t>
            </a:r>
            <a:r>
              <a:rPr lang="zh-CN" altLang="zh-CN" b="1" dirty="0" smtClean="0"/>
              <a:t>章</a:t>
            </a:r>
            <a:r>
              <a:rPr lang="en-US" altLang="zh-CN" b="1" dirty="0" smtClean="0"/>
              <a:t>   </a:t>
            </a:r>
            <a:r>
              <a:rPr lang="zh-CN" altLang="zh-CN" b="1" dirty="0" smtClean="0"/>
              <a:t>调试</a:t>
            </a:r>
            <a:r>
              <a:rPr lang="zh-CN" altLang="en-US" b="1" dirty="0" smtClean="0"/>
              <a:t>人员培训与授权</a:t>
            </a:r>
            <a:endParaRPr lang="zh-CN" altLang="en-US" b="1" dirty="0"/>
          </a:p>
        </p:txBody>
      </p:sp>
      <p:graphicFrame>
        <p:nvGraphicFramePr>
          <p:cNvPr id="6" name="图示 5"/>
          <p:cNvGraphicFramePr/>
          <p:nvPr/>
        </p:nvGraphicFramePr>
        <p:xfrm>
          <a:off x="1475656" y="234888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矩形 36"/>
          <p:cNvSpPr/>
          <p:nvPr/>
        </p:nvSpPr>
        <p:spPr>
          <a:xfrm>
            <a:off x="8604250" y="6500285"/>
            <a:ext cx="431800" cy="28998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7" name="矩形 6"/>
          <p:cNvSpPr/>
          <p:nvPr/>
        </p:nvSpPr>
        <p:spPr>
          <a:xfrm>
            <a:off x="395536" y="980728"/>
            <a:ext cx="8280400" cy="1200329"/>
          </a:xfrm>
          <a:prstGeom prst="rect">
            <a:avLst/>
          </a:prstGeom>
        </p:spPr>
        <p:txBody>
          <a:bodyPr>
            <a:spAutoFit/>
          </a:bodyPr>
          <a:lstStyle/>
          <a:p>
            <a:pPr indent="173038">
              <a:lnSpc>
                <a:spcPct val="150000"/>
              </a:lnSpc>
              <a:defRPr/>
            </a:pPr>
            <a:r>
              <a:rPr lang="en-US" altLang="zh-CN" sz="1600" b="1" dirty="0" smtClean="0" bmk="">
                <a:solidFill>
                  <a:prstClr val="black"/>
                </a:solidFill>
                <a:latin typeface="黑体" pitchFamily="49" charset="-122"/>
              </a:rPr>
              <a:t>3.1</a:t>
            </a:r>
            <a:r>
              <a:rPr lang="zh-CN" altLang="en-US" sz="1600" b="1" dirty="0" smtClean="0" bmk="">
                <a:solidFill>
                  <a:prstClr val="black"/>
                </a:solidFill>
                <a:latin typeface="黑体" pitchFamily="49" charset="-122"/>
              </a:rPr>
              <a:t> 制定</a:t>
            </a:r>
            <a:r>
              <a:rPr lang="zh-CN" altLang="en-US" sz="1600" b="1" dirty="0" bmk="">
                <a:solidFill>
                  <a:prstClr val="black"/>
                </a:solidFill>
                <a:latin typeface="黑体" pitchFamily="49" charset="-122"/>
              </a:rPr>
              <a:t>调试人员培训政策和业绩指标</a:t>
            </a:r>
            <a:endParaRPr lang="zh-CN" altLang="en-US" sz="1600" b="1" dirty="0" bmk="">
              <a:solidFill>
                <a:prstClr val="black"/>
              </a:solidFill>
              <a:latin typeface="Calibri" pitchFamily="34" charset="0"/>
            </a:endParaRPr>
          </a:p>
          <a:p>
            <a:pPr indent="173038">
              <a:lnSpc>
                <a:spcPct val="150000"/>
              </a:lnSpc>
              <a:defRPr/>
            </a:pPr>
            <a:r>
              <a:rPr lang="zh-CN" altLang="en-US" sz="1600" dirty="0" bmk="">
                <a:solidFill>
                  <a:prstClr val="black"/>
                </a:solidFill>
                <a:latin typeface="Calibri" pitchFamily="34" charset="0"/>
                <a:cs typeface="宋体" pitchFamily="2" charset="-122"/>
              </a:rPr>
              <a:t>    制定高标准的培训政策和业绩</a:t>
            </a:r>
            <a:r>
              <a:rPr lang="zh-CN" altLang="en-US" sz="1600" dirty="0" smtClean="0" bmk="">
                <a:solidFill>
                  <a:prstClr val="black"/>
                </a:solidFill>
                <a:latin typeface="Calibri" pitchFamily="34" charset="0"/>
                <a:cs typeface="宋体" pitchFamily="2" charset="-122"/>
              </a:rPr>
              <a:t>指标，持续</a:t>
            </a:r>
            <a:r>
              <a:rPr lang="zh-CN" altLang="en-US" sz="1600" dirty="0" bmk="">
                <a:solidFill>
                  <a:prstClr val="black"/>
                </a:solidFill>
                <a:latin typeface="Calibri" pitchFamily="34" charset="0"/>
                <a:cs typeface="宋体" pitchFamily="2" charset="-122"/>
              </a:rPr>
              <a:t>强化培训的管理期望与评价业绩指标</a:t>
            </a:r>
            <a:r>
              <a:rPr lang="zh-CN" altLang="en-US" sz="1600" dirty="0" smtClean="0" bmk="">
                <a:solidFill>
                  <a:prstClr val="black"/>
                </a:solidFill>
                <a:latin typeface="Calibri" pitchFamily="34" charset="0"/>
                <a:cs typeface="宋体" pitchFamily="2" charset="-122"/>
              </a:rPr>
              <a:t>。调试人员素质要求如下图。</a:t>
            </a:r>
            <a:endParaRPr lang="zh-CN" altLang="en-US" sz="1600" dirty="0" bmk="">
              <a:solidFill>
                <a:prstClr val="black"/>
              </a:solidFill>
              <a:latin typeface="Calibri" pitchFamily="34" charset="0"/>
              <a:cs typeface="宋体" pitchFamily="2" charset="-122"/>
            </a:endParaRPr>
          </a:p>
        </p:txBody>
      </p:sp>
      <p:sp>
        <p:nvSpPr>
          <p:cNvPr id="5" name="矩形 20"/>
          <p:cNvSpPr>
            <a:spLocks noChangeArrowheads="1"/>
          </p:cNvSpPr>
          <p:nvPr/>
        </p:nvSpPr>
        <p:spPr bwMode="auto">
          <a:xfrm>
            <a:off x="3131840" y="332656"/>
            <a:ext cx="3132589" cy="369332"/>
          </a:xfrm>
          <a:prstGeom prst="rect">
            <a:avLst/>
          </a:prstGeom>
          <a:noFill/>
          <a:ln w="9525">
            <a:noFill/>
            <a:miter lim="800000"/>
            <a:headEnd/>
            <a:tailEnd/>
          </a:ln>
        </p:spPr>
        <p:txBody>
          <a:bodyPr wrap="none">
            <a:spAutoFit/>
          </a:bodyPr>
          <a:lstStyle/>
          <a:p>
            <a:r>
              <a:rPr lang="zh-CN" altLang="zh-CN" b="1" dirty="0" smtClean="0"/>
              <a:t>第</a:t>
            </a:r>
            <a:r>
              <a:rPr lang="zh-CN" altLang="en-US" b="1" dirty="0" smtClean="0"/>
              <a:t>四</a:t>
            </a:r>
            <a:r>
              <a:rPr lang="zh-CN" altLang="zh-CN" b="1" dirty="0" smtClean="0"/>
              <a:t>章</a:t>
            </a:r>
            <a:r>
              <a:rPr lang="en-US" altLang="zh-CN" b="1" dirty="0" smtClean="0"/>
              <a:t>   </a:t>
            </a:r>
            <a:r>
              <a:rPr lang="zh-CN" altLang="zh-CN" b="1" dirty="0" smtClean="0"/>
              <a:t>调试</a:t>
            </a:r>
            <a:r>
              <a:rPr lang="zh-CN" altLang="en-US" b="1" dirty="0" smtClean="0"/>
              <a:t>人员培训与授权</a:t>
            </a:r>
            <a:endParaRPr lang="zh-CN" altLang="en-US" b="1" dirty="0"/>
          </a:p>
        </p:txBody>
      </p:sp>
      <p:graphicFrame>
        <p:nvGraphicFramePr>
          <p:cNvPr id="6" name="图示 5"/>
          <p:cNvGraphicFramePr/>
          <p:nvPr/>
        </p:nvGraphicFramePr>
        <p:xfrm>
          <a:off x="1979712" y="2132856"/>
          <a:ext cx="4968552" cy="42153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矩形 36"/>
          <p:cNvSpPr/>
          <p:nvPr/>
        </p:nvSpPr>
        <p:spPr>
          <a:xfrm>
            <a:off x="8604250" y="6500285"/>
            <a:ext cx="431800" cy="28998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7" name="矩形 6"/>
          <p:cNvSpPr/>
          <p:nvPr/>
        </p:nvSpPr>
        <p:spPr>
          <a:xfrm>
            <a:off x="395536" y="980728"/>
            <a:ext cx="8280400" cy="3416320"/>
          </a:xfrm>
          <a:prstGeom prst="rect">
            <a:avLst/>
          </a:prstGeom>
        </p:spPr>
        <p:txBody>
          <a:bodyPr>
            <a:spAutoFit/>
          </a:bodyPr>
          <a:lstStyle/>
          <a:p>
            <a:pPr indent="173038">
              <a:lnSpc>
                <a:spcPct val="150000"/>
              </a:lnSpc>
              <a:defRPr/>
            </a:pPr>
            <a:r>
              <a:rPr lang="en-US" altLang="zh-CN" sz="1600" b="1" dirty="0" smtClean="0" bmk="">
                <a:solidFill>
                  <a:prstClr val="black"/>
                </a:solidFill>
                <a:latin typeface="黑体" pitchFamily="49" charset="-122"/>
              </a:rPr>
              <a:t>3.2</a:t>
            </a:r>
            <a:r>
              <a:rPr lang="zh-CN" altLang="en-US" sz="1600" b="1" dirty="0" smtClean="0" bmk="">
                <a:solidFill>
                  <a:prstClr val="black"/>
                </a:solidFill>
                <a:latin typeface="黑体" pitchFamily="49" charset="-122"/>
              </a:rPr>
              <a:t> </a:t>
            </a:r>
            <a:r>
              <a:rPr lang="zh-CN" altLang="en-US" sz="1600" b="1" dirty="0" smtClean="0" bmk="_Toc18045509">
                <a:solidFill>
                  <a:prstClr val="black"/>
                </a:solidFill>
                <a:latin typeface="黑体" pitchFamily="49" charset="-122"/>
              </a:rPr>
              <a:t>建立</a:t>
            </a:r>
            <a:r>
              <a:rPr lang="zh-CN" altLang="en-US" sz="1600" b="1" dirty="0" bmk="_Toc18045509">
                <a:solidFill>
                  <a:prstClr val="black"/>
                </a:solidFill>
                <a:latin typeface="黑体" pitchFamily="49" charset="-122"/>
              </a:rPr>
              <a:t>完善的培训和授权组织体系</a:t>
            </a:r>
            <a:endParaRPr lang="zh-CN" altLang="en-US" sz="1600" b="1" dirty="0">
              <a:solidFill>
                <a:prstClr val="black"/>
              </a:solidFill>
              <a:latin typeface="Calibri" pitchFamily="34" charset="0"/>
            </a:endParaRPr>
          </a:p>
          <a:p>
            <a:pPr marL="173038" indent="277813">
              <a:lnSpc>
                <a:spcPct val="150000"/>
              </a:lnSpc>
              <a:buFont typeface="Wingdings" pitchFamily="2" charset="2"/>
              <a:buChar char="Ø"/>
              <a:defRPr/>
            </a:pPr>
            <a:r>
              <a:rPr lang="zh-CN" altLang="en-US" sz="1600" dirty="0">
                <a:solidFill>
                  <a:prstClr val="black"/>
                </a:solidFill>
                <a:latin typeface="Calibri" pitchFamily="34" charset="0"/>
                <a:cs typeface="宋体" pitchFamily="2" charset="-122"/>
              </a:rPr>
              <a:t>建立完善的培训和授权组织</a:t>
            </a:r>
            <a:r>
              <a:rPr lang="zh-CN" altLang="en-US" sz="1600" dirty="0" smtClean="0">
                <a:solidFill>
                  <a:prstClr val="black"/>
                </a:solidFill>
                <a:latin typeface="Calibri" pitchFamily="34" charset="0"/>
                <a:cs typeface="宋体" pitchFamily="2" charset="-122"/>
              </a:rPr>
              <a:t>体系，规划</a:t>
            </a:r>
            <a:r>
              <a:rPr lang="zh-CN" altLang="en-US" sz="1600" dirty="0">
                <a:solidFill>
                  <a:prstClr val="black"/>
                </a:solidFill>
                <a:latin typeface="Calibri" pitchFamily="34" charset="0"/>
                <a:cs typeface="宋体" pitchFamily="2" charset="-122"/>
              </a:rPr>
              <a:t>和规范授权培训</a:t>
            </a:r>
            <a:r>
              <a:rPr lang="zh-CN" altLang="en-US" sz="1600" dirty="0" smtClean="0">
                <a:solidFill>
                  <a:prstClr val="black"/>
                </a:solidFill>
                <a:latin typeface="Calibri" pitchFamily="34" charset="0"/>
                <a:cs typeface="宋体" pitchFamily="2" charset="-122"/>
              </a:rPr>
              <a:t>课程，设置</a:t>
            </a:r>
            <a:r>
              <a:rPr lang="zh-CN" altLang="en-US" sz="1600" dirty="0">
                <a:solidFill>
                  <a:prstClr val="black"/>
                </a:solidFill>
                <a:latin typeface="Calibri" pitchFamily="34" charset="0"/>
                <a:cs typeface="宋体" pitchFamily="2" charset="-122"/>
              </a:rPr>
              <a:t>专职或兼职的培训管理</a:t>
            </a:r>
            <a:r>
              <a:rPr lang="zh-CN" altLang="en-US" sz="1600" dirty="0" smtClean="0">
                <a:solidFill>
                  <a:prstClr val="black"/>
                </a:solidFill>
                <a:latin typeface="Calibri" pitchFamily="34" charset="0"/>
                <a:cs typeface="宋体" pitchFamily="2" charset="-122"/>
              </a:rPr>
              <a:t>人员，明确</a:t>
            </a:r>
            <a:r>
              <a:rPr lang="zh-CN" altLang="en-US" sz="1600" dirty="0">
                <a:solidFill>
                  <a:prstClr val="black"/>
                </a:solidFill>
                <a:latin typeface="Calibri" pitchFamily="34" charset="0"/>
                <a:cs typeface="宋体" pitchFamily="2" charset="-122"/>
              </a:rPr>
              <a:t>培训相关各部门的</a:t>
            </a:r>
            <a:r>
              <a:rPr lang="zh-CN" altLang="en-US" sz="1600" dirty="0" smtClean="0">
                <a:solidFill>
                  <a:prstClr val="black"/>
                </a:solidFill>
                <a:latin typeface="Calibri" pitchFamily="34" charset="0"/>
                <a:cs typeface="宋体" pitchFamily="2" charset="-122"/>
              </a:rPr>
              <a:t>职责，使</a:t>
            </a:r>
            <a:r>
              <a:rPr lang="zh-CN" altLang="en-US" sz="1600" dirty="0">
                <a:solidFill>
                  <a:prstClr val="black"/>
                </a:solidFill>
                <a:latin typeface="Calibri" pitchFamily="34" charset="0"/>
                <a:cs typeface="宋体" pitchFamily="2" charset="-122"/>
              </a:rPr>
              <a:t>培训工作得到有效保障。</a:t>
            </a:r>
            <a:endParaRPr lang="zh-CN" altLang="en-US" sz="1600" dirty="0">
              <a:solidFill>
                <a:prstClr val="black"/>
              </a:solidFill>
            </a:endParaRPr>
          </a:p>
          <a:p>
            <a:pPr marL="173038" indent="277813">
              <a:lnSpc>
                <a:spcPct val="150000"/>
              </a:lnSpc>
              <a:buFont typeface="Wingdings" pitchFamily="2" charset="2"/>
              <a:buChar char="Ø"/>
              <a:defRPr/>
            </a:pPr>
            <a:r>
              <a:rPr lang="zh-CN" altLang="en-US" sz="1600" dirty="0">
                <a:solidFill>
                  <a:prstClr val="black"/>
                </a:solidFill>
                <a:latin typeface="Calibri" pitchFamily="34" charset="0"/>
                <a:cs typeface="宋体" pitchFamily="2" charset="-122"/>
              </a:rPr>
              <a:t>建立标准化的调试人才培训</a:t>
            </a:r>
            <a:r>
              <a:rPr lang="zh-CN" altLang="en-US" sz="1600" dirty="0" smtClean="0">
                <a:solidFill>
                  <a:prstClr val="black"/>
                </a:solidFill>
                <a:latin typeface="Calibri" pitchFamily="34" charset="0"/>
                <a:cs typeface="宋体" pitchFamily="2" charset="-122"/>
              </a:rPr>
              <a:t>流程，根据</a:t>
            </a:r>
            <a:r>
              <a:rPr lang="zh-CN" altLang="en-US" sz="1600" dirty="0">
                <a:solidFill>
                  <a:prstClr val="black"/>
                </a:solidFill>
                <a:latin typeface="Calibri" pitchFamily="34" charset="0"/>
                <a:cs typeface="宋体" pitchFamily="2" charset="-122"/>
              </a:rPr>
              <a:t>员工个人技能和</a:t>
            </a:r>
            <a:r>
              <a:rPr lang="zh-CN" altLang="en-US" sz="1600" dirty="0" smtClean="0">
                <a:solidFill>
                  <a:prstClr val="black"/>
                </a:solidFill>
                <a:latin typeface="Calibri" pitchFamily="34" charset="0"/>
                <a:cs typeface="宋体" pitchFamily="2" charset="-122"/>
              </a:rPr>
              <a:t>素质，制定</a:t>
            </a:r>
            <a:r>
              <a:rPr lang="zh-CN" altLang="en-US" sz="1600" dirty="0">
                <a:solidFill>
                  <a:prstClr val="black"/>
                </a:solidFill>
                <a:latin typeface="Calibri" pitchFamily="34" charset="0"/>
                <a:cs typeface="宋体" pitchFamily="2" charset="-122"/>
              </a:rPr>
              <a:t>差异化的员工培训计划并有效实施</a:t>
            </a:r>
            <a:r>
              <a:rPr lang="zh-CN" altLang="en-US" sz="1600" dirty="0" smtClean="0">
                <a:solidFill>
                  <a:prstClr val="black"/>
                </a:solidFill>
                <a:latin typeface="Calibri" pitchFamily="34" charset="0"/>
                <a:cs typeface="宋体" pitchFamily="2" charset="-122"/>
              </a:rPr>
              <a:t>。调试人员能力和资质要求如下图。</a:t>
            </a:r>
            <a:endParaRPr lang="zh-CN" altLang="en-US" sz="1600" dirty="0">
              <a:solidFill>
                <a:prstClr val="black"/>
              </a:solidFill>
              <a:latin typeface="Calibri" pitchFamily="34" charset="0"/>
              <a:cs typeface="宋体" pitchFamily="2" charset="-122"/>
            </a:endParaRPr>
          </a:p>
          <a:p>
            <a:pPr marL="173038" indent="277813">
              <a:lnSpc>
                <a:spcPct val="150000"/>
              </a:lnSpc>
              <a:buFont typeface="Wingdings" pitchFamily="2" charset="2"/>
              <a:buChar char="Ø"/>
              <a:defRPr/>
            </a:pPr>
            <a:r>
              <a:rPr lang="zh-CN" altLang="en-US" sz="1600" dirty="0">
                <a:solidFill>
                  <a:prstClr val="black"/>
                </a:solidFill>
                <a:latin typeface="Calibri" pitchFamily="34" charset="0"/>
                <a:cs typeface="宋体" pitchFamily="2" charset="-122"/>
              </a:rPr>
              <a:t>运用系统化培训</a:t>
            </a:r>
            <a:r>
              <a:rPr lang="zh-CN" altLang="en-US" sz="1600" dirty="0" smtClean="0">
                <a:solidFill>
                  <a:prstClr val="black"/>
                </a:solidFill>
                <a:latin typeface="Calibri" pitchFamily="34" charset="0"/>
                <a:cs typeface="宋体" pitchFamily="2" charset="-122"/>
              </a:rPr>
              <a:t>方法，设置</a:t>
            </a:r>
            <a:r>
              <a:rPr lang="zh-CN" altLang="en-US" sz="1600" dirty="0">
                <a:solidFill>
                  <a:prstClr val="black"/>
                </a:solidFill>
                <a:latin typeface="Calibri" pitchFamily="34" charset="0"/>
                <a:cs typeface="宋体" pitchFamily="2" charset="-122"/>
              </a:rPr>
              <a:t>规范化、系统化、有针对性的岗位培训</a:t>
            </a:r>
            <a:r>
              <a:rPr lang="zh-CN" altLang="en-US" sz="1600" dirty="0" smtClean="0">
                <a:solidFill>
                  <a:prstClr val="black"/>
                </a:solidFill>
                <a:latin typeface="Calibri" pitchFamily="34" charset="0"/>
                <a:cs typeface="宋体" pitchFamily="2" charset="-122"/>
              </a:rPr>
              <a:t>课程，确保</a:t>
            </a:r>
            <a:r>
              <a:rPr lang="zh-CN" altLang="en-US" sz="1600" dirty="0">
                <a:solidFill>
                  <a:prstClr val="black"/>
                </a:solidFill>
                <a:latin typeface="Calibri" pitchFamily="34" charset="0"/>
                <a:cs typeface="宋体" pitchFamily="2" charset="-122"/>
              </a:rPr>
              <a:t>调试人员经过必要的知识和技能培训</a:t>
            </a:r>
            <a:r>
              <a:rPr lang="zh-CN" altLang="en-US" sz="1600" dirty="0" smtClean="0">
                <a:solidFill>
                  <a:prstClr val="black"/>
                </a:solidFill>
                <a:latin typeface="Calibri" pitchFamily="34" charset="0"/>
                <a:cs typeface="宋体" pitchFamily="2" charset="-122"/>
              </a:rPr>
              <a:t>。调试人员培训计划如下图。</a:t>
            </a:r>
            <a:endParaRPr lang="zh-CN" altLang="en-US" sz="1600" dirty="0">
              <a:solidFill>
                <a:prstClr val="black"/>
              </a:solidFill>
            </a:endParaRPr>
          </a:p>
          <a:p>
            <a:pPr marL="173038" indent="277813">
              <a:lnSpc>
                <a:spcPct val="150000"/>
              </a:lnSpc>
              <a:buFont typeface="Wingdings" pitchFamily="2" charset="2"/>
              <a:buChar char="Ø"/>
              <a:defRPr/>
            </a:pPr>
            <a:r>
              <a:rPr lang="zh-CN" altLang="en-US" sz="1600" dirty="0">
                <a:solidFill>
                  <a:prstClr val="black"/>
                </a:solidFill>
                <a:latin typeface="Calibri" pitchFamily="34" charset="0"/>
                <a:cs typeface="宋体" pitchFamily="2" charset="-122"/>
              </a:rPr>
              <a:t>建立完善的再培训</a:t>
            </a:r>
            <a:r>
              <a:rPr lang="zh-CN" altLang="en-US" sz="1600" dirty="0" smtClean="0">
                <a:solidFill>
                  <a:prstClr val="black"/>
                </a:solidFill>
                <a:latin typeface="Calibri" pitchFamily="34" charset="0"/>
                <a:cs typeface="宋体" pitchFamily="2" charset="-122"/>
              </a:rPr>
              <a:t>体系，持续</a:t>
            </a:r>
            <a:r>
              <a:rPr lang="zh-CN" altLang="en-US" sz="1600" dirty="0">
                <a:solidFill>
                  <a:prstClr val="black"/>
                </a:solidFill>
                <a:latin typeface="Calibri" pitchFamily="34" charset="0"/>
                <a:cs typeface="宋体" pitchFamily="2" charset="-122"/>
              </a:rPr>
              <a:t>提升调试人员的知识、技能和业绩。</a:t>
            </a:r>
          </a:p>
          <a:p>
            <a:pPr marL="173038" indent="277813">
              <a:lnSpc>
                <a:spcPct val="150000"/>
              </a:lnSpc>
              <a:buFont typeface="Wingdings" pitchFamily="2" charset="2"/>
              <a:buChar char="Ø"/>
              <a:defRPr/>
            </a:pPr>
            <a:r>
              <a:rPr lang="zh-CN" altLang="en-US" sz="1600" dirty="0">
                <a:solidFill>
                  <a:prstClr val="black"/>
                </a:solidFill>
                <a:latin typeface="Calibri" pitchFamily="34" charset="0"/>
                <a:cs typeface="宋体" pitchFamily="2" charset="-122"/>
              </a:rPr>
              <a:t>建立科学的完善的培训授权</a:t>
            </a:r>
            <a:r>
              <a:rPr lang="zh-CN" altLang="en-US" sz="1600" dirty="0" smtClean="0">
                <a:solidFill>
                  <a:prstClr val="black"/>
                </a:solidFill>
                <a:latin typeface="Calibri" pitchFamily="34" charset="0"/>
                <a:cs typeface="宋体" pitchFamily="2" charset="-122"/>
              </a:rPr>
              <a:t>信息系统，实现</a:t>
            </a:r>
            <a:r>
              <a:rPr lang="zh-CN" altLang="en-US" sz="1600" dirty="0">
                <a:solidFill>
                  <a:prstClr val="black"/>
                </a:solidFill>
                <a:latin typeface="Calibri" pitchFamily="34" charset="0"/>
                <a:cs typeface="宋体" pitchFamily="2" charset="-122"/>
              </a:rPr>
              <a:t>培训授权信息的高效运行。</a:t>
            </a:r>
            <a:endParaRPr lang="zh-CN" altLang="en-US" sz="1600" dirty="0">
              <a:solidFill>
                <a:prstClr val="black"/>
              </a:solidFill>
            </a:endParaRPr>
          </a:p>
        </p:txBody>
      </p:sp>
      <p:sp>
        <p:nvSpPr>
          <p:cNvPr id="5" name="矩形 20"/>
          <p:cNvSpPr>
            <a:spLocks noChangeArrowheads="1"/>
          </p:cNvSpPr>
          <p:nvPr/>
        </p:nvSpPr>
        <p:spPr bwMode="auto">
          <a:xfrm>
            <a:off x="3131840" y="332656"/>
            <a:ext cx="3132589" cy="369332"/>
          </a:xfrm>
          <a:prstGeom prst="rect">
            <a:avLst/>
          </a:prstGeom>
          <a:noFill/>
          <a:ln w="9525">
            <a:noFill/>
            <a:miter lim="800000"/>
            <a:headEnd/>
            <a:tailEnd/>
          </a:ln>
        </p:spPr>
        <p:txBody>
          <a:bodyPr wrap="none">
            <a:spAutoFit/>
          </a:bodyPr>
          <a:lstStyle/>
          <a:p>
            <a:r>
              <a:rPr lang="zh-CN" altLang="zh-CN" b="1" dirty="0" smtClean="0"/>
              <a:t>第</a:t>
            </a:r>
            <a:r>
              <a:rPr lang="zh-CN" altLang="en-US" b="1" dirty="0" smtClean="0"/>
              <a:t>四</a:t>
            </a:r>
            <a:r>
              <a:rPr lang="zh-CN" altLang="zh-CN" b="1" dirty="0" smtClean="0"/>
              <a:t>章</a:t>
            </a:r>
            <a:r>
              <a:rPr lang="en-US" altLang="zh-CN" b="1" dirty="0" smtClean="0"/>
              <a:t>   </a:t>
            </a:r>
            <a:r>
              <a:rPr lang="zh-CN" altLang="zh-CN" b="1" dirty="0" smtClean="0"/>
              <a:t>调试</a:t>
            </a:r>
            <a:r>
              <a:rPr lang="zh-CN" altLang="en-US" b="1" dirty="0" smtClean="0"/>
              <a:t>人员培训与授权</a:t>
            </a:r>
            <a:endParaRPr lang="zh-CN" altLang="en-US" b="1" dirty="0"/>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矩形 36"/>
          <p:cNvSpPr/>
          <p:nvPr/>
        </p:nvSpPr>
        <p:spPr>
          <a:xfrm>
            <a:off x="8604250" y="6500285"/>
            <a:ext cx="431800" cy="28998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39940" name="矩形 8"/>
          <p:cNvSpPr>
            <a:spLocks noChangeArrowheads="1"/>
          </p:cNvSpPr>
          <p:nvPr/>
        </p:nvSpPr>
        <p:spPr bwMode="auto">
          <a:xfrm>
            <a:off x="3707904" y="6093296"/>
            <a:ext cx="1877437" cy="276999"/>
          </a:xfrm>
          <a:prstGeom prst="rect">
            <a:avLst/>
          </a:prstGeom>
          <a:noFill/>
          <a:ln w="9525">
            <a:noFill/>
            <a:miter lim="800000"/>
            <a:headEnd/>
            <a:tailEnd/>
          </a:ln>
        </p:spPr>
        <p:txBody>
          <a:bodyPr wrap="none">
            <a:spAutoFit/>
          </a:bodyPr>
          <a:lstStyle/>
          <a:p>
            <a:r>
              <a:rPr lang="zh-CN" altLang="zh-CN" sz="1200" b="1" dirty="0" smtClean="0"/>
              <a:t>调试</a:t>
            </a:r>
            <a:r>
              <a:rPr lang="zh-CN" altLang="en-US" sz="1200" b="1" dirty="0"/>
              <a:t>人员能力和资质要求</a:t>
            </a:r>
            <a:endParaRPr lang="zh-CN" altLang="en-US" sz="1200" dirty="0"/>
          </a:p>
        </p:txBody>
      </p:sp>
      <p:graphicFrame>
        <p:nvGraphicFramePr>
          <p:cNvPr id="33" name="表格 32"/>
          <p:cNvGraphicFramePr>
            <a:graphicFrameLocks noGrp="1"/>
          </p:cNvGraphicFramePr>
          <p:nvPr/>
        </p:nvGraphicFramePr>
        <p:xfrm>
          <a:off x="755576" y="1124744"/>
          <a:ext cx="7992888" cy="4786490"/>
        </p:xfrm>
        <a:graphic>
          <a:graphicData uri="http://schemas.openxmlformats.org/drawingml/2006/table">
            <a:tbl>
              <a:tblPr firstRow="1" bandRow="1">
                <a:tableStyleId>{5C22544A-7EE6-4342-B048-85BDC9FD1C3A}</a:tableStyleId>
              </a:tblPr>
              <a:tblGrid>
                <a:gridCol w="489360"/>
                <a:gridCol w="815601"/>
                <a:gridCol w="1957441"/>
                <a:gridCol w="3588644"/>
                <a:gridCol w="1141842"/>
              </a:tblGrid>
              <a:tr h="469445">
                <a:tc>
                  <a:txBody>
                    <a:bodyPr/>
                    <a:lstStyle/>
                    <a:p>
                      <a:pPr algn="ctr"/>
                      <a:r>
                        <a:rPr lang="zh-CN" altLang="en-US" sz="1400" dirty="0" smtClean="0"/>
                        <a:t>序号</a:t>
                      </a:r>
                      <a:endParaRPr lang="zh-CN" altLang="en-US" sz="1400" dirty="0"/>
                    </a:p>
                  </a:txBody>
                  <a:tcPr marL="91427" marR="91427" marT="60977" marB="60977"/>
                </a:tc>
                <a:tc>
                  <a:txBody>
                    <a:bodyPr/>
                    <a:lstStyle/>
                    <a:p>
                      <a:pPr algn="ctr"/>
                      <a:r>
                        <a:rPr lang="zh-CN" altLang="en-US" sz="1400" dirty="0" smtClean="0"/>
                        <a:t>名称</a:t>
                      </a:r>
                      <a:endParaRPr lang="zh-CN" altLang="en-US" sz="1400" dirty="0"/>
                    </a:p>
                  </a:txBody>
                  <a:tcPr marL="91427" marR="91427" marT="60977" marB="60977"/>
                </a:tc>
                <a:tc>
                  <a:txBody>
                    <a:bodyPr/>
                    <a:lstStyle/>
                    <a:p>
                      <a:pPr algn="ctr"/>
                      <a:r>
                        <a:rPr lang="zh-CN" altLang="en-US" sz="1400" dirty="0" smtClean="0"/>
                        <a:t>能力</a:t>
                      </a:r>
                      <a:endParaRPr lang="zh-CN" altLang="en-US" sz="1400" dirty="0"/>
                    </a:p>
                  </a:txBody>
                  <a:tcPr marL="91427" marR="91427" marT="60977" marB="6097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CN" altLang="en-US" sz="1400" dirty="0" smtClean="0"/>
                        <a:t>资质要求</a:t>
                      </a:r>
                    </a:p>
                    <a:p>
                      <a:pPr algn="ctr"/>
                      <a:endParaRPr lang="zh-CN" altLang="en-US" sz="1400" dirty="0"/>
                    </a:p>
                  </a:txBody>
                  <a:tcPr marL="91427" marR="91427" marT="60977" marB="6097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CN" altLang="en-US" sz="1400" dirty="0" smtClean="0"/>
                        <a:t>等效</a:t>
                      </a:r>
                    </a:p>
                  </a:txBody>
                  <a:tcPr marL="91427" marR="91427" marT="60977" marB="60977"/>
                </a:tc>
              </a:tr>
              <a:tr h="819478">
                <a:tc>
                  <a:txBody>
                    <a:bodyPr/>
                    <a:lstStyle/>
                    <a:p>
                      <a:pPr algn="ctr"/>
                      <a:r>
                        <a:rPr lang="en-US" altLang="zh-CN" sz="1400" dirty="0" smtClean="0"/>
                        <a:t>1</a:t>
                      </a:r>
                      <a:endParaRPr lang="zh-CN" altLang="en-US" sz="1400" dirty="0"/>
                    </a:p>
                  </a:txBody>
                  <a:tcPr marL="91427" marR="91427" marT="60977" marB="60977"/>
                </a:tc>
                <a:tc>
                  <a:txBody>
                    <a:bodyPr/>
                    <a:lstStyle/>
                    <a:p>
                      <a:r>
                        <a:rPr lang="zh-CN" altLang="zh-CN" sz="1400" kern="1200" dirty="0" smtClean="0">
                          <a:solidFill>
                            <a:schemeClr val="dk1"/>
                          </a:solidFill>
                          <a:effectLst/>
                          <a:latin typeface="+mn-lt"/>
                          <a:ea typeface="+mn-ea"/>
                          <a:cs typeface="+mn-cs"/>
                        </a:rPr>
                        <a:t>助理调试工程师</a:t>
                      </a:r>
                      <a:endParaRPr lang="zh-CN" altLang="en-US" sz="1400" dirty="0"/>
                    </a:p>
                  </a:txBody>
                  <a:tcPr marL="91427" marR="91427" marT="60977" marB="60977"/>
                </a:tc>
                <a:tc>
                  <a:txBody>
                    <a:bodyPr/>
                    <a:lstStyle/>
                    <a:p>
                      <a:r>
                        <a:rPr lang="zh-CN" altLang="zh-CN" sz="1400" kern="1200" dirty="0" smtClean="0">
                          <a:solidFill>
                            <a:schemeClr val="dk1"/>
                          </a:solidFill>
                          <a:effectLst/>
                          <a:latin typeface="+mn-lt"/>
                          <a:ea typeface="+mn-ea"/>
                          <a:cs typeface="+mn-cs"/>
                        </a:rPr>
                        <a:t>可协助调试工程师完成授权范围内的相应调试业务</a:t>
                      </a:r>
                      <a:endParaRPr lang="zh-CN" altLang="en-US" sz="1400" dirty="0"/>
                    </a:p>
                  </a:txBody>
                  <a:tcPr marL="91427" marR="91427" marT="60977" marB="60977"/>
                </a:tc>
                <a:tc>
                  <a:txBody>
                    <a:bodyPr/>
                    <a:lstStyle/>
                    <a:p>
                      <a:r>
                        <a:rPr lang="zh-CN" altLang="zh-CN" sz="1400" kern="1200" dirty="0" smtClean="0">
                          <a:solidFill>
                            <a:schemeClr val="dk1"/>
                          </a:solidFill>
                          <a:effectLst/>
                          <a:latin typeface="+mn-lt"/>
                          <a:ea typeface="+mn-ea"/>
                          <a:cs typeface="+mn-cs"/>
                        </a:rPr>
                        <a:t>调试工作</a:t>
                      </a:r>
                      <a:r>
                        <a:rPr lang="en-US" altLang="zh-CN" sz="1400" kern="1200" dirty="0" smtClean="0">
                          <a:solidFill>
                            <a:schemeClr val="dk1"/>
                          </a:solidFill>
                          <a:effectLst/>
                          <a:latin typeface="+mn-lt"/>
                          <a:ea typeface="+mn-ea"/>
                          <a:cs typeface="+mn-cs"/>
                        </a:rPr>
                        <a:t>1</a:t>
                      </a:r>
                      <a:r>
                        <a:rPr lang="zh-CN" altLang="zh-CN" sz="1400" kern="1200" dirty="0" smtClean="0">
                          <a:solidFill>
                            <a:schemeClr val="dk1"/>
                          </a:solidFill>
                          <a:effectLst/>
                          <a:latin typeface="+mn-lt"/>
                          <a:ea typeface="+mn-ea"/>
                          <a:cs typeface="+mn-cs"/>
                        </a:rPr>
                        <a:t>年及以上</a:t>
                      </a:r>
                      <a:r>
                        <a:rPr lang="zh-CN" altLang="en-US" sz="1400" kern="1200" dirty="0" smtClean="0">
                          <a:solidFill>
                            <a:schemeClr val="dk1"/>
                          </a:solidFill>
                          <a:effectLst/>
                          <a:latin typeface="+mn-lt"/>
                          <a:ea typeface="+mn-ea"/>
                          <a:cs typeface="+mn-cs"/>
                        </a:rPr>
                        <a:t>；</a:t>
                      </a:r>
                      <a:endParaRPr lang="en-US" altLang="zh-CN" sz="1400" kern="1200" dirty="0" smtClean="0">
                        <a:solidFill>
                          <a:schemeClr val="dk1"/>
                        </a:solidFill>
                        <a:effectLst/>
                        <a:latin typeface="+mn-lt"/>
                        <a:ea typeface="+mn-ea"/>
                        <a:cs typeface="+mn-cs"/>
                      </a:endParaRPr>
                    </a:p>
                    <a:p>
                      <a:r>
                        <a:rPr lang="zh-CN" altLang="zh-CN" sz="1400" b="0" kern="1200" dirty="0" smtClean="0">
                          <a:solidFill>
                            <a:schemeClr val="tx1"/>
                          </a:solidFill>
                          <a:effectLst/>
                          <a:latin typeface="+mn-lt"/>
                          <a:ea typeface="+mn-ea"/>
                          <a:cs typeface="+mn-cs"/>
                        </a:rPr>
                        <a:t>参加核电厂调试从业资格培训合格并登记备案</a:t>
                      </a:r>
                      <a:endParaRPr lang="zh-CN" altLang="en-US" sz="1400" b="0" dirty="0">
                        <a:solidFill>
                          <a:schemeClr val="tx1"/>
                        </a:solidFill>
                      </a:endParaRPr>
                    </a:p>
                  </a:txBody>
                  <a:tcPr marL="91427" marR="91427" marT="60977" marB="60977"/>
                </a:tc>
                <a:tc>
                  <a:txBody>
                    <a:bodyPr/>
                    <a:lstStyle/>
                    <a:p>
                      <a:endParaRPr lang="zh-CN" altLang="en-US" sz="1400" dirty="0"/>
                    </a:p>
                  </a:txBody>
                  <a:tcPr marL="91427" marR="91427" marT="60977" marB="60977"/>
                </a:tc>
              </a:tr>
              <a:tr h="962346">
                <a:tc>
                  <a:txBody>
                    <a:bodyPr/>
                    <a:lstStyle/>
                    <a:p>
                      <a:pPr algn="ctr"/>
                      <a:r>
                        <a:rPr lang="en-US" altLang="zh-CN" sz="1400" dirty="0" smtClean="0"/>
                        <a:t>2</a:t>
                      </a:r>
                      <a:endParaRPr lang="zh-CN" altLang="en-US" sz="1400" dirty="0"/>
                    </a:p>
                  </a:txBody>
                  <a:tcPr marL="91427" marR="91427" marT="60977" marB="60977"/>
                </a:tc>
                <a:tc>
                  <a:txBody>
                    <a:bodyPr/>
                    <a:lstStyle/>
                    <a:p>
                      <a:r>
                        <a:rPr lang="zh-CN" altLang="zh-CN" sz="1400" kern="1200" dirty="0" smtClean="0">
                          <a:solidFill>
                            <a:schemeClr val="dk1"/>
                          </a:solidFill>
                          <a:effectLst/>
                          <a:latin typeface="+mn-lt"/>
                          <a:ea typeface="+mn-ea"/>
                          <a:cs typeface="+mn-cs"/>
                        </a:rPr>
                        <a:t>调试工程师</a:t>
                      </a:r>
                      <a:endParaRPr lang="zh-CN" altLang="en-US" sz="1400" dirty="0"/>
                    </a:p>
                  </a:txBody>
                  <a:tcPr marL="91427" marR="91427" marT="60977" marB="60977"/>
                </a:tc>
                <a:tc>
                  <a:txBody>
                    <a:bodyPr/>
                    <a:lstStyle/>
                    <a:p>
                      <a:r>
                        <a:rPr lang="zh-CN" altLang="zh-CN" sz="1400" kern="1200" dirty="0" smtClean="0">
                          <a:solidFill>
                            <a:schemeClr val="dk1"/>
                          </a:solidFill>
                          <a:effectLst/>
                          <a:latin typeface="+mn-lt"/>
                          <a:ea typeface="+mn-ea"/>
                          <a:cs typeface="+mn-cs"/>
                        </a:rPr>
                        <a:t>可负责核电厂对应专业的部分调试业务</a:t>
                      </a:r>
                      <a:endParaRPr lang="zh-CN" altLang="en-US" sz="1400" dirty="0"/>
                    </a:p>
                  </a:txBody>
                  <a:tcPr marL="91427" marR="91427" marT="60977" marB="60977"/>
                </a:tc>
                <a:tc>
                  <a:txBody>
                    <a:bodyPr/>
                    <a:lstStyle/>
                    <a:p>
                      <a:r>
                        <a:rPr lang="zh-CN" altLang="zh-CN" sz="1400" kern="1200" dirty="0" smtClean="0">
                          <a:solidFill>
                            <a:schemeClr val="dk1"/>
                          </a:solidFill>
                          <a:effectLst/>
                          <a:latin typeface="+mn-lt"/>
                          <a:ea typeface="+mn-ea"/>
                          <a:cs typeface="+mn-cs"/>
                        </a:rPr>
                        <a:t>从事核电厂调试工作</a:t>
                      </a:r>
                      <a:r>
                        <a:rPr lang="en-US" altLang="zh-CN" sz="1400" kern="1200" dirty="0" smtClean="0">
                          <a:solidFill>
                            <a:schemeClr val="dk1"/>
                          </a:solidFill>
                          <a:effectLst/>
                          <a:latin typeface="+mn-lt"/>
                          <a:ea typeface="+mn-ea"/>
                          <a:cs typeface="+mn-cs"/>
                        </a:rPr>
                        <a:t>3</a:t>
                      </a:r>
                      <a:r>
                        <a:rPr lang="zh-CN" altLang="zh-CN" sz="1400" kern="1200" dirty="0" smtClean="0">
                          <a:solidFill>
                            <a:schemeClr val="dk1"/>
                          </a:solidFill>
                          <a:effectLst/>
                          <a:latin typeface="+mn-lt"/>
                          <a:ea typeface="+mn-ea"/>
                          <a:cs typeface="+mn-cs"/>
                        </a:rPr>
                        <a:t>年及以上，且担任过核电厂对应专业的相应调试业务技术负责人</a:t>
                      </a:r>
                      <a:endParaRPr lang="en-US" altLang="zh-CN" sz="1400" kern="1200" dirty="0" smtClean="0">
                        <a:solidFill>
                          <a:schemeClr val="dk1"/>
                        </a:solidFill>
                        <a:effectLst/>
                        <a:latin typeface="+mn-lt"/>
                        <a:ea typeface="+mn-ea"/>
                        <a:cs typeface="+mn-cs"/>
                      </a:endParaRPr>
                    </a:p>
                    <a:p>
                      <a:r>
                        <a:rPr lang="zh-CN" altLang="zh-CN" sz="1400" kern="1200" dirty="0" smtClean="0">
                          <a:solidFill>
                            <a:schemeClr val="dk1"/>
                          </a:solidFill>
                          <a:effectLst/>
                          <a:latin typeface="+mn-lt"/>
                          <a:ea typeface="+mn-ea"/>
                          <a:cs typeface="+mn-cs"/>
                        </a:rPr>
                        <a:t>具有中级及以上专业技术职称</a:t>
                      </a:r>
                      <a:endParaRPr lang="zh-CN" altLang="en-US" sz="1400" dirty="0"/>
                    </a:p>
                  </a:txBody>
                  <a:tcPr marL="91427" marR="91427" marT="60977" marB="60977"/>
                </a:tc>
                <a:tc>
                  <a:txBody>
                    <a:bodyPr/>
                    <a:lstStyle/>
                    <a:p>
                      <a:r>
                        <a:rPr lang="zh-CN" altLang="zh-CN" sz="1400" kern="1200" dirty="0" smtClean="0">
                          <a:solidFill>
                            <a:schemeClr val="dk1"/>
                          </a:solidFill>
                          <a:effectLst/>
                          <a:latin typeface="+mn-lt"/>
                          <a:ea typeface="+mn-ea"/>
                          <a:cs typeface="+mn-cs"/>
                        </a:rPr>
                        <a:t>操纵员经培训可以等效调试工程师</a:t>
                      </a:r>
                      <a:endParaRPr lang="zh-CN" altLang="en-US" sz="1400" dirty="0"/>
                    </a:p>
                  </a:txBody>
                  <a:tcPr marL="91427" marR="91427" marT="60977" marB="60977"/>
                </a:tc>
              </a:tr>
              <a:tr h="1053878">
                <a:tc>
                  <a:txBody>
                    <a:bodyPr/>
                    <a:lstStyle/>
                    <a:p>
                      <a:pPr algn="ctr"/>
                      <a:r>
                        <a:rPr lang="en-US" altLang="zh-CN" sz="1400" dirty="0" smtClean="0"/>
                        <a:t>3</a:t>
                      </a:r>
                      <a:endParaRPr lang="zh-CN" altLang="en-US" sz="1400" dirty="0"/>
                    </a:p>
                  </a:txBody>
                  <a:tcPr marL="91427" marR="91427" marT="60977" marB="60977"/>
                </a:tc>
                <a:tc>
                  <a:txBody>
                    <a:bodyPr/>
                    <a:lstStyle/>
                    <a:p>
                      <a:r>
                        <a:rPr lang="zh-CN" altLang="zh-CN" sz="1400" kern="1200" dirty="0" smtClean="0">
                          <a:solidFill>
                            <a:schemeClr val="dk1"/>
                          </a:solidFill>
                          <a:effectLst/>
                          <a:latin typeface="+mn-lt"/>
                          <a:ea typeface="+mn-ea"/>
                          <a:cs typeface="+mn-cs"/>
                        </a:rPr>
                        <a:t>高级调试工程师</a:t>
                      </a:r>
                      <a:endParaRPr lang="zh-CN" altLang="en-US" sz="1400" dirty="0"/>
                    </a:p>
                  </a:txBody>
                  <a:tcPr marL="91427" marR="91427" marT="60977" marB="60977"/>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zh-CN" sz="1400" kern="1200" dirty="0" smtClean="0">
                          <a:solidFill>
                            <a:schemeClr val="dk1"/>
                          </a:solidFill>
                          <a:effectLst/>
                          <a:latin typeface="+mn-lt"/>
                          <a:ea typeface="+mn-ea"/>
                          <a:cs typeface="+mn-cs"/>
                        </a:rPr>
                        <a:t>可负责核电厂对应专业的所有调试业务</a:t>
                      </a:r>
                      <a:endParaRPr lang="zh-CN" altLang="en-US" sz="1400" dirty="0" smtClean="0"/>
                    </a:p>
                  </a:txBody>
                  <a:tcPr marL="91427" marR="91427" marT="60977" marB="60977"/>
                </a:tc>
                <a:tc>
                  <a:txBody>
                    <a:bodyPr/>
                    <a:lstStyle/>
                    <a:p>
                      <a:r>
                        <a:rPr lang="zh-CN" altLang="zh-CN" sz="1400" kern="1200" dirty="0" smtClean="0">
                          <a:solidFill>
                            <a:schemeClr val="dk1"/>
                          </a:solidFill>
                          <a:effectLst/>
                          <a:latin typeface="+mn-lt"/>
                          <a:ea typeface="+mn-ea"/>
                          <a:cs typeface="+mn-cs"/>
                        </a:rPr>
                        <a:t>从事核电厂调试工作</a:t>
                      </a:r>
                      <a:r>
                        <a:rPr lang="en-US" altLang="zh-CN" sz="1400" kern="1200" dirty="0" smtClean="0">
                          <a:solidFill>
                            <a:schemeClr val="dk1"/>
                          </a:solidFill>
                          <a:effectLst/>
                          <a:latin typeface="+mn-lt"/>
                          <a:ea typeface="+mn-ea"/>
                          <a:cs typeface="+mn-cs"/>
                        </a:rPr>
                        <a:t>6</a:t>
                      </a:r>
                      <a:r>
                        <a:rPr lang="zh-CN" altLang="zh-CN" sz="1400" kern="1200" dirty="0" smtClean="0">
                          <a:solidFill>
                            <a:schemeClr val="dk1"/>
                          </a:solidFill>
                          <a:effectLst/>
                          <a:latin typeface="+mn-lt"/>
                          <a:ea typeface="+mn-ea"/>
                          <a:cs typeface="+mn-cs"/>
                        </a:rPr>
                        <a:t>年及以上，且担任过核电厂对应专业的调试技术负责人；</a:t>
                      </a:r>
                      <a:endParaRPr lang="en-US" altLang="zh-CN" sz="1400" kern="1200" dirty="0" smtClean="0">
                        <a:solidFill>
                          <a:schemeClr val="dk1"/>
                        </a:solidFill>
                        <a:effectLst/>
                        <a:latin typeface="+mn-lt"/>
                        <a:ea typeface="+mn-ea"/>
                        <a:cs typeface="+mn-cs"/>
                      </a:endParaRPr>
                    </a:p>
                    <a:p>
                      <a:r>
                        <a:rPr lang="zh-CN" altLang="zh-CN" sz="1400" kern="1200" dirty="0" smtClean="0">
                          <a:solidFill>
                            <a:schemeClr val="dk1"/>
                          </a:solidFill>
                          <a:effectLst/>
                          <a:latin typeface="+mn-lt"/>
                          <a:ea typeface="+mn-ea"/>
                          <a:cs typeface="+mn-cs"/>
                        </a:rPr>
                        <a:t>具有高级专业技术职称；</a:t>
                      </a:r>
                      <a:endParaRPr lang="zh-CN" altLang="en-US" sz="1400" dirty="0"/>
                    </a:p>
                  </a:txBody>
                  <a:tcPr marL="91427" marR="91427" marT="60977" marB="60977"/>
                </a:tc>
                <a:tc>
                  <a:txBody>
                    <a:bodyPr/>
                    <a:lstStyle/>
                    <a:p>
                      <a:r>
                        <a:rPr lang="zh-CN" altLang="zh-CN" sz="1400" kern="1200" dirty="0" smtClean="0">
                          <a:solidFill>
                            <a:schemeClr val="dk1"/>
                          </a:solidFill>
                          <a:effectLst/>
                          <a:latin typeface="+mn-lt"/>
                          <a:ea typeface="+mn-ea"/>
                          <a:cs typeface="+mn-cs"/>
                        </a:rPr>
                        <a:t>高级操纵员经培训可以等效高级调试工程师</a:t>
                      </a:r>
                      <a:endParaRPr lang="zh-CN" altLang="en-US" sz="1400" dirty="0"/>
                    </a:p>
                  </a:txBody>
                  <a:tcPr marL="91427" marR="91427" marT="60977" marB="60977"/>
                </a:tc>
              </a:tr>
              <a:tr h="1126646">
                <a:tc>
                  <a:txBody>
                    <a:bodyPr/>
                    <a:lstStyle/>
                    <a:p>
                      <a:pPr algn="ctr"/>
                      <a:r>
                        <a:rPr lang="en-US" altLang="zh-CN" sz="1400" dirty="0" smtClean="0"/>
                        <a:t>4</a:t>
                      </a:r>
                      <a:endParaRPr lang="zh-CN" altLang="en-US" sz="1400" dirty="0"/>
                    </a:p>
                  </a:txBody>
                  <a:tcPr marL="91427" marR="91427" marT="60977" marB="60977"/>
                </a:tc>
                <a:tc>
                  <a:txBody>
                    <a:bodyPr/>
                    <a:lstStyle/>
                    <a:p>
                      <a:r>
                        <a:rPr lang="zh-CN" altLang="zh-CN" sz="1400" kern="1200" dirty="0" smtClean="0">
                          <a:solidFill>
                            <a:schemeClr val="dk1"/>
                          </a:solidFill>
                          <a:effectLst/>
                          <a:latin typeface="+mn-lt"/>
                          <a:ea typeface="+mn-ea"/>
                          <a:cs typeface="+mn-cs"/>
                        </a:rPr>
                        <a:t>调试总工程师</a:t>
                      </a:r>
                      <a:endParaRPr lang="zh-CN" altLang="en-US" sz="1400" dirty="0"/>
                    </a:p>
                  </a:txBody>
                  <a:tcPr marL="91427" marR="91427" marT="60977" marB="60977"/>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400" kern="1200" dirty="0" smtClean="0">
                          <a:solidFill>
                            <a:schemeClr val="dk1"/>
                          </a:solidFill>
                          <a:effectLst/>
                          <a:latin typeface="+mn-lt"/>
                          <a:ea typeface="+mn-ea"/>
                          <a:cs typeface="+mn-cs"/>
                        </a:rPr>
                        <a:t>可</a:t>
                      </a:r>
                      <a:r>
                        <a:rPr lang="zh-CN" altLang="zh-CN" sz="1400" kern="1200" dirty="0" smtClean="0">
                          <a:solidFill>
                            <a:schemeClr val="dk1"/>
                          </a:solidFill>
                          <a:effectLst/>
                          <a:latin typeface="+mn-lt"/>
                          <a:ea typeface="+mn-ea"/>
                          <a:cs typeface="+mn-cs"/>
                        </a:rPr>
                        <a:t>负责核电厂全厂调试业务</a:t>
                      </a:r>
                      <a:endParaRPr lang="zh-CN" altLang="en-US" sz="1400" dirty="0" smtClean="0"/>
                    </a:p>
                  </a:txBody>
                  <a:tcPr marL="91427" marR="91427" marT="60977" marB="60977"/>
                </a:tc>
                <a:tc>
                  <a:txBody>
                    <a:bodyPr/>
                    <a:lstStyle/>
                    <a:p>
                      <a:r>
                        <a:rPr lang="zh-CN" altLang="zh-CN" sz="1400" kern="1200" dirty="0" smtClean="0">
                          <a:solidFill>
                            <a:schemeClr val="dk1"/>
                          </a:solidFill>
                          <a:effectLst/>
                          <a:latin typeface="+mn-lt"/>
                          <a:ea typeface="+mn-ea"/>
                          <a:cs typeface="+mn-cs"/>
                        </a:rPr>
                        <a:t>从事核电厂调试工作</a:t>
                      </a:r>
                      <a:r>
                        <a:rPr lang="en-US" altLang="zh-CN" sz="1400" kern="1200" dirty="0" smtClean="0">
                          <a:solidFill>
                            <a:schemeClr val="dk1"/>
                          </a:solidFill>
                          <a:effectLst/>
                          <a:latin typeface="+mn-lt"/>
                          <a:ea typeface="+mn-ea"/>
                          <a:cs typeface="+mn-cs"/>
                        </a:rPr>
                        <a:t>10</a:t>
                      </a:r>
                      <a:r>
                        <a:rPr lang="zh-CN" altLang="zh-CN" sz="1400" kern="1200" dirty="0" smtClean="0">
                          <a:solidFill>
                            <a:schemeClr val="dk1"/>
                          </a:solidFill>
                          <a:effectLst/>
                          <a:latin typeface="+mn-lt"/>
                          <a:ea typeface="+mn-ea"/>
                          <a:cs typeface="+mn-cs"/>
                        </a:rPr>
                        <a:t>年及以上，且担任过核电厂全厂调试技术负责人或取得高级调试工程师</a:t>
                      </a:r>
                      <a:r>
                        <a:rPr lang="en-US" altLang="zh-CN" sz="1400" kern="1200" dirty="0" smtClean="0">
                          <a:solidFill>
                            <a:schemeClr val="dk1"/>
                          </a:solidFill>
                          <a:effectLst/>
                          <a:latin typeface="+mn-lt"/>
                          <a:ea typeface="+mn-ea"/>
                          <a:cs typeface="+mn-cs"/>
                        </a:rPr>
                        <a:t>2</a:t>
                      </a:r>
                      <a:r>
                        <a:rPr lang="zh-CN" altLang="zh-CN" sz="1400" kern="1200" dirty="0" smtClean="0">
                          <a:solidFill>
                            <a:schemeClr val="dk1"/>
                          </a:solidFill>
                          <a:effectLst/>
                          <a:latin typeface="+mn-lt"/>
                          <a:ea typeface="+mn-ea"/>
                          <a:cs typeface="+mn-cs"/>
                        </a:rPr>
                        <a:t>年以上</a:t>
                      </a:r>
                      <a:endParaRPr lang="en-US" altLang="zh-CN" sz="1400" kern="1200" dirty="0" smtClean="0">
                        <a:solidFill>
                          <a:schemeClr val="dk1"/>
                        </a:solidFill>
                        <a:effectLst/>
                        <a:latin typeface="+mn-lt"/>
                        <a:ea typeface="+mn-ea"/>
                        <a:cs typeface="+mn-cs"/>
                      </a:endParaRPr>
                    </a:p>
                    <a:p>
                      <a:r>
                        <a:rPr lang="zh-CN" altLang="zh-CN" sz="1400" kern="1200" dirty="0" smtClean="0">
                          <a:solidFill>
                            <a:schemeClr val="dk1"/>
                          </a:solidFill>
                          <a:effectLst/>
                          <a:latin typeface="+mn-lt"/>
                          <a:ea typeface="+mn-ea"/>
                          <a:cs typeface="+mn-cs"/>
                        </a:rPr>
                        <a:t>高级及以上专业技术职称</a:t>
                      </a:r>
                      <a:endParaRPr lang="en-US" altLang="zh-CN" sz="1400" kern="1200" dirty="0" smtClean="0">
                        <a:solidFill>
                          <a:schemeClr val="dk1"/>
                        </a:solidFill>
                        <a:effectLst/>
                        <a:latin typeface="+mn-lt"/>
                        <a:ea typeface="+mn-ea"/>
                        <a:cs typeface="+mn-cs"/>
                      </a:endParaRPr>
                    </a:p>
                    <a:p>
                      <a:r>
                        <a:rPr lang="zh-CN" altLang="zh-CN" sz="1400" kern="1200" dirty="0" smtClean="0">
                          <a:solidFill>
                            <a:schemeClr val="dk1"/>
                          </a:solidFill>
                          <a:effectLst/>
                          <a:latin typeface="+mn-lt"/>
                          <a:ea typeface="+mn-ea"/>
                          <a:cs typeface="+mn-cs"/>
                        </a:rPr>
                        <a:t>取得核能行业协会核电工程项目管理（</a:t>
                      </a:r>
                      <a:r>
                        <a:rPr lang="en-US" altLang="zh-CN" sz="1400" kern="1200" dirty="0" smtClean="0">
                          <a:solidFill>
                            <a:schemeClr val="dk1"/>
                          </a:solidFill>
                          <a:effectLst/>
                          <a:latin typeface="+mn-lt"/>
                          <a:ea typeface="+mn-ea"/>
                          <a:cs typeface="+mn-cs"/>
                        </a:rPr>
                        <a:t>B</a:t>
                      </a:r>
                      <a:r>
                        <a:rPr lang="zh-CN" altLang="zh-CN" sz="1400" kern="1200" dirty="0" smtClean="0">
                          <a:solidFill>
                            <a:schemeClr val="dk1"/>
                          </a:solidFill>
                          <a:effectLst/>
                          <a:latin typeface="+mn-lt"/>
                          <a:ea typeface="+mn-ea"/>
                          <a:cs typeface="+mn-cs"/>
                        </a:rPr>
                        <a:t>级）资格（选项）</a:t>
                      </a:r>
                      <a:endParaRPr lang="zh-CN" altLang="en-US" sz="1400" dirty="0"/>
                    </a:p>
                  </a:txBody>
                  <a:tcPr marL="91427" marR="91427" marT="60977" marB="60977"/>
                </a:tc>
                <a:tc>
                  <a:txBody>
                    <a:bodyPr/>
                    <a:lstStyle/>
                    <a:p>
                      <a:endParaRPr lang="zh-CN" altLang="en-US" sz="1400" dirty="0"/>
                    </a:p>
                  </a:txBody>
                  <a:tcPr marL="91427" marR="91427" marT="60977" marB="60977"/>
                </a:tc>
              </a:tr>
            </a:tbl>
          </a:graphicData>
        </a:graphic>
      </p:graphicFrame>
      <p:sp>
        <p:nvSpPr>
          <p:cNvPr id="8" name="矩形 20"/>
          <p:cNvSpPr>
            <a:spLocks noChangeArrowheads="1"/>
          </p:cNvSpPr>
          <p:nvPr/>
        </p:nvSpPr>
        <p:spPr bwMode="auto">
          <a:xfrm>
            <a:off x="3131840" y="332656"/>
            <a:ext cx="3132589" cy="369332"/>
          </a:xfrm>
          <a:prstGeom prst="rect">
            <a:avLst/>
          </a:prstGeom>
          <a:noFill/>
          <a:ln w="9525">
            <a:noFill/>
            <a:miter lim="800000"/>
            <a:headEnd/>
            <a:tailEnd/>
          </a:ln>
        </p:spPr>
        <p:txBody>
          <a:bodyPr wrap="none">
            <a:spAutoFit/>
          </a:bodyPr>
          <a:lstStyle/>
          <a:p>
            <a:r>
              <a:rPr lang="zh-CN" altLang="zh-CN" b="1" dirty="0" smtClean="0"/>
              <a:t>第</a:t>
            </a:r>
            <a:r>
              <a:rPr lang="zh-CN" altLang="en-US" b="1" dirty="0" smtClean="0"/>
              <a:t>四</a:t>
            </a:r>
            <a:r>
              <a:rPr lang="zh-CN" altLang="zh-CN" b="1" dirty="0" smtClean="0"/>
              <a:t>章</a:t>
            </a:r>
            <a:r>
              <a:rPr lang="en-US" altLang="zh-CN" b="1" dirty="0" smtClean="0"/>
              <a:t>   </a:t>
            </a:r>
            <a:r>
              <a:rPr lang="zh-CN" altLang="zh-CN" b="1" dirty="0" smtClean="0"/>
              <a:t>调试</a:t>
            </a:r>
            <a:r>
              <a:rPr lang="zh-CN" altLang="en-US" b="1" dirty="0" smtClean="0"/>
              <a:t>人员培训与授权</a:t>
            </a:r>
            <a:endParaRPr lang="zh-CN" altLang="en-US" b="1" dirty="0"/>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矩形 36"/>
          <p:cNvSpPr/>
          <p:nvPr/>
        </p:nvSpPr>
        <p:spPr>
          <a:xfrm>
            <a:off x="8604250" y="6500285"/>
            <a:ext cx="431800" cy="28998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graphicFrame>
        <p:nvGraphicFramePr>
          <p:cNvPr id="6" name="表格 5"/>
          <p:cNvGraphicFramePr>
            <a:graphicFrameLocks noGrp="1"/>
          </p:cNvGraphicFramePr>
          <p:nvPr/>
        </p:nvGraphicFramePr>
        <p:xfrm>
          <a:off x="755576" y="980728"/>
          <a:ext cx="7632849" cy="4968551"/>
        </p:xfrm>
        <a:graphic>
          <a:graphicData uri="http://schemas.openxmlformats.org/drawingml/2006/table">
            <a:tbl>
              <a:tblPr/>
              <a:tblGrid>
                <a:gridCol w="1835878"/>
                <a:gridCol w="798874"/>
                <a:gridCol w="998595"/>
                <a:gridCol w="998595"/>
                <a:gridCol w="1001157"/>
                <a:gridCol w="998595"/>
                <a:gridCol w="1001155"/>
              </a:tblGrid>
              <a:tr h="829386">
                <a:tc>
                  <a:txBody>
                    <a:bodyPr/>
                    <a:lstStyle>
                      <a:lvl1pPr indent="266700">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266700" algn="ctr" defTabSz="914400" rtl="0" eaLnBrk="1" fontAlgn="base" latinLnBrk="0" hangingPunct="1">
                        <a:lnSpc>
                          <a:spcPct val="100000"/>
                        </a:lnSpc>
                        <a:spcBef>
                          <a:spcPct val="0"/>
                        </a:spcBef>
                        <a:spcAft>
                          <a:spcPct val="0"/>
                        </a:spcAft>
                        <a:buClrTx/>
                        <a:buSzTx/>
                        <a:buFontTx/>
                        <a:buNone/>
                        <a:tabLst/>
                      </a:pPr>
                      <a:r>
                        <a:rPr kumimoji="0" lang="en-US" altLang="zh-CN" sz="800" b="1" i="0" u="none" strike="noStrike" cap="none" normalizeH="0" baseline="0" dirty="0" smtClean="0">
                          <a:ln>
                            <a:noFill/>
                          </a:ln>
                          <a:solidFill>
                            <a:srgbClr val="FFFFFF"/>
                          </a:solidFill>
                          <a:effectLst/>
                          <a:latin typeface="Calibri" panose="020F0502020204030204" pitchFamily="34" charset="0"/>
                          <a:ea typeface="宋体" panose="02010600030101010101" pitchFamily="2" charset="-122"/>
                        </a:rPr>
                        <a:t> </a:t>
                      </a:r>
                      <a:endParaRPr kumimoji="0" lang="zh-CN" altLang="zh-CN" sz="800" b="0" i="0" u="none" strike="noStrike" cap="none" normalizeH="0" baseline="0" dirty="0" smtClean="0">
                        <a:ln>
                          <a:noFill/>
                        </a:ln>
                        <a:solidFill>
                          <a:srgbClr val="FFFFFF"/>
                        </a:solidFill>
                        <a:effectLst/>
                        <a:latin typeface="方正粗黑宋简体" panose="02000000000000000000" pitchFamily="2" charset="-122"/>
                        <a:ea typeface="方正粗黑宋简体" panose="02000000000000000000" pitchFamily="2" charset="-122"/>
                        <a:cs typeface="宋体" panose="02010600030101010101" pitchFamily="2" charset="-122"/>
                      </a:endParaRPr>
                    </a:p>
                  </a:txBody>
                  <a:tcPr marL="40881" marR="40881"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defTabSz="0">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defTabSz="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defTabSz="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defTabSz="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defTabSz="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defTabSz="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r" defTabSz="0" rtl="0" eaLnBrk="0" fontAlgn="base" latinLnBrk="0" hangingPunct="0">
                        <a:lnSpc>
                          <a:spcPct val="100000"/>
                        </a:lnSpc>
                        <a:spcBef>
                          <a:spcPct val="0"/>
                        </a:spcBef>
                        <a:spcAft>
                          <a:spcPct val="0"/>
                        </a:spcAft>
                        <a:buClrTx/>
                        <a:buSzTx/>
                        <a:buFontTx/>
                        <a:buNone/>
                        <a:tabLst/>
                      </a:pPr>
                      <a:r>
                        <a:rPr kumimoji="0" lang="zh-CN" sz="900" b="1" i="0" u="none" strike="noStrike" cap="none" normalizeH="0" baseline="0" smtClean="0">
                          <a:ln>
                            <a:noFill/>
                          </a:ln>
                          <a:solidFill>
                            <a:srgbClr val="FFFFFF"/>
                          </a:solidFill>
                          <a:effectLst/>
                          <a:latin typeface="宋体" panose="02010600030101010101" pitchFamily="2" charset="-122"/>
                          <a:ea typeface="宋体" panose="02010600030101010101" pitchFamily="2" charset="-122"/>
                        </a:rPr>
                        <a:t>核电厂调试管理</a:t>
                      </a:r>
                      <a:r>
                        <a:rPr kumimoji="0" lang="en-US" altLang="zh-CN" sz="900" b="1" i="0" u="none" strike="noStrike" cap="none" normalizeH="0" baseline="0" smtClean="0">
                          <a:ln>
                            <a:noFill/>
                          </a:ln>
                          <a:solidFill>
                            <a:srgbClr val="FFFFFF"/>
                          </a:solidFill>
                          <a:effectLst/>
                          <a:latin typeface="宋体" panose="02010600030101010101" pitchFamily="2" charset="-122"/>
                          <a:ea typeface="宋体" panose="02010600030101010101" pitchFamily="2" charset="-122"/>
                        </a:rPr>
                        <a:t>21</a:t>
                      </a:r>
                      <a:r>
                        <a:rPr kumimoji="0" lang="zh-CN" altLang="zh-CN" sz="900" b="1" i="0" u="none" strike="noStrike" cap="none" normalizeH="0" baseline="0" smtClean="0">
                          <a:ln>
                            <a:noFill/>
                          </a:ln>
                          <a:solidFill>
                            <a:srgbClr val="FFFFFF"/>
                          </a:solidFill>
                          <a:effectLst/>
                          <a:latin typeface="宋体" panose="02010600030101010101" pitchFamily="2" charset="-122"/>
                          <a:ea typeface="宋体" panose="02010600030101010101" pitchFamily="2" charset="-122"/>
                        </a:rPr>
                        <a:t>学时</a:t>
                      </a:r>
                      <a:endParaRPr kumimoji="0" lang="zh-CN" sz="900" b="0" i="0" u="none" strike="noStrike" cap="none" normalizeH="0" baseline="0" smtClean="0">
                        <a:ln>
                          <a:noFill/>
                        </a:ln>
                        <a:solidFill>
                          <a:srgbClr val="FFFFFF"/>
                        </a:solidFill>
                        <a:effectLst/>
                        <a:latin typeface="宋体" panose="02010600030101010101" pitchFamily="2" charset="-122"/>
                        <a:ea typeface="宋体" panose="02010600030101010101" pitchFamily="2" charset="-122"/>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CN" sz="900" b="1" i="0" u="none" strike="noStrike" cap="none" normalizeH="0" baseline="0" smtClean="0">
                          <a:ln>
                            <a:noFill/>
                          </a:ln>
                          <a:solidFill>
                            <a:srgbClr val="FFFFFF"/>
                          </a:solidFill>
                          <a:effectLst/>
                          <a:latin typeface="宋体" panose="02010600030101010101" pitchFamily="2" charset="-122"/>
                          <a:ea typeface="宋体" panose="02010600030101010101" pitchFamily="2" charset="-122"/>
                        </a:rPr>
                        <a:t>核电厂工艺设备基本试验</a:t>
                      </a:r>
                      <a:r>
                        <a:rPr kumimoji="0" lang="en-US" altLang="zh-CN" sz="900" b="1" i="0" u="none" strike="noStrike" cap="none" normalizeH="0" baseline="0" smtClean="0">
                          <a:ln>
                            <a:noFill/>
                          </a:ln>
                          <a:solidFill>
                            <a:srgbClr val="FFFFFF"/>
                          </a:solidFill>
                          <a:effectLst/>
                          <a:latin typeface="宋体" panose="02010600030101010101" pitchFamily="2" charset="-122"/>
                          <a:ea typeface="宋体" panose="02010600030101010101" pitchFamily="2" charset="-122"/>
                        </a:rPr>
                        <a:t>30</a:t>
                      </a:r>
                      <a:r>
                        <a:rPr kumimoji="0" lang="zh-CN" altLang="zh-CN" sz="900" b="1" i="0" u="none" strike="noStrike" cap="none" normalizeH="0" baseline="0" smtClean="0">
                          <a:ln>
                            <a:noFill/>
                          </a:ln>
                          <a:solidFill>
                            <a:srgbClr val="FFFFFF"/>
                          </a:solidFill>
                          <a:effectLst/>
                          <a:latin typeface="宋体" panose="02010600030101010101" pitchFamily="2" charset="-122"/>
                          <a:ea typeface="宋体" panose="02010600030101010101" pitchFamily="2" charset="-122"/>
                        </a:rPr>
                        <a:t>学时</a:t>
                      </a:r>
                      <a:endParaRPr kumimoji="0" lang="zh-CN" sz="900" b="0" i="0" u="none" strike="noStrike" cap="none" normalizeH="0" baseline="0" smtClean="0">
                        <a:ln>
                          <a:noFill/>
                        </a:ln>
                        <a:solidFill>
                          <a:srgbClr val="FFFFFF"/>
                        </a:solidFill>
                        <a:effectLst/>
                        <a:latin typeface="宋体" panose="02010600030101010101" pitchFamily="2" charset="-122"/>
                        <a:ea typeface="宋体" panose="02010600030101010101" pitchFamily="2" charset="-122"/>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CN" sz="900" b="1" i="0" u="none" strike="noStrike" cap="none" normalizeH="0" baseline="0" smtClean="0">
                          <a:ln>
                            <a:noFill/>
                          </a:ln>
                          <a:solidFill>
                            <a:srgbClr val="FFFFFF"/>
                          </a:solidFill>
                          <a:effectLst/>
                          <a:latin typeface="宋体" panose="02010600030101010101" pitchFamily="2" charset="-122"/>
                          <a:ea typeface="宋体" panose="02010600030101010101" pitchFamily="2" charset="-122"/>
                        </a:rPr>
                        <a:t>核电厂仪表和控制系统试验</a:t>
                      </a:r>
                      <a:r>
                        <a:rPr kumimoji="0" lang="en-US" altLang="zh-CN" sz="900" b="1" i="0" u="none" strike="noStrike" cap="none" normalizeH="0" baseline="0" smtClean="0">
                          <a:ln>
                            <a:noFill/>
                          </a:ln>
                          <a:solidFill>
                            <a:srgbClr val="FFFFFF"/>
                          </a:solidFill>
                          <a:effectLst/>
                          <a:latin typeface="宋体" panose="02010600030101010101" pitchFamily="2" charset="-122"/>
                          <a:ea typeface="宋体" panose="02010600030101010101" pitchFamily="2" charset="-122"/>
                        </a:rPr>
                        <a:t>30</a:t>
                      </a:r>
                      <a:r>
                        <a:rPr kumimoji="0" lang="zh-CN" altLang="zh-CN" sz="900" b="1" i="0" u="none" strike="noStrike" cap="none" normalizeH="0" baseline="0" smtClean="0">
                          <a:ln>
                            <a:noFill/>
                          </a:ln>
                          <a:solidFill>
                            <a:srgbClr val="FFFFFF"/>
                          </a:solidFill>
                          <a:effectLst/>
                          <a:latin typeface="宋体" panose="02010600030101010101" pitchFamily="2" charset="-122"/>
                          <a:ea typeface="宋体" panose="02010600030101010101" pitchFamily="2" charset="-122"/>
                        </a:rPr>
                        <a:t>学时</a:t>
                      </a:r>
                      <a:endParaRPr kumimoji="0" lang="zh-CN" sz="900" b="0" i="0" u="none" strike="noStrike" cap="none" normalizeH="0" baseline="0" smtClean="0">
                        <a:ln>
                          <a:noFill/>
                        </a:ln>
                        <a:solidFill>
                          <a:srgbClr val="FFFFFF"/>
                        </a:solidFill>
                        <a:effectLst/>
                        <a:latin typeface="宋体" panose="02010600030101010101" pitchFamily="2" charset="-122"/>
                        <a:ea typeface="宋体" panose="02010600030101010101" pitchFamily="2" charset="-122"/>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CN" sz="900" b="1" i="0" u="none" strike="noStrike" cap="none" normalizeH="0" baseline="0" smtClean="0">
                          <a:ln>
                            <a:noFill/>
                          </a:ln>
                          <a:solidFill>
                            <a:srgbClr val="FFFFFF"/>
                          </a:solidFill>
                          <a:effectLst/>
                          <a:latin typeface="宋体" panose="02010600030101010101" pitchFamily="2" charset="-122"/>
                          <a:ea typeface="宋体" panose="02010600030101010101" pitchFamily="2" charset="-122"/>
                        </a:rPr>
                        <a:t>核电厂电气系统试验</a:t>
                      </a:r>
                      <a:r>
                        <a:rPr kumimoji="0" lang="en-US" altLang="zh-CN" sz="900" b="1" i="0" u="none" strike="noStrike" cap="none" normalizeH="0" baseline="0" smtClean="0">
                          <a:ln>
                            <a:noFill/>
                          </a:ln>
                          <a:solidFill>
                            <a:srgbClr val="FFFFFF"/>
                          </a:solidFill>
                          <a:effectLst/>
                          <a:latin typeface="宋体" panose="02010600030101010101" pitchFamily="2" charset="-122"/>
                          <a:ea typeface="宋体" panose="02010600030101010101" pitchFamily="2" charset="-122"/>
                        </a:rPr>
                        <a:t>15</a:t>
                      </a:r>
                      <a:r>
                        <a:rPr kumimoji="0" lang="zh-CN" altLang="zh-CN" sz="900" b="1" i="0" u="none" strike="noStrike" cap="none" normalizeH="0" baseline="0" smtClean="0">
                          <a:ln>
                            <a:noFill/>
                          </a:ln>
                          <a:solidFill>
                            <a:srgbClr val="FFFFFF"/>
                          </a:solidFill>
                          <a:effectLst/>
                          <a:latin typeface="宋体" panose="02010600030101010101" pitchFamily="2" charset="-122"/>
                          <a:ea typeface="宋体" panose="02010600030101010101" pitchFamily="2" charset="-122"/>
                        </a:rPr>
                        <a:t>学时</a:t>
                      </a:r>
                      <a:endParaRPr kumimoji="0" lang="zh-CN" sz="900" b="0" i="0" u="none" strike="noStrike" cap="none" normalizeH="0" baseline="0" smtClean="0">
                        <a:ln>
                          <a:noFill/>
                        </a:ln>
                        <a:solidFill>
                          <a:srgbClr val="FFFFFF"/>
                        </a:solidFill>
                        <a:effectLst/>
                        <a:latin typeface="宋体" panose="02010600030101010101" pitchFamily="2" charset="-122"/>
                        <a:ea typeface="宋体" panose="02010600030101010101" pitchFamily="2" charset="-122"/>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CN" sz="900" b="1" i="0" u="none" strike="noStrike" cap="none" normalizeH="0" baseline="0" dirty="0" smtClean="0">
                          <a:ln>
                            <a:noFill/>
                          </a:ln>
                          <a:solidFill>
                            <a:srgbClr val="FFFFFF"/>
                          </a:solidFill>
                          <a:effectLst/>
                          <a:latin typeface="宋体" panose="02010600030101010101" pitchFamily="2" charset="-122"/>
                          <a:ea typeface="宋体" panose="02010600030101010101" pitchFamily="2" charset="-122"/>
                        </a:rPr>
                        <a:t>核电厂工艺系统试验</a:t>
                      </a:r>
                      <a:r>
                        <a:rPr kumimoji="0" lang="en-US" altLang="zh-CN" sz="900" b="1" i="0" u="none" strike="noStrike" cap="none" normalizeH="0" baseline="0" dirty="0" smtClean="0">
                          <a:ln>
                            <a:noFill/>
                          </a:ln>
                          <a:solidFill>
                            <a:srgbClr val="FFFFFF"/>
                          </a:solidFill>
                          <a:effectLst/>
                          <a:latin typeface="宋体" panose="02010600030101010101" pitchFamily="2" charset="-122"/>
                          <a:ea typeface="宋体" panose="02010600030101010101" pitchFamily="2" charset="-122"/>
                        </a:rPr>
                        <a:t>30</a:t>
                      </a:r>
                      <a:r>
                        <a:rPr kumimoji="0" lang="zh-CN" altLang="zh-CN" sz="900" b="1" i="0" u="none" strike="noStrike" cap="none" normalizeH="0" baseline="0" dirty="0" smtClean="0">
                          <a:ln>
                            <a:noFill/>
                          </a:ln>
                          <a:solidFill>
                            <a:srgbClr val="FFFFFF"/>
                          </a:solidFill>
                          <a:effectLst/>
                          <a:latin typeface="宋体" panose="02010600030101010101" pitchFamily="2" charset="-122"/>
                          <a:ea typeface="宋体" panose="02010600030101010101" pitchFamily="2" charset="-122"/>
                        </a:rPr>
                        <a:t>学时</a:t>
                      </a:r>
                      <a:endParaRPr kumimoji="0" lang="zh-CN" sz="900" b="0" i="0" u="none" strike="noStrike" cap="none" normalizeH="0" baseline="0" dirty="0" smtClean="0">
                        <a:ln>
                          <a:noFill/>
                        </a:ln>
                        <a:solidFill>
                          <a:srgbClr val="FFFFFF"/>
                        </a:solidFill>
                        <a:effectLst/>
                        <a:latin typeface="宋体" panose="02010600030101010101" pitchFamily="2" charset="-122"/>
                        <a:ea typeface="宋体" panose="02010600030101010101" pitchFamily="2" charset="-122"/>
                      </a:endParaRPr>
                    </a:p>
                  </a:txBody>
                  <a:tcPr marL="0" marR="0" marT="0" marB="0" horzOverflow="overflow">
                    <a:lnL w="12700" cap="flat" cmpd="sng" algn="ctr">
                      <a:solidFill>
                        <a:schemeClr val="bg1"/>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CN" sz="900" b="1" i="0" u="none" strike="noStrike" cap="none" normalizeH="0" baseline="0" smtClean="0">
                          <a:ln>
                            <a:noFill/>
                          </a:ln>
                          <a:solidFill>
                            <a:srgbClr val="FFFFFF"/>
                          </a:solidFill>
                          <a:effectLst/>
                          <a:latin typeface="宋体" panose="02010600030101010101" pitchFamily="2" charset="-122"/>
                          <a:ea typeface="宋体" panose="02010600030101010101" pitchFamily="2" charset="-122"/>
                        </a:rPr>
                        <a:t>核电厂</a:t>
                      </a:r>
                      <a:r>
                        <a:rPr kumimoji="0" lang="en-US" altLang="zh-CN" sz="900" b="1" i="0" u="none" strike="noStrike" cap="none" normalizeH="0" baseline="0" smtClean="0">
                          <a:ln>
                            <a:noFill/>
                          </a:ln>
                          <a:solidFill>
                            <a:srgbClr val="FFFFFF"/>
                          </a:solidFill>
                          <a:effectLst/>
                          <a:latin typeface="Arial" panose="020B0604020202020204" pitchFamily="34" charset="0"/>
                          <a:ea typeface="宋体" panose="02010600030101010101" pitchFamily="2" charset="-122"/>
                        </a:rPr>
                        <a:t>DCS</a:t>
                      </a:r>
                      <a:r>
                        <a:rPr kumimoji="0" lang="zh-CN" sz="900" b="1" i="0" u="none" strike="noStrike" cap="none" normalizeH="0" baseline="0" smtClean="0">
                          <a:ln>
                            <a:noFill/>
                          </a:ln>
                          <a:solidFill>
                            <a:srgbClr val="FFFFFF"/>
                          </a:solidFill>
                          <a:effectLst/>
                          <a:latin typeface="宋体" panose="02010600030101010101" pitchFamily="2" charset="-122"/>
                          <a:ea typeface="宋体" panose="02010600030101010101" pitchFamily="2" charset="-122"/>
                        </a:rPr>
                        <a:t>调试</a:t>
                      </a:r>
                      <a:r>
                        <a:rPr kumimoji="0" lang="en-US" altLang="zh-CN" sz="900" b="1" i="0" u="none" strike="noStrike" cap="none" normalizeH="0" baseline="0" smtClean="0">
                          <a:ln>
                            <a:noFill/>
                          </a:ln>
                          <a:solidFill>
                            <a:srgbClr val="FFFFFF"/>
                          </a:solidFill>
                          <a:effectLst/>
                          <a:latin typeface="宋体" panose="02010600030101010101" pitchFamily="2" charset="-122"/>
                          <a:ea typeface="宋体" panose="02010600030101010101" pitchFamily="2" charset="-122"/>
                        </a:rPr>
                        <a:t>15</a:t>
                      </a:r>
                      <a:r>
                        <a:rPr kumimoji="0" lang="zh-CN" altLang="zh-CN" sz="900" b="1" i="0" u="none" strike="noStrike" cap="none" normalizeH="0" baseline="0" smtClean="0">
                          <a:ln>
                            <a:noFill/>
                          </a:ln>
                          <a:solidFill>
                            <a:srgbClr val="FFFFFF"/>
                          </a:solidFill>
                          <a:effectLst/>
                          <a:latin typeface="宋体" panose="02010600030101010101" pitchFamily="2" charset="-122"/>
                          <a:ea typeface="宋体" panose="02010600030101010101" pitchFamily="2" charset="-122"/>
                        </a:rPr>
                        <a:t>学时</a:t>
                      </a:r>
                      <a:endParaRPr kumimoji="0" lang="zh-CN" sz="900" b="0" i="0" u="none" strike="noStrike" cap="none" normalizeH="0" baseline="0" smtClean="0">
                        <a:ln>
                          <a:noFill/>
                        </a:ln>
                        <a:solidFill>
                          <a:srgbClr val="FFFFFF"/>
                        </a:solidFill>
                        <a:effectLst/>
                        <a:latin typeface="宋体" panose="02010600030101010101" pitchFamily="2" charset="-122"/>
                        <a:ea typeface="宋体" panose="02010600030101010101" pitchFamily="2" charset="-122"/>
                      </a:endParaRPr>
                    </a:p>
                  </a:txBody>
                  <a:tcPr marL="0" marR="0" marT="0" marB="0" horzOverflow="overflow">
                    <a:lnL>
                      <a:noFill/>
                    </a:lnL>
                    <a:lnR>
                      <a:noFill/>
                    </a:lnR>
                    <a:lnT>
                      <a:noFill/>
                    </a:lnT>
                    <a:lnB>
                      <a:noFill/>
                    </a:lnB>
                    <a:lnTlToBr>
                      <a:noFill/>
                    </a:lnTlToBr>
                    <a:lnBlToTr>
                      <a:noFill/>
                    </a:lnBlToTr>
                    <a:solidFill>
                      <a:schemeClr val="accent1"/>
                    </a:solidFill>
                  </a:tcPr>
                </a:tc>
              </a:tr>
              <a:tr h="246759">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sz="800" b="1" i="0" u="none" strike="noStrike" cap="none" normalizeH="0" baseline="0" smtClean="0">
                          <a:ln>
                            <a:noFill/>
                          </a:ln>
                          <a:solidFill>
                            <a:srgbClr val="FFFFFF"/>
                          </a:solidFill>
                          <a:effectLst/>
                          <a:latin typeface="Calibri" panose="020F0502020204030204" pitchFamily="34" charset="0"/>
                          <a:ea typeface="宋体" panose="02010600030101010101" pitchFamily="2" charset="-122"/>
                        </a:rPr>
                        <a:t>调试总工程师</a:t>
                      </a:r>
                      <a:endParaRPr kumimoji="0" lang="zh-CN" sz="800" b="0" i="0" u="none" strike="noStrike" cap="none" normalizeH="0" baseline="0" smtClean="0">
                        <a:ln>
                          <a:noFill/>
                        </a:ln>
                        <a:solidFill>
                          <a:srgbClr val="FFFFFF"/>
                        </a:solidFill>
                        <a:effectLst/>
                        <a:latin typeface="方正粗黑宋简体" panose="02000000000000000000" pitchFamily="2" charset="-122"/>
                        <a:ea typeface="方正粗黑宋简体" panose="02000000000000000000" pitchFamily="2" charset="-122"/>
                        <a:cs typeface="宋体" panose="02010600030101010101" pitchFamily="2" charset="-122"/>
                      </a:endParaRPr>
                    </a:p>
                  </a:txBody>
                  <a:tcPr marL="40881" marR="40881"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sz="8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rPr>
                        <a:t>必修</a:t>
                      </a:r>
                      <a:endParaRPr kumimoji="0" lang="zh-CN" sz="800" b="0" i="0" u="none" strike="noStrike" cap="none" normalizeH="0" baseline="0" smtClean="0">
                        <a:ln>
                          <a:noFill/>
                        </a:ln>
                        <a:solidFill>
                          <a:srgbClr val="000000"/>
                        </a:solidFill>
                        <a:effectLst/>
                        <a:latin typeface="方正粗黑宋简体" panose="02000000000000000000" pitchFamily="2" charset="-122"/>
                        <a:ea typeface="方正粗黑宋简体" panose="02000000000000000000" pitchFamily="2" charset="-122"/>
                        <a:cs typeface="宋体" panose="02010600030101010101" pitchFamily="2" charset="-122"/>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sz="8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rPr>
                        <a:t>必修</a:t>
                      </a:r>
                      <a:endParaRPr kumimoji="0" lang="zh-CN" sz="800" b="0" i="0" u="none" strike="noStrike" cap="none" normalizeH="0" baseline="0" smtClean="0">
                        <a:ln>
                          <a:noFill/>
                        </a:ln>
                        <a:solidFill>
                          <a:srgbClr val="000000"/>
                        </a:solidFill>
                        <a:effectLst/>
                        <a:latin typeface="方正粗黑宋简体" panose="02000000000000000000" pitchFamily="2" charset="-122"/>
                        <a:ea typeface="方正粗黑宋简体" panose="02000000000000000000" pitchFamily="2" charset="-122"/>
                        <a:cs typeface="Times New Roman" panose="02020603050405020304"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8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rPr>
                        <a:t>       </a:t>
                      </a:r>
                      <a:r>
                        <a:rPr kumimoji="0" lang="zh-CN" sz="8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rPr>
                        <a:t>必修</a:t>
                      </a:r>
                      <a:endParaRPr kumimoji="0" lang="zh-CN" sz="800" b="0" i="0" u="none" strike="noStrike" cap="none" normalizeH="0" baseline="0" smtClean="0">
                        <a:ln>
                          <a:noFill/>
                        </a:ln>
                        <a:solidFill>
                          <a:srgbClr val="000000"/>
                        </a:solidFill>
                        <a:effectLst/>
                        <a:latin typeface="方正粗黑宋简体" panose="02000000000000000000" pitchFamily="2" charset="-122"/>
                        <a:ea typeface="方正粗黑宋简体" panose="02000000000000000000" pitchFamily="2" charset="-122"/>
                        <a:cs typeface="Times New Roman" panose="02020603050405020304"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sz="8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rPr>
                        <a:t>必修</a:t>
                      </a:r>
                      <a:endParaRPr kumimoji="0" lang="zh-CN" sz="800" b="0" i="0" u="none" strike="noStrike" cap="none" normalizeH="0" baseline="0" smtClean="0">
                        <a:ln>
                          <a:noFill/>
                        </a:ln>
                        <a:solidFill>
                          <a:srgbClr val="000000"/>
                        </a:solidFill>
                        <a:effectLst/>
                        <a:latin typeface="方正粗黑宋简体" panose="02000000000000000000" pitchFamily="2" charset="-122"/>
                        <a:ea typeface="方正粗黑宋简体" panose="02000000000000000000" pitchFamily="2" charset="-122"/>
                        <a:cs typeface="宋体" panose="02010600030101010101" pitchFamily="2" charset="-122"/>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sz="8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rPr>
                        <a:t>必修</a:t>
                      </a:r>
                      <a:endParaRPr kumimoji="0" lang="zh-CN" sz="800" b="0" i="0" u="none" strike="noStrike" cap="none" normalizeH="0" baseline="0" smtClean="0">
                        <a:ln>
                          <a:noFill/>
                        </a:ln>
                        <a:solidFill>
                          <a:srgbClr val="000000"/>
                        </a:solidFill>
                        <a:effectLst/>
                        <a:latin typeface="方正粗黑宋简体" panose="02000000000000000000" pitchFamily="2" charset="-122"/>
                        <a:ea typeface="方正粗黑宋简体" panose="02000000000000000000" pitchFamily="2" charset="-122"/>
                        <a:cs typeface="宋体" panose="02010600030101010101" pitchFamily="2" charset="-122"/>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sz="8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rPr>
                        <a:t>必修</a:t>
                      </a:r>
                      <a:endParaRPr kumimoji="0" lang="zh-CN" sz="800" b="0" i="0" u="none" strike="noStrike" cap="none" normalizeH="0" baseline="0" smtClean="0">
                        <a:ln>
                          <a:noFill/>
                        </a:ln>
                        <a:solidFill>
                          <a:srgbClr val="000000"/>
                        </a:solidFill>
                        <a:effectLst/>
                        <a:latin typeface="方正粗黑宋简体" panose="02000000000000000000" pitchFamily="2" charset="-122"/>
                        <a:ea typeface="方正粗黑宋简体" panose="02000000000000000000" pitchFamily="2" charset="-122"/>
                        <a:cs typeface="宋体" panose="02010600030101010101" pitchFamily="2" charset="-122"/>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246759">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sz="800" b="1" i="0" u="none" strike="noStrike" cap="none" normalizeH="0" baseline="0" smtClean="0">
                          <a:ln>
                            <a:noFill/>
                          </a:ln>
                          <a:solidFill>
                            <a:srgbClr val="FFFFFF"/>
                          </a:solidFill>
                          <a:effectLst/>
                          <a:latin typeface="Calibri" panose="020F0502020204030204" pitchFamily="34" charset="0"/>
                          <a:ea typeface="宋体" panose="02010600030101010101" pitchFamily="2" charset="-122"/>
                        </a:rPr>
                        <a:t>调试高级工程师（工艺）</a:t>
                      </a:r>
                      <a:endParaRPr kumimoji="0" lang="zh-CN" sz="800" b="0" i="0" u="none" strike="noStrike" cap="none" normalizeH="0" baseline="0" smtClean="0">
                        <a:ln>
                          <a:noFill/>
                        </a:ln>
                        <a:solidFill>
                          <a:srgbClr val="FFFFFF"/>
                        </a:solidFill>
                        <a:effectLst/>
                        <a:latin typeface="方正粗黑宋简体" panose="02000000000000000000" pitchFamily="2" charset="-122"/>
                        <a:ea typeface="方正粗黑宋简体" panose="02000000000000000000" pitchFamily="2" charset="-122"/>
                        <a:cs typeface="宋体" panose="02010600030101010101" pitchFamily="2" charset="-122"/>
                      </a:endParaRPr>
                    </a:p>
                  </a:txBody>
                  <a:tcPr marL="40881" marR="40881"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sz="8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rPr>
                        <a:t>必修</a:t>
                      </a:r>
                      <a:endParaRPr kumimoji="0" lang="zh-CN" sz="800" b="0" i="0" u="none" strike="noStrike" cap="none" normalizeH="0" baseline="0" smtClean="0">
                        <a:ln>
                          <a:noFill/>
                        </a:ln>
                        <a:solidFill>
                          <a:srgbClr val="000000"/>
                        </a:solidFill>
                        <a:effectLst/>
                        <a:latin typeface="方正粗黑宋简体" panose="02000000000000000000" pitchFamily="2" charset="-122"/>
                        <a:ea typeface="方正粗黑宋简体" panose="02000000000000000000" pitchFamily="2" charset="-122"/>
                        <a:cs typeface="宋体" panose="02010600030101010101" pitchFamily="2" charset="-122"/>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sz="8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rPr>
                        <a:t>必修</a:t>
                      </a:r>
                      <a:endParaRPr kumimoji="0" lang="zh-CN" sz="800" b="0" i="0" u="none" strike="noStrike" cap="none" normalizeH="0" baseline="0" smtClean="0">
                        <a:ln>
                          <a:noFill/>
                        </a:ln>
                        <a:solidFill>
                          <a:srgbClr val="000000"/>
                        </a:solidFill>
                        <a:effectLst/>
                        <a:latin typeface="方正粗黑宋简体" panose="02000000000000000000" pitchFamily="2" charset="-122"/>
                        <a:ea typeface="方正粗黑宋简体" panose="02000000000000000000" pitchFamily="2" charset="-122"/>
                        <a:cs typeface="宋体" panose="02010600030101010101" pitchFamily="2" charset="-122"/>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sz="8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rPr>
                        <a:t>选修</a:t>
                      </a:r>
                      <a:endParaRPr kumimoji="0" lang="zh-CN" sz="800" b="0" i="0" u="none" strike="noStrike" cap="none" normalizeH="0" baseline="0" smtClean="0">
                        <a:ln>
                          <a:noFill/>
                        </a:ln>
                        <a:solidFill>
                          <a:srgbClr val="FF0000"/>
                        </a:solidFill>
                        <a:effectLst/>
                        <a:latin typeface="方正粗黑宋简体" panose="02000000000000000000" pitchFamily="2" charset="-122"/>
                        <a:ea typeface="方正粗黑宋简体" panose="02000000000000000000" pitchFamily="2" charset="-122"/>
                        <a:cs typeface="宋体" panose="02010600030101010101" pitchFamily="2" charset="-122"/>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sz="8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rPr>
                        <a:t>选修</a:t>
                      </a:r>
                      <a:endParaRPr kumimoji="0" lang="zh-CN" sz="800" b="0" i="0" u="none" strike="noStrike" cap="none" normalizeH="0" baseline="0" smtClean="0">
                        <a:ln>
                          <a:noFill/>
                        </a:ln>
                        <a:solidFill>
                          <a:srgbClr val="FF0000"/>
                        </a:solidFill>
                        <a:effectLst/>
                        <a:latin typeface="方正粗黑宋简体" panose="02000000000000000000" pitchFamily="2" charset="-122"/>
                        <a:ea typeface="方正粗黑宋简体" panose="02000000000000000000" pitchFamily="2" charset="-122"/>
                        <a:cs typeface="宋体" panose="02010600030101010101" pitchFamily="2" charset="-122"/>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sz="8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rPr>
                        <a:t>必修</a:t>
                      </a:r>
                      <a:endParaRPr kumimoji="0" lang="zh-CN" sz="800" b="0" i="0" u="none" strike="noStrike" cap="none" normalizeH="0" baseline="0" smtClean="0">
                        <a:ln>
                          <a:noFill/>
                        </a:ln>
                        <a:solidFill>
                          <a:srgbClr val="000000"/>
                        </a:solidFill>
                        <a:effectLst/>
                        <a:latin typeface="方正粗黑宋简体" panose="02000000000000000000" pitchFamily="2" charset="-122"/>
                        <a:ea typeface="方正粗黑宋简体" panose="02000000000000000000" pitchFamily="2" charset="-122"/>
                        <a:cs typeface="宋体" panose="02010600030101010101" pitchFamily="2" charset="-122"/>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sz="8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rPr>
                        <a:t>必修</a:t>
                      </a:r>
                      <a:endParaRPr kumimoji="0" lang="zh-CN" sz="800" b="0" i="0" u="none" strike="noStrike" cap="none" normalizeH="0" baseline="0" smtClean="0">
                        <a:ln>
                          <a:noFill/>
                        </a:ln>
                        <a:solidFill>
                          <a:srgbClr val="000000"/>
                        </a:solidFill>
                        <a:effectLst/>
                        <a:latin typeface="方正粗黑宋简体" panose="02000000000000000000" pitchFamily="2" charset="-122"/>
                        <a:ea typeface="方正粗黑宋简体" panose="02000000000000000000" pitchFamily="2" charset="-122"/>
                        <a:cs typeface="宋体" panose="02010600030101010101" pitchFamily="2" charset="-122"/>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246759">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sz="800" b="1" i="0" u="none" strike="noStrike" cap="none" normalizeH="0" baseline="0" smtClean="0">
                          <a:ln>
                            <a:noFill/>
                          </a:ln>
                          <a:solidFill>
                            <a:srgbClr val="FFFFFF"/>
                          </a:solidFill>
                          <a:effectLst/>
                          <a:latin typeface="Calibri" panose="020F0502020204030204" pitchFamily="34" charset="0"/>
                          <a:ea typeface="宋体" panose="02010600030101010101" pitchFamily="2" charset="-122"/>
                        </a:rPr>
                        <a:t>调试工程师（工艺）</a:t>
                      </a:r>
                      <a:endParaRPr kumimoji="0" lang="zh-CN" sz="800" b="0" i="0" u="none" strike="noStrike" cap="none" normalizeH="0" baseline="0" smtClean="0">
                        <a:ln>
                          <a:noFill/>
                        </a:ln>
                        <a:solidFill>
                          <a:srgbClr val="FFFFFF"/>
                        </a:solidFill>
                        <a:effectLst/>
                        <a:latin typeface="方正粗黑宋简体" panose="02000000000000000000" pitchFamily="2" charset="-122"/>
                        <a:ea typeface="方正粗黑宋简体" panose="02000000000000000000" pitchFamily="2" charset="-122"/>
                        <a:cs typeface="宋体" panose="02010600030101010101" pitchFamily="2" charset="-122"/>
                      </a:endParaRPr>
                    </a:p>
                  </a:txBody>
                  <a:tcPr marL="40881" marR="40881"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sz="8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rPr>
                        <a:t>必修</a:t>
                      </a:r>
                      <a:endParaRPr kumimoji="0" lang="zh-CN" sz="800" b="0" i="0" u="none" strike="noStrike" cap="none" normalizeH="0" baseline="0" smtClean="0">
                        <a:ln>
                          <a:noFill/>
                        </a:ln>
                        <a:solidFill>
                          <a:srgbClr val="000000"/>
                        </a:solidFill>
                        <a:effectLst/>
                        <a:latin typeface="方正粗黑宋简体" panose="02000000000000000000" pitchFamily="2" charset="-122"/>
                        <a:ea typeface="方正粗黑宋简体" panose="02000000000000000000" pitchFamily="2" charset="-122"/>
                        <a:cs typeface="宋体" panose="02010600030101010101" pitchFamily="2" charset="-122"/>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sz="8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rPr>
                        <a:t>必修</a:t>
                      </a:r>
                      <a:endParaRPr kumimoji="0" lang="zh-CN" sz="800" b="0" i="0" u="none" strike="noStrike" cap="none" normalizeH="0" baseline="0" smtClean="0">
                        <a:ln>
                          <a:noFill/>
                        </a:ln>
                        <a:solidFill>
                          <a:srgbClr val="000000"/>
                        </a:solidFill>
                        <a:effectLst/>
                        <a:latin typeface="方正粗黑宋简体" panose="02000000000000000000" pitchFamily="2" charset="-122"/>
                        <a:ea typeface="方正粗黑宋简体" panose="02000000000000000000" pitchFamily="2" charset="-122"/>
                        <a:cs typeface="宋体" panose="02010600030101010101" pitchFamily="2" charset="-122"/>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sz="8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rPr>
                        <a:t>选修</a:t>
                      </a:r>
                      <a:endParaRPr kumimoji="0" lang="zh-CN" sz="800" b="0" i="0" u="none" strike="noStrike" cap="none" normalizeH="0" baseline="0" smtClean="0">
                        <a:ln>
                          <a:noFill/>
                        </a:ln>
                        <a:solidFill>
                          <a:srgbClr val="FF0000"/>
                        </a:solidFill>
                        <a:effectLst/>
                        <a:latin typeface="方正粗黑宋简体" panose="02000000000000000000" pitchFamily="2" charset="-122"/>
                        <a:ea typeface="方正粗黑宋简体" panose="02000000000000000000" pitchFamily="2" charset="-122"/>
                        <a:cs typeface="宋体" panose="02010600030101010101" pitchFamily="2" charset="-122"/>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sz="8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rPr>
                        <a:t>选修</a:t>
                      </a:r>
                      <a:endParaRPr kumimoji="0" lang="zh-CN" sz="800" b="0" i="0" u="none" strike="noStrike" cap="none" normalizeH="0" baseline="0" smtClean="0">
                        <a:ln>
                          <a:noFill/>
                        </a:ln>
                        <a:solidFill>
                          <a:srgbClr val="FF0000"/>
                        </a:solidFill>
                        <a:effectLst/>
                        <a:latin typeface="方正粗黑宋简体" panose="02000000000000000000" pitchFamily="2" charset="-122"/>
                        <a:ea typeface="方正粗黑宋简体" panose="02000000000000000000" pitchFamily="2" charset="-122"/>
                        <a:cs typeface="宋体" panose="02010600030101010101" pitchFamily="2" charset="-122"/>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sz="8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rPr>
                        <a:t>必修</a:t>
                      </a:r>
                      <a:endParaRPr kumimoji="0" lang="zh-CN" sz="800" b="0" i="0" u="none" strike="noStrike" cap="none" normalizeH="0" baseline="0" smtClean="0">
                        <a:ln>
                          <a:noFill/>
                        </a:ln>
                        <a:solidFill>
                          <a:srgbClr val="000000"/>
                        </a:solidFill>
                        <a:effectLst/>
                        <a:latin typeface="方正粗黑宋简体" panose="02000000000000000000" pitchFamily="2" charset="-122"/>
                        <a:ea typeface="方正粗黑宋简体" panose="02000000000000000000" pitchFamily="2" charset="-122"/>
                        <a:cs typeface="宋体" panose="02010600030101010101" pitchFamily="2" charset="-122"/>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sz="8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rPr>
                        <a:t>必修</a:t>
                      </a:r>
                      <a:endParaRPr kumimoji="0" lang="zh-CN" sz="800" b="0" i="0" u="none" strike="noStrike" cap="none" normalizeH="0" baseline="0" smtClean="0">
                        <a:ln>
                          <a:noFill/>
                        </a:ln>
                        <a:solidFill>
                          <a:srgbClr val="000000"/>
                        </a:solidFill>
                        <a:effectLst/>
                        <a:latin typeface="方正粗黑宋简体" panose="02000000000000000000" pitchFamily="2" charset="-122"/>
                        <a:ea typeface="方正粗黑宋简体" panose="02000000000000000000" pitchFamily="2" charset="-122"/>
                        <a:cs typeface="宋体" panose="02010600030101010101" pitchFamily="2" charset="-122"/>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246759">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sz="800" b="1" i="0" u="none" strike="noStrike" cap="none" normalizeH="0" baseline="0" dirty="0" smtClean="0">
                          <a:ln>
                            <a:noFill/>
                          </a:ln>
                          <a:solidFill>
                            <a:srgbClr val="FFFFFF"/>
                          </a:solidFill>
                          <a:effectLst/>
                          <a:latin typeface="Calibri" panose="020F0502020204030204" pitchFamily="34" charset="0"/>
                          <a:ea typeface="宋体" panose="02010600030101010101" pitchFamily="2" charset="-122"/>
                        </a:rPr>
                        <a:t>助理调试工程师（工艺）</a:t>
                      </a:r>
                      <a:endParaRPr kumimoji="0" lang="zh-CN" sz="800" b="0" i="0" u="none" strike="noStrike" cap="none" normalizeH="0" baseline="0" dirty="0" smtClean="0">
                        <a:ln>
                          <a:noFill/>
                        </a:ln>
                        <a:solidFill>
                          <a:srgbClr val="FFFFFF"/>
                        </a:solidFill>
                        <a:effectLst/>
                        <a:latin typeface="方正粗黑宋简体" panose="02000000000000000000" pitchFamily="2" charset="-122"/>
                        <a:ea typeface="方正粗黑宋简体" panose="02000000000000000000" pitchFamily="2" charset="-122"/>
                        <a:cs typeface="宋体" panose="02010600030101010101" pitchFamily="2" charset="-122"/>
                      </a:endParaRPr>
                    </a:p>
                  </a:txBody>
                  <a:tcPr marL="40881" marR="40881"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sz="8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rPr>
                        <a:t>必修</a:t>
                      </a:r>
                      <a:endParaRPr kumimoji="0" lang="zh-CN" sz="800" b="0" i="0" u="none" strike="noStrike" cap="none" normalizeH="0" baseline="0" smtClean="0">
                        <a:ln>
                          <a:noFill/>
                        </a:ln>
                        <a:solidFill>
                          <a:srgbClr val="000000"/>
                        </a:solidFill>
                        <a:effectLst/>
                        <a:latin typeface="方正粗黑宋简体" panose="02000000000000000000" pitchFamily="2" charset="-122"/>
                        <a:ea typeface="方正粗黑宋简体" panose="02000000000000000000" pitchFamily="2" charset="-122"/>
                        <a:cs typeface="宋体" panose="02010600030101010101" pitchFamily="2" charset="-122"/>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sz="8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rPr>
                        <a:t>必修</a:t>
                      </a:r>
                      <a:endParaRPr kumimoji="0" lang="zh-CN" sz="800" b="0" i="0" u="none" strike="noStrike" cap="none" normalizeH="0" baseline="0" smtClean="0">
                        <a:ln>
                          <a:noFill/>
                        </a:ln>
                        <a:solidFill>
                          <a:srgbClr val="000000"/>
                        </a:solidFill>
                        <a:effectLst/>
                        <a:latin typeface="方正粗黑宋简体" panose="02000000000000000000" pitchFamily="2" charset="-122"/>
                        <a:ea typeface="方正粗黑宋简体" panose="02000000000000000000" pitchFamily="2" charset="-122"/>
                        <a:cs typeface="宋体" panose="02010600030101010101" pitchFamily="2" charset="-122"/>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sz="8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rPr>
                        <a:t>选修</a:t>
                      </a:r>
                      <a:endParaRPr kumimoji="0" lang="zh-CN" sz="800" b="0" i="0" u="none" strike="noStrike" cap="none" normalizeH="0" baseline="0" smtClean="0">
                        <a:ln>
                          <a:noFill/>
                        </a:ln>
                        <a:solidFill>
                          <a:srgbClr val="FF0000"/>
                        </a:solidFill>
                        <a:effectLst/>
                        <a:latin typeface="方正粗黑宋简体" panose="02000000000000000000" pitchFamily="2" charset="-122"/>
                        <a:ea typeface="方正粗黑宋简体" panose="02000000000000000000" pitchFamily="2" charset="-122"/>
                        <a:cs typeface="宋体" panose="02010600030101010101" pitchFamily="2" charset="-122"/>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sz="8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rPr>
                        <a:t>选修</a:t>
                      </a:r>
                      <a:endParaRPr kumimoji="0" lang="zh-CN" sz="800" b="0" i="0" u="none" strike="noStrike" cap="none" normalizeH="0" baseline="0" smtClean="0">
                        <a:ln>
                          <a:noFill/>
                        </a:ln>
                        <a:solidFill>
                          <a:srgbClr val="FF0000"/>
                        </a:solidFill>
                        <a:effectLst/>
                        <a:latin typeface="方正粗黑宋简体" panose="02000000000000000000" pitchFamily="2" charset="-122"/>
                        <a:ea typeface="方正粗黑宋简体" panose="02000000000000000000" pitchFamily="2" charset="-122"/>
                        <a:cs typeface="宋体" panose="02010600030101010101" pitchFamily="2" charset="-122"/>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sz="8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rPr>
                        <a:t>必修</a:t>
                      </a:r>
                      <a:endParaRPr kumimoji="0" lang="zh-CN" sz="800" b="0" i="0" u="none" strike="noStrike" cap="none" normalizeH="0" baseline="0" smtClean="0">
                        <a:ln>
                          <a:noFill/>
                        </a:ln>
                        <a:solidFill>
                          <a:srgbClr val="000000"/>
                        </a:solidFill>
                        <a:effectLst/>
                        <a:latin typeface="方正粗黑宋简体" panose="02000000000000000000" pitchFamily="2" charset="-122"/>
                        <a:ea typeface="方正粗黑宋简体" panose="02000000000000000000" pitchFamily="2" charset="-122"/>
                        <a:cs typeface="宋体" panose="02010600030101010101" pitchFamily="2" charset="-122"/>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sz="8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rPr>
                        <a:t>必修</a:t>
                      </a:r>
                      <a:endParaRPr kumimoji="0" lang="zh-CN" sz="800" b="0" i="0" u="none" strike="noStrike" cap="none" normalizeH="0" baseline="0" smtClean="0">
                        <a:ln>
                          <a:noFill/>
                        </a:ln>
                        <a:solidFill>
                          <a:srgbClr val="000000"/>
                        </a:solidFill>
                        <a:effectLst/>
                        <a:latin typeface="方正粗黑宋简体" panose="02000000000000000000" pitchFamily="2" charset="-122"/>
                        <a:ea typeface="方正粗黑宋简体" panose="02000000000000000000" pitchFamily="2" charset="-122"/>
                        <a:cs typeface="宋体" panose="02010600030101010101" pitchFamily="2" charset="-122"/>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246759">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sz="800" b="1" i="0" u="none" strike="noStrike" cap="none" normalizeH="0" baseline="0" smtClean="0">
                          <a:ln>
                            <a:noFill/>
                          </a:ln>
                          <a:solidFill>
                            <a:srgbClr val="FFFFFF"/>
                          </a:solidFill>
                          <a:effectLst/>
                          <a:latin typeface="Calibri" panose="020F0502020204030204" pitchFamily="34" charset="0"/>
                          <a:ea typeface="宋体" panose="02010600030101010101" pitchFamily="2" charset="-122"/>
                        </a:rPr>
                        <a:t>调试高级工程师（电气）</a:t>
                      </a:r>
                      <a:endParaRPr kumimoji="0" lang="zh-CN" sz="800" b="0" i="0" u="none" strike="noStrike" cap="none" normalizeH="0" baseline="0" smtClean="0">
                        <a:ln>
                          <a:noFill/>
                        </a:ln>
                        <a:solidFill>
                          <a:srgbClr val="FFFFFF"/>
                        </a:solidFill>
                        <a:effectLst/>
                        <a:latin typeface="方正粗黑宋简体" panose="02000000000000000000" pitchFamily="2" charset="-122"/>
                        <a:ea typeface="方正粗黑宋简体" panose="02000000000000000000" pitchFamily="2" charset="-122"/>
                        <a:cs typeface="Times New Roman" panose="02020603050405020304" pitchFamily="18" charset="0"/>
                      </a:endParaRPr>
                    </a:p>
                  </a:txBody>
                  <a:tcPr marL="40881" marR="40881"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sz="8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rPr>
                        <a:t>必修</a:t>
                      </a:r>
                      <a:endParaRPr kumimoji="0" lang="zh-CN" sz="800" b="0" i="0" u="none" strike="noStrike" cap="none" normalizeH="0" baseline="0" smtClean="0">
                        <a:ln>
                          <a:noFill/>
                        </a:ln>
                        <a:solidFill>
                          <a:srgbClr val="000000"/>
                        </a:solidFill>
                        <a:effectLst/>
                        <a:latin typeface="方正粗黑宋简体" panose="02000000000000000000" pitchFamily="2" charset="-122"/>
                        <a:ea typeface="方正粗黑宋简体" panose="02000000000000000000" pitchFamily="2" charset="-122"/>
                        <a:cs typeface="宋体" panose="02010600030101010101" pitchFamily="2" charset="-122"/>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sz="800" b="0" i="0" u="none" strike="noStrike" cap="none" normalizeH="0" baseline="0" dirty="0" smtClean="0">
                          <a:ln>
                            <a:noFill/>
                          </a:ln>
                          <a:solidFill>
                            <a:srgbClr val="000000"/>
                          </a:solidFill>
                          <a:effectLst/>
                          <a:latin typeface="Calibri" panose="020F0502020204030204" pitchFamily="34" charset="0"/>
                          <a:ea typeface="宋体" panose="02010600030101010101" pitchFamily="2" charset="-122"/>
                        </a:rPr>
                        <a:t>必修</a:t>
                      </a:r>
                      <a:endParaRPr kumimoji="0" lang="zh-CN" sz="800" b="0" i="0" u="none" strike="noStrike" cap="none" normalizeH="0" baseline="0" dirty="0" smtClean="0">
                        <a:ln>
                          <a:noFill/>
                        </a:ln>
                        <a:solidFill>
                          <a:srgbClr val="000000"/>
                        </a:solidFill>
                        <a:effectLst/>
                        <a:latin typeface="方正粗黑宋简体" panose="02000000000000000000" pitchFamily="2" charset="-122"/>
                        <a:ea typeface="方正粗黑宋简体" panose="02000000000000000000" pitchFamily="2" charset="-122"/>
                        <a:cs typeface="宋体" panose="02010600030101010101" pitchFamily="2" charset="-122"/>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sz="8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rPr>
                        <a:t>选修</a:t>
                      </a:r>
                      <a:endParaRPr kumimoji="0" lang="zh-CN" sz="800" b="0" i="0" u="none" strike="noStrike" cap="none" normalizeH="0" baseline="0" smtClean="0">
                        <a:ln>
                          <a:noFill/>
                        </a:ln>
                        <a:solidFill>
                          <a:srgbClr val="FF0000"/>
                        </a:solidFill>
                        <a:effectLst/>
                        <a:latin typeface="方正粗黑宋简体" panose="02000000000000000000" pitchFamily="2" charset="-122"/>
                        <a:ea typeface="方正粗黑宋简体" panose="02000000000000000000" pitchFamily="2" charset="-122"/>
                        <a:cs typeface="宋体" panose="02010600030101010101" pitchFamily="2" charset="-122"/>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sz="8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rPr>
                        <a:t>必修</a:t>
                      </a:r>
                      <a:endParaRPr kumimoji="0" lang="zh-CN" sz="800" b="0" i="0" u="none" strike="noStrike" cap="none" normalizeH="0" baseline="0" smtClean="0">
                        <a:ln>
                          <a:noFill/>
                        </a:ln>
                        <a:solidFill>
                          <a:srgbClr val="000000"/>
                        </a:solidFill>
                        <a:effectLst/>
                        <a:latin typeface="方正粗黑宋简体" panose="02000000000000000000" pitchFamily="2" charset="-122"/>
                        <a:ea typeface="方正粗黑宋简体" panose="02000000000000000000" pitchFamily="2" charset="-122"/>
                        <a:cs typeface="宋体" panose="02010600030101010101" pitchFamily="2" charset="-122"/>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sz="8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rPr>
                        <a:t>选修</a:t>
                      </a:r>
                      <a:endParaRPr kumimoji="0" lang="zh-CN" sz="800" b="0" i="0" u="none" strike="noStrike" cap="none" normalizeH="0" baseline="0" smtClean="0">
                        <a:ln>
                          <a:noFill/>
                        </a:ln>
                        <a:solidFill>
                          <a:srgbClr val="FF0000"/>
                        </a:solidFill>
                        <a:effectLst/>
                        <a:latin typeface="方正粗黑宋简体" panose="02000000000000000000" pitchFamily="2" charset="-122"/>
                        <a:ea typeface="方正粗黑宋简体" panose="02000000000000000000" pitchFamily="2" charset="-122"/>
                        <a:cs typeface="宋体" panose="02010600030101010101" pitchFamily="2" charset="-122"/>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sz="8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rPr>
                        <a:t>必修</a:t>
                      </a:r>
                      <a:endParaRPr kumimoji="0" lang="zh-CN" sz="800" b="0" i="0" u="none" strike="noStrike" cap="none" normalizeH="0" baseline="0" smtClean="0">
                        <a:ln>
                          <a:noFill/>
                        </a:ln>
                        <a:solidFill>
                          <a:srgbClr val="000000"/>
                        </a:solidFill>
                        <a:effectLst/>
                        <a:latin typeface="方正粗黑宋简体" panose="02000000000000000000" pitchFamily="2" charset="-122"/>
                        <a:ea typeface="方正粗黑宋简体" panose="02000000000000000000" pitchFamily="2" charset="-122"/>
                        <a:cs typeface="宋体" panose="02010600030101010101" pitchFamily="2" charset="-122"/>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346388">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sz="800" b="1" i="0" u="none" strike="noStrike" cap="none" normalizeH="0" baseline="0" smtClean="0">
                          <a:ln>
                            <a:noFill/>
                          </a:ln>
                          <a:solidFill>
                            <a:srgbClr val="FFFFFF"/>
                          </a:solidFill>
                          <a:effectLst/>
                          <a:latin typeface="Calibri" panose="020F0502020204030204" pitchFamily="34" charset="0"/>
                          <a:ea typeface="宋体" panose="02010600030101010101" pitchFamily="2" charset="-122"/>
                        </a:rPr>
                        <a:t>调试工程师（电气）</a:t>
                      </a:r>
                      <a:endParaRPr kumimoji="0" lang="zh-CN" sz="800" b="0" i="0" u="none" strike="noStrike" cap="none" normalizeH="0" baseline="0" smtClean="0">
                        <a:ln>
                          <a:noFill/>
                        </a:ln>
                        <a:solidFill>
                          <a:srgbClr val="FFFFFF"/>
                        </a:solidFill>
                        <a:effectLst/>
                        <a:latin typeface="方正粗黑宋简体" panose="02000000000000000000" pitchFamily="2" charset="-122"/>
                        <a:ea typeface="方正粗黑宋简体" panose="02000000000000000000" pitchFamily="2" charset="-122"/>
                        <a:cs typeface="Times New Roman" panose="02020603050405020304" pitchFamily="18" charset="0"/>
                      </a:endParaRPr>
                    </a:p>
                  </a:txBody>
                  <a:tcPr marL="40881" marR="40881"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sz="8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rPr>
                        <a:t>必修</a:t>
                      </a:r>
                      <a:endParaRPr kumimoji="0" lang="zh-CN" sz="800" b="0" i="0" u="none" strike="noStrike" cap="none" normalizeH="0" baseline="0" smtClean="0">
                        <a:ln>
                          <a:noFill/>
                        </a:ln>
                        <a:solidFill>
                          <a:srgbClr val="000000"/>
                        </a:solidFill>
                        <a:effectLst/>
                        <a:latin typeface="方正粗黑宋简体" panose="02000000000000000000" pitchFamily="2" charset="-122"/>
                        <a:ea typeface="方正粗黑宋简体" panose="02000000000000000000" pitchFamily="2" charset="-122"/>
                        <a:cs typeface="宋体" panose="02010600030101010101" pitchFamily="2" charset="-122"/>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sz="8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rPr>
                        <a:t>必修</a:t>
                      </a:r>
                      <a:endParaRPr kumimoji="0" lang="zh-CN" sz="800" b="0" i="0" u="none" strike="noStrike" cap="none" normalizeH="0" baseline="0" smtClean="0">
                        <a:ln>
                          <a:noFill/>
                        </a:ln>
                        <a:solidFill>
                          <a:srgbClr val="000000"/>
                        </a:solidFill>
                        <a:effectLst/>
                        <a:latin typeface="方正粗黑宋简体" panose="02000000000000000000" pitchFamily="2" charset="-122"/>
                        <a:ea typeface="方正粗黑宋简体" panose="02000000000000000000" pitchFamily="2" charset="-122"/>
                        <a:cs typeface="宋体" panose="02010600030101010101" pitchFamily="2" charset="-122"/>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sz="8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rPr>
                        <a:t>选修</a:t>
                      </a:r>
                      <a:endParaRPr kumimoji="0" lang="zh-CN" sz="800" b="0" i="0" u="none" strike="noStrike" cap="none" normalizeH="0" baseline="0" smtClean="0">
                        <a:ln>
                          <a:noFill/>
                        </a:ln>
                        <a:solidFill>
                          <a:srgbClr val="FF0000"/>
                        </a:solidFill>
                        <a:effectLst/>
                        <a:latin typeface="方正粗黑宋简体" panose="02000000000000000000" pitchFamily="2" charset="-122"/>
                        <a:ea typeface="方正粗黑宋简体" panose="02000000000000000000" pitchFamily="2" charset="-122"/>
                        <a:cs typeface="宋体" panose="02010600030101010101" pitchFamily="2" charset="-122"/>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sz="800" b="0" i="0" u="none" strike="noStrike" cap="none" normalizeH="0" baseline="0" dirty="0" smtClean="0">
                          <a:ln>
                            <a:noFill/>
                          </a:ln>
                          <a:solidFill>
                            <a:srgbClr val="000000"/>
                          </a:solidFill>
                          <a:effectLst/>
                          <a:latin typeface="Calibri" panose="020F0502020204030204" pitchFamily="34" charset="0"/>
                          <a:ea typeface="宋体" panose="02010600030101010101" pitchFamily="2" charset="-122"/>
                        </a:rPr>
                        <a:t>必修</a:t>
                      </a:r>
                      <a:endParaRPr kumimoji="0" lang="zh-CN" sz="800" b="0" i="0" u="none" strike="noStrike" cap="none" normalizeH="0" baseline="0" dirty="0" smtClean="0">
                        <a:ln>
                          <a:noFill/>
                        </a:ln>
                        <a:solidFill>
                          <a:srgbClr val="000000"/>
                        </a:solidFill>
                        <a:effectLst/>
                        <a:latin typeface="方正粗黑宋简体" panose="02000000000000000000" pitchFamily="2" charset="-122"/>
                        <a:ea typeface="方正粗黑宋简体" panose="02000000000000000000" pitchFamily="2" charset="-122"/>
                        <a:cs typeface="宋体" panose="02010600030101010101" pitchFamily="2" charset="-122"/>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sz="8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rPr>
                        <a:t>选修</a:t>
                      </a:r>
                      <a:endParaRPr kumimoji="0" lang="zh-CN" sz="800" b="0" i="0" u="none" strike="noStrike" cap="none" normalizeH="0" baseline="0" smtClean="0">
                        <a:ln>
                          <a:noFill/>
                        </a:ln>
                        <a:solidFill>
                          <a:srgbClr val="FF0000"/>
                        </a:solidFill>
                        <a:effectLst/>
                        <a:latin typeface="方正粗黑宋简体" panose="02000000000000000000" pitchFamily="2" charset="-122"/>
                        <a:ea typeface="方正粗黑宋简体" panose="02000000000000000000" pitchFamily="2" charset="-122"/>
                        <a:cs typeface="宋体" panose="02010600030101010101" pitchFamily="2" charset="-122"/>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sz="8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rPr>
                        <a:t>必修</a:t>
                      </a:r>
                      <a:endParaRPr kumimoji="0" lang="zh-CN" sz="800" b="0" i="0" u="none" strike="noStrike" cap="none" normalizeH="0" baseline="0" smtClean="0">
                        <a:ln>
                          <a:noFill/>
                        </a:ln>
                        <a:solidFill>
                          <a:srgbClr val="000000"/>
                        </a:solidFill>
                        <a:effectLst/>
                        <a:latin typeface="方正粗黑宋简体" panose="02000000000000000000" pitchFamily="2" charset="-122"/>
                        <a:ea typeface="方正粗黑宋简体" panose="02000000000000000000" pitchFamily="2" charset="-122"/>
                        <a:cs typeface="宋体" panose="02010600030101010101" pitchFamily="2" charset="-122"/>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246759">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sz="800" b="1" i="0" u="none" strike="noStrike" cap="none" normalizeH="0" baseline="0" smtClean="0">
                          <a:ln>
                            <a:noFill/>
                          </a:ln>
                          <a:solidFill>
                            <a:srgbClr val="FFFFFF"/>
                          </a:solidFill>
                          <a:effectLst/>
                          <a:latin typeface="Calibri" panose="020F0502020204030204" pitchFamily="34" charset="0"/>
                          <a:ea typeface="宋体" panose="02010600030101010101" pitchFamily="2" charset="-122"/>
                        </a:rPr>
                        <a:t>助理调试工程师（电气）</a:t>
                      </a:r>
                      <a:endParaRPr kumimoji="0" lang="zh-CN" sz="800" b="0" i="0" u="none" strike="noStrike" cap="none" normalizeH="0" baseline="0" smtClean="0">
                        <a:ln>
                          <a:noFill/>
                        </a:ln>
                        <a:solidFill>
                          <a:srgbClr val="FFFFFF"/>
                        </a:solidFill>
                        <a:effectLst/>
                        <a:latin typeface="方正粗黑宋简体" panose="02000000000000000000" pitchFamily="2" charset="-122"/>
                        <a:ea typeface="方正粗黑宋简体" panose="02000000000000000000" pitchFamily="2" charset="-122"/>
                        <a:cs typeface="Times New Roman" panose="02020603050405020304" pitchFamily="18" charset="0"/>
                      </a:endParaRPr>
                    </a:p>
                  </a:txBody>
                  <a:tcPr marL="40881" marR="40881"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sz="8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rPr>
                        <a:t>必修</a:t>
                      </a:r>
                      <a:endParaRPr kumimoji="0" lang="zh-CN" sz="800" b="0" i="0" u="none" strike="noStrike" cap="none" normalizeH="0" baseline="0" smtClean="0">
                        <a:ln>
                          <a:noFill/>
                        </a:ln>
                        <a:solidFill>
                          <a:srgbClr val="000000"/>
                        </a:solidFill>
                        <a:effectLst/>
                        <a:latin typeface="方正粗黑宋简体" panose="02000000000000000000" pitchFamily="2" charset="-122"/>
                        <a:ea typeface="方正粗黑宋简体" panose="02000000000000000000" pitchFamily="2" charset="-122"/>
                        <a:cs typeface="宋体" panose="02010600030101010101" pitchFamily="2" charset="-122"/>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sz="8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rPr>
                        <a:t>必修</a:t>
                      </a:r>
                      <a:endParaRPr kumimoji="0" lang="zh-CN" sz="800" b="0" i="0" u="none" strike="noStrike" cap="none" normalizeH="0" baseline="0" smtClean="0">
                        <a:ln>
                          <a:noFill/>
                        </a:ln>
                        <a:solidFill>
                          <a:srgbClr val="000000"/>
                        </a:solidFill>
                        <a:effectLst/>
                        <a:latin typeface="方正粗黑宋简体" panose="02000000000000000000" pitchFamily="2" charset="-122"/>
                        <a:ea typeface="方正粗黑宋简体" panose="02000000000000000000" pitchFamily="2" charset="-122"/>
                        <a:cs typeface="宋体" panose="02010600030101010101" pitchFamily="2" charset="-122"/>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sz="8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rPr>
                        <a:t>选修</a:t>
                      </a:r>
                      <a:endParaRPr kumimoji="0" lang="zh-CN" sz="800" b="0" i="0" u="none" strike="noStrike" cap="none" normalizeH="0" baseline="0" smtClean="0">
                        <a:ln>
                          <a:noFill/>
                        </a:ln>
                        <a:solidFill>
                          <a:srgbClr val="FF0000"/>
                        </a:solidFill>
                        <a:effectLst/>
                        <a:latin typeface="方正粗黑宋简体" panose="02000000000000000000" pitchFamily="2" charset="-122"/>
                        <a:ea typeface="方正粗黑宋简体" panose="02000000000000000000" pitchFamily="2" charset="-122"/>
                        <a:cs typeface="宋体" panose="02010600030101010101" pitchFamily="2" charset="-122"/>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sz="8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rPr>
                        <a:t>必修</a:t>
                      </a:r>
                      <a:endParaRPr kumimoji="0" lang="zh-CN" sz="800" b="0" i="0" u="none" strike="noStrike" cap="none" normalizeH="0" baseline="0" smtClean="0">
                        <a:ln>
                          <a:noFill/>
                        </a:ln>
                        <a:solidFill>
                          <a:srgbClr val="000000"/>
                        </a:solidFill>
                        <a:effectLst/>
                        <a:latin typeface="方正粗黑宋简体" panose="02000000000000000000" pitchFamily="2" charset="-122"/>
                        <a:ea typeface="方正粗黑宋简体" panose="02000000000000000000" pitchFamily="2" charset="-122"/>
                        <a:cs typeface="宋体" panose="02010600030101010101" pitchFamily="2" charset="-122"/>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sz="8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rPr>
                        <a:t>选修</a:t>
                      </a:r>
                      <a:endParaRPr kumimoji="0" lang="zh-CN" sz="800" b="0" i="0" u="none" strike="noStrike" cap="none" normalizeH="0" baseline="0" smtClean="0">
                        <a:ln>
                          <a:noFill/>
                        </a:ln>
                        <a:solidFill>
                          <a:srgbClr val="FF0000"/>
                        </a:solidFill>
                        <a:effectLst/>
                        <a:latin typeface="方正粗黑宋简体" panose="02000000000000000000" pitchFamily="2" charset="-122"/>
                        <a:ea typeface="方正粗黑宋简体" panose="02000000000000000000" pitchFamily="2" charset="-122"/>
                        <a:cs typeface="宋体" panose="02010600030101010101" pitchFamily="2" charset="-122"/>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sz="800" b="0" i="0" u="none" strike="noStrike" cap="none" normalizeH="0" baseline="0" dirty="0" smtClean="0">
                          <a:ln>
                            <a:noFill/>
                          </a:ln>
                          <a:solidFill>
                            <a:srgbClr val="000000"/>
                          </a:solidFill>
                          <a:effectLst/>
                          <a:latin typeface="Calibri" panose="020F0502020204030204" pitchFamily="34" charset="0"/>
                          <a:ea typeface="宋体" panose="02010600030101010101" pitchFamily="2" charset="-122"/>
                        </a:rPr>
                        <a:t>必修</a:t>
                      </a:r>
                      <a:endParaRPr kumimoji="0" lang="zh-CN" sz="800" b="0" i="0" u="none" strike="noStrike" cap="none" normalizeH="0" baseline="0" dirty="0" smtClean="0">
                        <a:ln>
                          <a:noFill/>
                        </a:ln>
                        <a:solidFill>
                          <a:srgbClr val="000000"/>
                        </a:solidFill>
                        <a:effectLst/>
                        <a:latin typeface="方正粗黑宋简体" panose="02000000000000000000" pitchFamily="2" charset="-122"/>
                        <a:ea typeface="方正粗黑宋简体" panose="02000000000000000000" pitchFamily="2" charset="-122"/>
                        <a:cs typeface="宋体" panose="02010600030101010101" pitchFamily="2" charset="-122"/>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246759">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sz="800" b="1" i="0" u="none" strike="noStrike" cap="none" normalizeH="0" baseline="0" smtClean="0">
                          <a:ln>
                            <a:noFill/>
                          </a:ln>
                          <a:solidFill>
                            <a:srgbClr val="FFFFFF"/>
                          </a:solidFill>
                          <a:effectLst/>
                          <a:latin typeface="Calibri" panose="020F0502020204030204" pitchFamily="34" charset="0"/>
                          <a:ea typeface="宋体" panose="02010600030101010101" pitchFamily="2" charset="-122"/>
                        </a:rPr>
                        <a:t>调试高级工程师（仪控）</a:t>
                      </a:r>
                      <a:endParaRPr kumimoji="0" lang="zh-CN" sz="800" b="0" i="0" u="none" strike="noStrike" cap="none" normalizeH="0" baseline="0" smtClean="0">
                        <a:ln>
                          <a:noFill/>
                        </a:ln>
                        <a:solidFill>
                          <a:srgbClr val="FFFFFF"/>
                        </a:solidFill>
                        <a:effectLst/>
                        <a:latin typeface="方正粗黑宋简体" panose="02000000000000000000" pitchFamily="2" charset="-122"/>
                        <a:ea typeface="方正粗黑宋简体" panose="02000000000000000000" pitchFamily="2" charset="-122"/>
                        <a:cs typeface="Times New Roman" panose="02020603050405020304" pitchFamily="18" charset="0"/>
                      </a:endParaRPr>
                    </a:p>
                  </a:txBody>
                  <a:tcPr marL="40881" marR="40881"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sz="8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rPr>
                        <a:t>必修</a:t>
                      </a:r>
                      <a:endParaRPr kumimoji="0" lang="zh-CN" sz="800" b="0" i="0" u="none" strike="noStrike" cap="none" normalizeH="0" baseline="0" smtClean="0">
                        <a:ln>
                          <a:noFill/>
                        </a:ln>
                        <a:solidFill>
                          <a:srgbClr val="000000"/>
                        </a:solidFill>
                        <a:effectLst/>
                        <a:latin typeface="方正粗黑宋简体" panose="02000000000000000000" pitchFamily="2" charset="-122"/>
                        <a:ea typeface="方正粗黑宋简体" panose="02000000000000000000" pitchFamily="2" charset="-122"/>
                        <a:cs typeface="宋体" panose="02010600030101010101" pitchFamily="2" charset="-122"/>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sz="800" b="0" i="0" u="none" strike="noStrike" cap="none" normalizeH="0" baseline="0" dirty="0" smtClean="0">
                          <a:ln>
                            <a:noFill/>
                          </a:ln>
                          <a:solidFill>
                            <a:srgbClr val="000000"/>
                          </a:solidFill>
                          <a:effectLst/>
                          <a:latin typeface="Calibri" panose="020F0502020204030204" pitchFamily="34" charset="0"/>
                          <a:ea typeface="宋体" panose="02010600030101010101" pitchFamily="2" charset="-122"/>
                        </a:rPr>
                        <a:t>必修</a:t>
                      </a:r>
                      <a:endParaRPr kumimoji="0" lang="zh-CN" sz="800" b="0" i="0" u="none" strike="noStrike" cap="none" normalizeH="0" baseline="0" dirty="0" smtClean="0">
                        <a:ln>
                          <a:noFill/>
                        </a:ln>
                        <a:solidFill>
                          <a:srgbClr val="000000"/>
                        </a:solidFill>
                        <a:effectLst/>
                        <a:latin typeface="方正粗黑宋简体" panose="02000000000000000000" pitchFamily="2" charset="-122"/>
                        <a:ea typeface="方正粗黑宋简体" panose="02000000000000000000" pitchFamily="2" charset="-122"/>
                        <a:cs typeface="宋体" panose="02010600030101010101" pitchFamily="2" charset="-122"/>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sz="8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rPr>
                        <a:t>必修</a:t>
                      </a:r>
                      <a:endParaRPr kumimoji="0" lang="zh-CN" sz="800" b="0" i="0" u="none" strike="noStrike" cap="none" normalizeH="0" baseline="0" smtClean="0">
                        <a:ln>
                          <a:noFill/>
                        </a:ln>
                        <a:solidFill>
                          <a:srgbClr val="000000"/>
                        </a:solidFill>
                        <a:effectLst/>
                        <a:latin typeface="方正粗黑宋简体" panose="02000000000000000000" pitchFamily="2" charset="-122"/>
                        <a:ea typeface="方正粗黑宋简体" panose="02000000000000000000" pitchFamily="2" charset="-122"/>
                        <a:cs typeface="宋体" panose="02010600030101010101" pitchFamily="2" charset="-122"/>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sz="8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rPr>
                        <a:t>选修</a:t>
                      </a:r>
                      <a:endParaRPr kumimoji="0" lang="zh-CN" sz="800" b="0" i="0" u="none" strike="noStrike" cap="none" normalizeH="0" baseline="0" smtClean="0">
                        <a:ln>
                          <a:noFill/>
                        </a:ln>
                        <a:solidFill>
                          <a:srgbClr val="FF0000"/>
                        </a:solidFill>
                        <a:effectLst/>
                        <a:latin typeface="方正粗黑宋简体" panose="02000000000000000000" pitchFamily="2" charset="-122"/>
                        <a:ea typeface="方正粗黑宋简体" panose="02000000000000000000" pitchFamily="2" charset="-122"/>
                        <a:cs typeface="宋体" panose="02010600030101010101" pitchFamily="2" charset="-122"/>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sz="8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rPr>
                        <a:t>选修</a:t>
                      </a:r>
                      <a:endParaRPr kumimoji="0" lang="zh-CN" sz="800" b="0" i="0" u="none" strike="noStrike" cap="none" normalizeH="0" baseline="0" smtClean="0">
                        <a:ln>
                          <a:noFill/>
                        </a:ln>
                        <a:solidFill>
                          <a:srgbClr val="FF0000"/>
                        </a:solidFill>
                        <a:effectLst/>
                        <a:latin typeface="方正粗黑宋简体" panose="02000000000000000000" pitchFamily="2" charset="-122"/>
                        <a:ea typeface="方正粗黑宋简体" panose="02000000000000000000" pitchFamily="2" charset="-122"/>
                        <a:cs typeface="宋体" panose="02010600030101010101" pitchFamily="2" charset="-122"/>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sz="8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rPr>
                        <a:t>必修</a:t>
                      </a:r>
                      <a:endParaRPr kumimoji="0" lang="zh-CN" sz="800" b="0" i="0" u="none" strike="noStrike" cap="none" normalizeH="0" baseline="0" smtClean="0">
                        <a:ln>
                          <a:noFill/>
                        </a:ln>
                        <a:solidFill>
                          <a:srgbClr val="000000"/>
                        </a:solidFill>
                        <a:effectLst/>
                        <a:latin typeface="方正粗黑宋简体" panose="02000000000000000000" pitchFamily="2" charset="-122"/>
                        <a:ea typeface="方正粗黑宋简体" panose="02000000000000000000" pitchFamily="2" charset="-122"/>
                        <a:cs typeface="宋体" panose="02010600030101010101" pitchFamily="2" charset="-122"/>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246759">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sz="800" b="1" i="0" u="none" strike="noStrike" cap="none" normalizeH="0" baseline="0" smtClean="0">
                          <a:ln>
                            <a:noFill/>
                          </a:ln>
                          <a:solidFill>
                            <a:srgbClr val="FFFFFF"/>
                          </a:solidFill>
                          <a:effectLst/>
                          <a:latin typeface="Calibri" panose="020F0502020204030204" pitchFamily="34" charset="0"/>
                          <a:ea typeface="宋体" panose="02010600030101010101" pitchFamily="2" charset="-122"/>
                        </a:rPr>
                        <a:t>调试工程师（仪控）</a:t>
                      </a:r>
                      <a:endParaRPr kumimoji="0" lang="zh-CN" sz="800" b="0" i="0" u="none" strike="noStrike" cap="none" normalizeH="0" baseline="0" smtClean="0">
                        <a:ln>
                          <a:noFill/>
                        </a:ln>
                        <a:solidFill>
                          <a:srgbClr val="FFFFFF"/>
                        </a:solidFill>
                        <a:effectLst/>
                        <a:latin typeface="方正粗黑宋简体" panose="02000000000000000000" pitchFamily="2" charset="-122"/>
                        <a:ea typeface="方正粗黑宋简体" panose="02000000000000000000" pitchFamily="2" charset="-122"/>
                        <a:cs typeface="Times New Roman" panose="02020603050405020304" pitchFamily="18" charset="0"/>
                      </a:endParaRPr>
                    </a:p>
                  </a:txBody>
                  <a:tcPr marL="40881" marR="40881"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sz="8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rPr>
                        <a:t>必修</a:t>
                      </a:r>
                      <a:endParaRPr kumimoji="0" lang="zh-CN" sz="800" b="0" i="0" u="none" strike="noStrike" cap="none" normalizeH="0" baseline="0" smtClean="0">
                        <a:ln>
                          <a:noFill/>
                        </a:ln>
                        <a:solidFill>
                          <a:srgbClr val="000000"/>
                        </a:solidFill>
                        <a:effectLst/>
                        <a:latin typeface="方正粗黑宋简体" panose="02000000000000000000" pitchFamily="2" charset="-122"/>
                        <a:ea typeface="方正粗黑宋简体" panose="02000000000000000000" pitchFamily="2" charset="-122"/>
                        <a:cs typeface="宋体" panose="02010600030101010101" pitchFamily="2" charset="-122"/>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sz="8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rPr>
                        <a:t>必修</a:t>
                      </a:r>
                      <a:endParaRPr kumimoji="0" lang="zh-CN" sz="800" b="0" i="0" u="none" strike="noStrike" cap="none" normalizeH="0" baseline="0" smtClean="0">
                        <a:ln>
                          <a:noFill/>
                        </a:ln>
                        <a:solidFill>
                          <a:srgbClr val="000000"/>
                        </a:solidFill>
                        <a:effectLst/>
                        <a:latin typeface="方正粗黑宋简体" panose="02000000000000000000" pitchFamily="2" charset="-122"/>
                        <a:ea typeface="方正粗黑宋简体" panose="02000000000000000000" pitchFamily="2" charset="-122"/>
                        <a:cs typeface="宋体" panose="02010600030101010101" pitchFamily="2" charset="-122"/>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sz="8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rPr>
                        <a:t>必修</a:t>
                      </a:r>
                      <a:endParaRPr kumimoji="0" lang="zh-CN" sz="800" b="0" i="0" u="none" strike="noStrike" cap="none" normalizeH="0" baseline="0" smtClean="0">
                        <a:ln>
                          <a:noFill/>
                        </a:ln>
                        <a:solidFill>
                          <a:srgbClr val="000000"/>
                        </a:solidFill>
                        <a:effectLst/>
                        <a:latin typeface="方正粗黑宋简体" panose="02000000000000000000" pitchFamily="2" charset="-122"/>
                        <a:ea typeface="方正粗黑宋简体" panose="02000000000000000000" pitchFamily="2" charset="-122"/>
                        <a:cs typeface="宋体" panose="02010600030101010101" pitchFamily="2" charset="-122"/>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sz="8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rPr>
                        <a:t>选修</a:t>
                      </a:r>
                      <a:endParaRPr kumimoji="0" lang="zh-CN" sz="800" b="0" i="0" u="none" strike="noStrike" cap="none" normalizeH="0" baseline="0" smtClean="0">
                        <a:ln>
                          <a:noFill/>
                        </a:ln>
                        <a:solidFill>
                          <a:srgbClr val="FF0000"/>
                        </a:solidFill>
                        <a:effectLst/>
                        <a:latin typeface="方正粗黑宋简体" panose="02000000000000000000" pitchFamily="2" charset="-122"/>
                        <a:ea typeface="方正粗黑宋简体" panose="02000000000000000000" pitchFamily="2" charset="-122"/>
                        <a:cs typeface="宋体" panose="02010600030101010101" pitchFamily="2" charset="-122"/>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sz="8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rPr>
                        <a:t>选修</a:t>
                      </a:r>
                      <a:endParaRPr kumimoji="0" lang="zh-CN" sz="800" b="0" i="0" u="none" strike="noStrike" cap="none" normalizeH="0" baseline="0" smtClean="0">
                        <a:ln>
                          <a:noFill/>
                        </a:ln>
                        <a:solidFill>
                          <a:srgbClr val="FF0000"/>
                        </a:solidFill>
                        <a:effectLst/>
                        <a:latin typeface="方正粗黑宋简体" panose="02000000000000000000" pitchFamily="2" charset="-122"/>
                        <a:ea typeface="方正粗黑宋简体" panose="02000000000000000000" pitchFamily="2" charset="-122"/>
                        <a:cs typeface="宋体" panose="02010600030101010101" pitchFamily="2" charset="-122"/>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sz="800" b="0" i="0" u="none" strike="noStrike" cap="none" normalizeH="0" baseline="0" dirty="0" smtClean="0">
                          <a:ln>
                            <a:noFill/>
                          </a:ln>
                          <a:solidFill>
                            <a:srgbClr val="000000"/>
                          </a:solidFill>
                          <a:effectLst/>
                          <a:latin typeface="Calibri" panose="020F0502020204030204" pitchFamily="34" charset="0"/>
                          <a:ea typeface="宋体" panose="02010600030101010101" pitchFamily="2" charset="-122"/>
                        </a:rPr>
                        <a:t>必修</a:t>
                      </a:r>
                      <a:endParaRPr kumimoji="0" lang="zh-CN" sz="800" b="0" i="0" u="none" strike="noStrike" cap="none" normalizeH="0" baseline="0" dirty="0" smtClean="0">
                        <a:ln>
                          <a:noFill/>
                        </a:ln>
                        <a:solidFill>
                          <a:srgbClr val="000000"/>
                        </a:solidFill>
                        <a:effectLst/>
                        <a:latin typeface="方正粗黑宋简体" panose="02000000000000000000" pitchFamily="2" charset="-122"/>
                        <a:ea typeface="方正粗黑宋简体" panose="02000000000000000000" pitchFamily="2" charset="-122"/>
                        <a:cs typeface="宋体" panose="02010600030101010101" pitchFamily="2" charset="-122"/>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246759">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sz="800" b="1" i="0" u="none" strike="noStrike" cap="none" normalizeH="0" baseline="0" smtClean="0">
                          <a:ln>
                            <a:noFill/>
                          </a:ln>
                          <a:solidFill>
                            <a:srgbClr val="FFFFFF"/>
                          </a:solidFill>
                          <a:effectLst/>
                          <a:latin typeface="Calibri" panose="020F0502020204030204" pitchFamily="34" charset="0"/>
                          <a:ea typeface="宋体" panose="02010600030101010101" pitchFamily="2" charset="-122"/>
                        </a:rPr>
                        <a:t>助理调试工程师（仪控）</a:t>
                      </a:r>
                      <a:endParaRPr kumimoji="0" lang="zh-CN" sz="800" b="0" i="0" u="none" strike="noStrike" cap="none" normalizeH="0" baseline="0" smtClean="0">
                        <a:ln>
                          <a:noFill/>
                        </a:ln>
                        <a:solidFill>
                          <a:srgbClr val="FFFFFF"/>
                        </a:solidFill>
                        <a:effectLst/>
                        <a:latin typeface="方正粗黑宋简体" panose="02000000000000000000" pitchFamily="2" charset="-122"/>
                        <a:ea typeface="方正粗黑宋简体" panose="02000000000000000000" pitchFamily="2" charset="-122"/>
                        <a:cs typeface="Times New Roman" panose="02020603050405020304" pitchFamily="18" charset="0"/>
                      </a:endParaRPr>
                    </a:p>
                  </a:txBody>
                  <a:tcPr marL="40881" marR="40881"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sz="8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rPr>
                        <a:t>必修</a:t>
                      </a:r>
                      <a:endParaRPr kumimoji="0" lang="zh-CN" sz="800" b="0" i="0" u="none" strike="noStrike" cap="none" normalizeH="0" baseline="0" smtClean="0">
                        <a:ln>
                          <a:noFill/>
                        </a:ln>
                        <a:solidFill>
                          <a:srgbClr val="000000"/>
                        </a:solidFill>
                        <a:effectLst/>
                        <a:latin typeface="方正粗黑宋简体" panose="02000000000000000000" pitchFamily="2" charset="-122"/>
                        <a:ea typeface="方正粗黑宋简体" panose="02000000000000000000" pitchFamily="2" charset="-122"/>
                        <a:cs typeface="宋体" panose="02010600030101010101" pitchFamily="2" charset="-122"/>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sz="8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rPr>
                        <a:t>必修</a:t>
                      </a:r>
                      <a:endParaRPr kumimoji="0" lang="zh-CN" sz="800" b="0" i="0" u="none" strike="noStrike" cap="none" normalizeH="0" baseline="0" smtClean="0">
                        <a:ln>
                          <a:noFill/>
                        </a:ln>
                        <a:solidFill>
                          <a:srgbClr val="000000"/>
                        </a:solidFill>
                        <a:effectLst/>
                        <a:latin typeface="方正粗黑宋简体" panose="02000000000000000000" pitchFamily="2" charset="-122"/>
                        <a:ea typeface="方正粗黑宋简体" panose="02000000000000000000" pitchFamily="2" charset="-122"/>
                        <a:cs typeface="宋体" panose="02010600030101010101" pitchFamily="2" charset="-122"/>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sz="8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rPr>
                        <a:t>必修</a:t>
                      </a:r>
                      <a:endParaRPr kumimoji="0" lang="zh-CN" sz="800" b="0" i="0" u="none" strike="noStrike" cap="none" normalizeH="0" baseline="0" smtClean="0">
                        <a:ln>
                          <a:noFill/>
                        </a:ln>
                        <a:solidFill>
                          <a:srgbClr val="000000"/>
                        </a:solidFill>
                        <a:effectLst/>
                        <a:latin typeface="方正粗黑宋简体" panose="02000000000000000000" pitchFamily="2" charset="-122"/>
                        <a:ea typeface="方正粗黑宋简体" panose="02000000000000000000" pitchFamily="2" charset="-122"/>
                        <a:cs typeface="宋体" panose="02010600030101010101" pitchFamily="2" charset="-122"/>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sz="8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rPr>
                        <a:t>选修</a:t>
                      </a:r>
                      <a:endParaRPr kumimoji="0" lang="zh-CN" sz="800" b="0" i="0" u="none" strike="noStrike" cap="none" normalizeH="0" baseline="0" smtClean="0">
                        <a:ln>
                          <a:noFill/>
                        </a:ln>
                        <a:solidFill>
                          <a:srgbClr val="FF0000"/>
                        </a:solidFill>
                        <a:effectLst/>
                        <a:latin typeface="方正粗黑宋简体" panose="02000000000000000000" pitchFamily="2" charset="-122"/>
                        <a:ea typeface="方正粗黑宋简体" panose="02000000000000000000" pitchFamily="2" charset="-122"/>
                        <a:cs typeface="宋体" panose="02010600030101010101" pitchFamily="2" charset="-122"/>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sz="8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rPr>
                        <a:t>选修</a:t>
                      </a:r>
                      <a:endParaRPr kumimoji="0" lang="zh-CN" sz="800" b="0" i="0" u="none" strike="noStrike" cap="none" normalizeH="0" baseline="0" smtClean="0">
                        <a:ln>
                          <a:noFill/>
                        </a:ln>
                        <a:solidFill>
                          <a:srgbClr val="FF0000"/>
                        </a:solidFill>
                        <a:effectLst/>
                        <a:latin typeface="方正粗黑宋简体" panose="02000000000000000000" pitchFamily="2" charset="-122"/>
                        <a:ea typeface="方正粗黑宋简体" panose="02000000000000000000" pitchFamily="2" charset="-122"/>
                        <a:cs typeface="宋体" panose="02010600030101010101" pitchFamily="2" charset="-122"/>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sz="800" b="0" i="0" u="none" strike="noStrike" cap="none" normalizeH="0" baseline="0" dirty="0" smtClean="0">
                          <a:ln>
                            <a:noFill/>
                          </a:ln>
                          <a:solidFill>
                            <a:srgbClr val="000000"/>
                          </a:solidFill>
                          <a:effectLst/>
                          <a:latin typeface="Calibri" panose="020F0502020204030204" pitchFamily="34" charset="0"/>
                          <a:ea typeface="宋体" panose="02010600030101010101" pitchFamily="2" charset="-122"/>
                        </a:rPr>
                        <a:t>必修</a:t>
                      </a:r>
                      <a:endParaRPr kumimoji="0" lang="zh-CN" sz="800" b="0" i="0" u="none" strike="noStrike" cap="none" normalizeH="0" baseline="0" dirty="0" smtClean="0">
                        <a:ln>
                          <a:noFill/>
                        </a:ln>
                        <a:solidFill>
                          <a:srgbClr val="000000"/>
                        </a:solidFill>
                        <a:effectLst/>
                        <a:latin typeface="方正粗黑宋简体" panose="02000000000000000000" pitchFamily="2" charset="-122"/>
                        <a:ea typeface="方正粗黑宋简体" panose="02000000000000000000" pitchFamily="2" charset="-122"/>
                        <a:cs typeface="宋体" panose="02010600030101010101" pitchFamily="2" charset="-122"/>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269607">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sz="800" b="1" i="0" u="none" strike="noStrike" cap="none" normalizeH="0" baseline="0" smtClean="0">
                          <a:ln>
                            <a:noFill/>
                          </a:ln>
                          <a:solidFill>
                            <a:srgbClr val="FFFFFF"/>
                          </a:solidFill>
                          <a:effectLst/>
                          <a:latin typeface="Calibri" panose="020F0502020204030204" pitchFamily="34" charset="0"/>
                          <a:ea typeface="宋体" panose="02010600030101010101" pitchFamily="2" charset="-122"/>
                        </a:rPr>
                        <a:t>调试高级工程师（总体试验）</a:t>
                      </a:r>
                      <a:endParaRPr kumimoji="0" lang="zh-CN" sz="800" b="0" i="0" u="none" strike="noStrike" cap="none" normalizeH="0" baseline="0" smtClean="0">
                        <a:ln>
                          <a:noFill/>
                        </a:ln>
                        <a:solidFill>
                          <a:srgbClr val="FFFFFF"/>
                        </a:solidFill>
                        <a:effectLst/>
                        <a:latin typeface="方正粗黑宋简体" panose="02000000000000000000" pitchFamily="2" charset="-122"/>
                        <a:ea typeface="方正粗黑宋简体" panose="02000000000000000000" pitchFamily="2" charset="-122"/>
                        <a:cs typeface="Times New Roman" panose="02020603050405020304" pitchFamily="18" charset="0"/>
                      </a:endParaRPr>
                    </a:p>
                  </a:txBody>
                  <a:tcPr marL="40881" marR="40881"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sz="8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rPr>
                        <a:t>必修</a:t>
                      </a:r>
                      <a:endParaRPr kumimoji="0" lang="zh-CN" sz="800" b="0" i="0" u="none" strike="noStrike" cap="none" normalizeH="0" baseline="0" smtClean="0">
                        <a:ln>
                          <a:noFill/>
                        </a:ln>
                        <a:solidFill>
                          <a:srgbClr val="000000"/>
                        </a:solidFill>
                        <a:effectLst/>
                        <a:latin typeface="方正粗黑宋简体" panose="02000000000000000000" pitchFamily="2" charset="-122"/>
                        <a:ea typeface="方正粗黑宋简体" panose="02000000000000000000" pitchFamily="2" charset="-122"/>
                        <a:cs typeface="宋体" panose="02010600030101010101" pitchFamily="2" charset="-122"/>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sz="8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rPr>
                        <a:t>必修</a:t>
                      </a:r>
                      <a:endParaRPr kumimoji="0" lang="zh-CN" sz="800" b="0" i="0" u="none" strike="noStrike" cap="none" normalizeH="0" baseline="0" smtClean="0">
                        <a:ln>
                          <a:noFill/>
                        </a:ln>
                        <a:solidFill>
                          <a:srgbClr val="000000"/>
                        </a:solidFill>
                        <a:effectLst/>
                        <a:latin typeface="方正粗黑宋简体" panose="02000000000000000000" pitchFamily="2" charset="-122"/>
                        <a:ea typeface="方正粗黑宋简体" panose="02000000000000000000" pitchFamily="2" charset="-122"/>
                        <a:cs typeface="宋体" panose="02010600030101010101" pitchFamily="2" charset="-122"/>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sz="8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rPr>
                        <a:t>必修</a:t>
                      </a:r>
                      <a:endParaRPr kumimoji="0" lang="zh-CN" sz="800" b="0" i="0" u="none" strike="noStrike" cap="none" normalizeH="0" baseline="0" smtClean="0">
                        <a:ln>
                          <a:noFill/>
                        </a:ln>
                        <a:solidFill>
                          <a:srgbClr val="000000"/>
                        </a:solidFill>
                        <a:effectLst/>
                        <a:latin typeface="方正粗黑宋简体" panose="02000000000000000000" pitchFamily="2" charset="-122"/>
                        <a:ea typeface="方正粗黑宋简体" panose="02000000000000000000" pitchFamily="2" charset="-122"/>
                        <a:cs typeface="宋体" panose="02010600030101010101" pitchFamily="2" charset="-122"/>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sz="8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rPr>
                        <a:t>必修</a:t>
                      </a:r>
                      <a:endParaRPr kumimoji="0" lang="zh-CN" sz="800" b="0" i="0" u="none" strike="noStrike" cap="none" normalizeH="0" baseline="0" smtClean="0">
                        <a:ln>
                          <a:noFill/>
                        </a:ln>
                        <a:solidFill>
                          <a:srgbClr val="000000"/>
                        </a:solidFill>
                        <a:effectLst/>
                        <a:latin typeface="方正粗黑宋简体" panose="02000000000000000000" pitchFamily="2" charset="-122"/>
                        <a:ea typeface="方正粗黑宋简体" panose="02000000000000000000" pitchFamily="2" charset="-122"/>
                        <a:cs typeface="宋体" panose="02010600030101010101" pitchFamily="2" charset="-122"/>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sz="8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rPr>
                        <a:t>必修</a:t>
                      </a:r>
                      <a:endParaRPr kumimoji="0" lang="zh-CN" sz="800" b="0" i="0" u="none" strike="noStrike" cap="none" normalizeH="0" baseline="0" smtClean="0">
                        <a:ln>
                          <a:noFill/>
                        </a:ln>
                        <a:solidFill>
                          <a:srgbClr val="000000"/>
                        </a:solidFill>
                        <a:effectLst/>
                        <a:latin typeface="方正粗黑宋简体" panose="02000000000000000000" pitchFamily="2" charset="-122"/>
                        <a:ea typeface="方正粗黑宋简体" panose="02000000000000000000" pitchFamily="2" charset="-122"/>
                        <a:cs typeface="宋体" panose="02010600030101010101" pitchFamily="2" charset="-122"/>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sz="8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rPr>
                        <a:t>必修</a:t>
                      </a:r>
                      <a:endParaRPr kumimoji="0" lang="zh-CN" sz="800" b="0" i="0" u="none" strike="noStrike" cap="none" normalizeH="0" baseline="0" smtClean="0">
                        <a:ln>
                          <a:noFill/>
                        </a:ln>
                        <a:solidFill>
                          <a:srgbClr val="000000"/>
                        </a:solidFill>
                        <a:effectLst/>
                        <a:latin typeface="方正粗黑宋简体" panose="02000000000000000000" pitchFamily="2" charset="-122"/>
                        <a:ea typeface="方正粗黑宋简体" panose="02000000000000000000" pitchFamily="2" charset="-122"/>
                        <a:cs typeface="宋体" panose="02010600030101010101" pitchFamily="2" charset="-122"/>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246759">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sz="800" b="1" i="0" u="none" strike="noStrike" cap="none" normalizeH="0" baseline="0" smtClean="0">
                          <a:ln>
                            <a:noFill/>
                          </a:ln>
                          <a:solidFill>
                            <a:srgbClr val="FFFFFF"/>
                          </a:solidFill>
                          <a:effectLst/>
                          <a:latin typeface="Calibri" panose="020F0502020204030204" pitchFamily="34" charset="0"/>
                          <a:ea typeface="宋体" panose="02010600030101010101" pitchFamily="2" charset="-122"/>
                        </a:rPr>
                        <a:t>调试工程师（总体试验）</a:t>
                      </a:r>
                      <a:endParaRPr kumimoji="0" lang="zh-CN" sz="800" b="0" i="0" u="none" strike="noStrike" cap="none" normalizeH="0" baseline="0" smtClean="0">
                        <a:ln>
                          <a:noFill/>
                        </a:ln>
                        <a:solidFill>
                          <a:srgbClr val="FFFFFF"/>
                        </a:solidFill>
                        <a:effectLst/>
                        <a:latin typeface="方正粗黑宋简体" panose="02000000000000000000" pitchFamily="2" charset="-122"/>
                        <a:ea typeface="方正粗黑宋简体" panose="02000000000000000000" pitchFamily="2" charset="-122"/>
                        <a:cs typeface="Times New Roman" panose="02020603050405020304" pitchFamily="18" charset="0"/>
                      </a:endParaRPr>
                    </a:p>
                  </a:txBody>
                  <a:tcPr marL="40881" marR="40881"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sz="8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rPr>
                        <a:t>必修</a:t>
                      </a:r>
                      <a:endParaRPr kumimoji="0" lang="zh-CN" sz="800" b="0" i="0" u="none" strike="noStrike" cap="none" normalizeH="0" baseline="0" smtClean="0">
                        <a:ln>
                          <a:noFill/>
                        </a:ln>
                        <a:solidFill>
                          <a:srgbClr val="000000"/>
                        </a:solidFill>
                        <a:effectLst/>
                        <a:latin typeface="方正粗黑宋简体" panose="02000000000000000000" pitchFamily="2" charset="-122"/>
                        <a:ea typeface="方正粗黑宋简体" panose="02000000000000000000" pitchFamily="2" charset="-122"/>
                        <a:cs typeface="宋体" panose="02010600030101010101" pitchFamily="2" charset="-122"/>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sz="8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rPr>
                        <a:t>必修</a:t>
                      </a:r>
                      <a:endParaRPr kumimoji="0" lang="zh-CN" sz="800" b="0" i="0" u="none" strike="noStrike" cap="none" normalizeH="0" baseline="0" smtClean="0">
                        <a:ln>
                          <a:noFill/>
                        </a:ln>
                        <a:solidFill>
                          <a:srgbClr val="000000"/>
                        </a:solidFill>
                        <a:effectLst/>
                        <a:latin typeface="方正粗黑宋简体" panose="02000000000000000000" pitchFamily="2" charset="-122"/>
                        <a:ea typeface="方正粗黑宋简体" panose="02000000000000000000" pitchFamily="2" charset="-122"/>
                        <a:cs typeface="宋体" panose="02010600030101010101" pitchFamily="2" charset="-122"/>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sz="8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rPr>
                        <a:t>必修</a:t>
                      </a:r>
                      <a:endParaRPr kumimoji="0" lang="zh-CN" sz="800" b="0" i="0" u="none" strike="noStrike" cap="none" normalizeH="0" baseline="0" smtClean="0">
                        <a:ln>
                          <a:noFill/>
                        </a:ln>
                        <a:solidFill>
                          <a:srgbClr val="000000"/>
                        </a:solidFill>
                        <a:effectLst/>
                        <a:latin typeface="方正粗黑宋简体" panose="02000000000000000000" pitchFamily="2" charset="-122"/>
                        <a:ea typeface="方正粗黑宋简体" panose="02000000000000000000" pitchFamily="2" charset="-122"/>
                        <a:cs typeface="宋体" panose="02010600030101010101" pitchFamily="2" charset="-122"/>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sz="8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rPr>
                        <a:t>必修</a:t>
                      </a:r>
                      <a:endParaRPr kumimoji="0" lang="zh-CN" sz="800" b="0" i="0" u="none" strike="noStrike" cap="none" normalizeH="0" baseline="0" smtClean="0">
                        <a:ln>
                          <a:noFill/>
                        </a:ln>
                        <a:solidFill>
                          <a:srgbClr val="000000"/>
                        </a:solidFill>
                        <a:effectLst/>
                        <a:latin typeface="方正粗黑宋简体" panose="02000000000000000000" pitchFamily="2" charset="-122"/>
                        <a:ea typeface="方正粗黑宋简体" panose="02000000000000000000" pitchFamily="2" charset="-122"/>
                        <a:cs typeface="宋体" panose="02010600030101010101" pitchFamily="2" charset="-122"/>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sz="8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rPr>
                        <a:t>必修</a:t>
                      </a:r>
                      <a:endParaRPr kumimoji="0" lang="zh-CN" sz="800" b="0" i="0" u="none" strike="noStrike" cap="none" normalizeH="0" baseline="0" smtClean="0">
                        <a:ln>
                          <a:noFill/>
                        </a:ln>
                        <a:solidFill>
                          <a:srgbClr val="000000"/>
                        </a:solidFill>
                        <a:effectLst/>
                        <a:latin typeface="方正粗黑宋简体" panose="02000000000000000000" pitchFamily="2" charset="-122"/>
                        <a:ea typeface="方正粗黑宋简体" panose="02000000000000000000" pitchFamily="2" charset="-122"/>
                        <a:cs typeface="宋体" panose="02010600030101010101" pitchFamily="2" charset="-122"/>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sz="8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rPr>
                        <a:t>必修</a:t>
                      </a:r>
                      <a:endParaRPr kumimoji="0" lang="zh-CN" sz="800" b="0" i="0" u="none" strike="noStrike" cap="none" normalizeH="0" baseline="0" smtClean="0">
                        <a:ln>
                          <a:noFill/>
                        </a:ln>
                        <a:solidFill>
                          <a:srgbClr val="000000"/>
                        </a:solidFill>
                        <a:effectLst/>
                        <a:latin typeface="方正粗黑宋简体" panose="02000000000000000000" pitchFamily="2" charset="-122"/>
                        <a:ea typeface="方正粗黑宋简体" panose="02000000000000000000" pitchFamily="2" charset="-122"/>
                        <a:cs typeface="宋体" panose="02010600030101010101" pitchFamily="2" charset="-122"/>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269607">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sz="800" b="1" i="0" u="none" strike="noStrike" cap="none" normalizeH="0" baseline="0" smtClean="0">
                          <a:ln>
                            <a:noFill/>
                          </a:ln>
                          <a:solidFill>
                            <a:srgbClr val="FFFFFF"/>
                          </a:solidFill>
                          <a:effectLst/>
                          <a:latin typeface="Calibri" panose="020F0502020204030204" pitchFamily="34" charset="0"/>
                          <a:ea typeface="宋体" panose="02010600030101010101" pitchFamily="2" charset="-122"/>
                        </a:rPr>
                        <a:t>助理调试工程师（总体试验）</a:t>
                      </a:r>
                      <a:endParaRPr kumimoji="0" lang="zh-CN" sz="800" b="0" i="0" u="none" strike="noStrike" cap="none" normalizeH="0" baseline="0" smtClean="0">
                        <a:ln>
                          <a:noFill/>
                        </a:ln>
                        <a:solidFill>
                          <a:srgbClr val="FFFFFF"/>
                        </a:solidFill>
                        <a:effectLst/>
                        <a:latin typeface="方正粗黑宋简体" panose="02000000000000000000" pitchFamily="2" charset="-122"/>
                        <a:ea typeface="方正粗黑宋简体" panose="02000000000000000000" pitchFamily="2" charset="-122"/>
                        <a:cs typeface="Times New Roman" panose="02020603050405020304" pitchFamily="18" charset="0"/>
                      </a:endParaRPr>
                    </a:p>
                  </a:txBody>
                  <a:tcPr marL="40881" marR="40881"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sz="8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rPr>
                        <a:t>必修</a:t>
                      </a:r>
                      <a:endParaRPr kumimoji="0" lang="zh-CN" sz="800" b="0" i="0" u="none" strike="noStrike" cap="none" normalizeH="0" baseline="0" smtClean="0">
                        <a:ln>
                          <a:noFill/>
                        </a:ln>
                        <a:solidFill>
                          <a:srgbClr val="000000"/>
                        </a:solidFill>
                        <a:effectLst/>
                        <a:latin typeface="方正粗黑宋简体" panose="02000000000000000000" pitchFamily="2" charset="-122"/>
                        <a:ea typeface="方正粗黑宋简体" panose="02000000000000000000" pitchFamily="2" charset="-122"/>
                        <a:cs typeface="宋体" panose="02010600030101010101" pitchFamily="2" charset="-122"/>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sz="8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rPr>
                        <a:t>必修</a:t>
                      </a:r>
                      <a:endParaRPr kumimoji="0" lang="zh-CN" sz="800" b="0" i="0" u="none" strike="noStrike" cap="none" normalizeH="0" baseline="0" smtClean="0">
                        <a:ln>
                          <a:noFill/>
                        </a:ln>
                        <a:solidFill>
                          <a:srgbClr val="000000"/>
                        </a:solidFill>
                        <a:effectLst/>
                        <a:latin typeface="方正粗黑宋简体" panose="02000000000000000000" pitchFamily="2" charset="-122"/>
                        <a:ea typeface="方正粗黑宋简体" panose="02000000000000000000" pitchFamily="2" charset="-122"/>
                        <a:cs typeface="宋体" panose="02010600030101010101" pitchFamily="2" charset="-122"/>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sz="8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rPr>
                        <a:t>必修</a:t>
                      </a:r>
                      <a:endParaRPr kumimoji="0" lang="zh-CN" sz="800" b="0" i="0" u="none" strike="noStrike" cap="none" normalizeH="0" baseline="0" smtClean="0">
                        <a:ln>
                          <a:noFill/>
                        </a:ln>
                        <a:solidFill>
                          <a:srgbClr val="000000"/>
                        </a:solidFill>
                        <a:effectLst/>
                        <a:latin typeface="方正粗黑宋简体" panose="02000000000000000000" pitchFamily="2" charset="-122"/>
                        <a:ea typeface="方正粗黑宋简体" panose="02000000000000000000" pitchFamily="2" charset="-122"/>
                        <a:cs typeface="宋体" panose="02010600030101010101" pitchFamily="2" charset="-122"/>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sz="8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rPr>
                        <a:t>必修</a:t>
                      </a:r>
                      <a:endParaRPr kumimoji="0" lang="zh-CN" sz="800" b="0" i="0" u="none" strike="noStrike" cap="none" normalizeH="0" baseline="0" smtClean="0">
                        <a:ln>
                          <a:noFill/>
                        </a:ln>
                        <a:solidFill>
                          <a:srgbClr val="000000"/>
                        </a:solidFill>
                        <a:effectLst/>
                        <a:latin typeface="方正粗黑宋简体" panose="02000000000000000000" pitchFamily="2" charset="-122"/>
                        <a:ea typeface="方正粗黑宋简体" panose="02000000000000000000" pitchFamily="2" charset="-122"/>
                        <a:cs typeface="宋体" panose="02010600030101010101" pitchFamily="2" charset="-122"/>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sz="8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rPr>
                        <a:t>必修</a:t>
                      </a:r>
                      <a:endParaRPr kumimoji="0" lang="zh-CN" sz="800" b="0" i="0" u="none" strike="noStrike" cap="none" normalizeH="0" baseline="0" smtClean="0">
                        <a:ln>
                          <a:noFill/>
                        </a:ln>
                        <a:solidFill>
                          <a:srgbClr val="000000"/>
                        </a:solidFill>
                        <a:effectLst/>
                        <a:latin typeface="方正粗黑宋简体" panose="02000000000000000000" pitchFamily="2" charset="-122"/>
                        <a:ea typeface="方正粗黑宋简体" panose="02000000000000000000" pitchFamily="2" charset="-122"/>
                        <a:cs typeface="宋体" panose="02010600030101010101" pitchFamily="2" charset="-122"/>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sz="8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rPr>
                        <a:t>必修</a:t>
                      </a:r>
                      <a:endParaRPr kumimoji="0" lang="zh-CN" sz="800" b="0" i="0" u="none" strike="noStrike" cap="none" normalizeH="0" baseline="0" smtClean="0">
                        <a:ln>
                          <a:noFill/>
                        </a:ln>
                        <a:solidFill>
                          <a:srgbClr val="000000"/>
                        </a:solidFill>
                        <a:effectLst/>
                        <a:latin typeface="方正粗黑宋简体" panose="02000000000000000000" pitchFamily="2" charset="-122"/>
                        <a:ea typeface="方正粗黑宋简体" panose="02000000000000000000" pitchFamily="2" charset="-122"/>
                        <a:cs typeface="宋体" panose="02010600030101010101" pitchFamily="2" charset="-122"/>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269607">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sz="800" b="1" i="0" u="none" strike="noStrike" cap="none" normalizeH="0" baseline="0" smtClean="0">
                          <a:ln>
                            <a:noFill/>
                          </a:ln>
                          <a:solidFill>
                            <a:srgbClr val="FFFFFF"/>
                          </a:solidFill>
                          <a:effectLst/>
                          <a:latin typeface="Calibri" panose="020F0502020204030204" pitchFamily="34" charset="0"/>
                          <a:ea typeface="宋体" panose="02010600030101010101" pitchFamily="2" charset="-122"/>
                        </a:rPr>
                        <a:t>调试高级工程师（技术管理）</a:t>
                      </a:r>
                      <a:endParaRPr kumimoji="0" lang="zh-CN" sz="800" b="0" i="0" u="none" strike="noStrike" cap="none" normalizeH="0" baseline="0" smtClean="0">
                        <a:ln>
                          <a:noFill/>
                        </a:ln>
                        <a:solidFill>
                          <a:srgbClr val="FFFFFF"/>
                        </a:solidFill>
                        <a:effectLst/>
                        <a:latin typeface="方正粗黑宋简体" panose="02000000000000000000" pitchFamily="2" charset="-122"/>
                        <a:ea typeface="方正粗黑宋简体" panose="02000000000000000000" pitchFamily="2" charset="-122"/>
                        <a:cs typeface="Times New Roman" panose="02020603050405020304" pitchFamily="18" charset="0"/>
                      </a:endParaRPr>
                    </a:p>
                  </a:txBody>
                  <a:tcPr marL="40881" marR="40881"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sz="8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rPr>
                        <a:t>必修</a:t>
                      </a:r>
                      <a:endParaRPr kumimoji="0" lang="zh-CN" sz="800" b="0" i="0" u="none" strike="noStrike" cap="none" normalizeH="0" baseline="0" smtClean="0">
                        <a:ln>
                          <a:noFill/>
                        </a:ln>
                        <a:solidFill>
                          <a:srgbClr val="000000"/>
                        </a:solidFill>
                        <a:effectLst/>
                        <a:latin typeface="方正粗黑宋简体" panose="02000000000000000000" pitchFamily="2" charset="-122"/>
                        <a:ea typeface="方正粗黑宋简体" panose="02000000000000000000" pitchFamily="2" charset="-122"/>
                        <a:cs typeface="宋体" panose="02010600030101010101" pitchFamily="2" charset="-122"/>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sz="8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rPr>
                        <a:t>必修</a:t>
                      </a:r>
                      <a:endParaRPr kumimoji="0" lang="zh-CN" sz="800" b="0" i="0" u="none" strike="noStrike" cap="none" normalizeH="0" baseline="0" smtClean="0">
                        <a:ln>
                          <a:noFill/>
                        </a:ln>
                        <a:solidFill>
                          <a:srgbClr val="000000"/>
                        </a:solidFill>
                        <a:effectLst/>
                        <a:latin typeface="方正粗黑宋简体" panose="02000000000000000000" pitchFamily="2" charset="-122"/>
                        <a:ea typeface="方正粗黑宋简体" panose="02000000000000000000" pitchFamily="2" charset="-122"/>
                        <a:cs typeface="宋体" panose="02010600030101010101" pitchFamily="2" charset="-122"/>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sz="8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rPr>
                        <a:t>选修</a:t>
                      </a:r>
                      <a:endParaRPr kumimoji="0" lang="zh-CN" sz="800" b="0" i="0" u="none" strike="noStrike" cap="none" normalizeH="0" baseline="0" smtClean="0">
                        <a:ln>
                          <a:noFill/>
                        </a:ln>
                        <a:solidFill>
                          <a:srgbClr val="FF0000"/>
                        </a:solidFill>
                        <a:effectLst/>
                        <a:latin typeface="方正粗黑宋简体" panose="02000000000000000000" pitchFamily="2" charset="-122"/>
                        <a:ea typeface="方正粗黑宋简体" panose="02000000000000000000" pitchFamily="2" charset="-122"/>
                        <a:cs typeface="宋体" panose="02010600030101010101" pitchFamily="2" charset="-122"/>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sz="800" b="0" i="0" u="none" strike="noStrike" cap="none" normalizeH="0" baseline="0" dirty="0" smtClean="0">
                          <a:ln>
                            <a:noFill/>
                          </a:ln>
                          <a:solidFill>
                            <a:srgbClr val="000000"/>
                          </a:solidFill>
                          <a:effectLst/>
                          <a:latin typeface="Calibri" panose="020F0502020204030204" pitchFamily="34" charset="0"/>
                          <a:ea typeface="宋体" panose="02010600030101010101" pitchFamily="2" charset="-122"/>
                        </a:rPr>
                        <a:t>选修</a:t>
                      </a:r>
                      <a:endParaRPr kumimoji="0" lang="zh-CN" sz="800" b="0" i="0" u="none" strike="noStrike" cap="none" normalizeH="0" baseline="0" dirty="0" smtClean="0">
                        <a:ln>
                          <a:noFill/>
                        </a:ln>
                        <a:solidFill>
                          <a:srgbClr val="FF0000"/>
                        </a:solidFill>
                        <a:effectLst/>
                        <a:latin typeface="方正粗黑宋简体" panose="02000000000000000000" pitchFamily="2" charset="-122"/>
                        <a:ea typeface="方正粗黑宋简体" panose="02000000000000000000" pitchFamily="2" charset="-122"/>
                        <a:cs typeface="宋体" panose="02010600030101010101" pitchFamily="2" charset="-122"/>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sz="8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rPr>
                        <a:t>选修</a:t>
                      </a:r>
                      <a:endParaRPr kumimoji="0" lang="zh-CN" sz="800" b="0" i="0" u="none" strike="noStrike" cap="none" normalizeH="0" baseline="0" smtClean="0">
                        <a:ln>
                          <a:noFill/>
                        </a:ln>
                        <a:solidFill>
                          <a:srgbClr val="FF0000"/>
                        </a:solidFill>
                        <a:effectLst/>
                        <a:latin typeface="方正粗黑宋简体" panose="02000000000000000000" pitchFamily="2" charset="-122"/>
                        <a:ea typeface="方正粗黑宋简体" panose="02000000000000000000" pitchFamily="2" charset="-122"/>
                        <a:cs typeface="宋体" panose="02010600030101010101" pitchFamily="2" charset="-122"/>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sz="8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rPr>
                        <a:t>选修</a:t>
                      </a:r>
                      <a:endParaRPr kumimoji="0" lang="zh-CN" sz="800" b="0" i="0" u="none" strike="noStrike" cap="none" normalizeH="0" baseline="0" smtClean="0">
                        <a:ln>
                          <a:noFill/>
                        </a:ln>
                        <a:solidFill>
                          <a:srgbClr val="FF0000"/>
                        </a:solidFill>
                        <a:effectLst/>
                        <a:latin typeface="方正粗黑宋简体" panose="02000000000000000000" pitchFamily="2" charset="-122"/>
                        <a:ea typeface="方正粗黑宋简体" panose="02000000000000000000" pitchFamily="2" charset="-122"/>
                        <a:cs typeface="宋体" panose="02010600030101010101" pitchFamily="2" charset="-122"/>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246759">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sz="800" b="1" i="0" u="none" strike="noStrike" cap="none" normalizeH="0" baseline="0" smtClean="0">
                          <a:ln>
                            <a:noFill/>
                          </a:ln>
                          <a:solidFill>
                            <a:srgbClr val="FFFFFF"/>
                          </a:solidFill>
                          <a:effectLst/>
                          <a:latin typeface="Calibri" panose="020F0502020204030204" pitchFamily="34" charset="0"/>
                          <a:ea typeface="宋体" panose="02010600030101010101" pitchFamily="2" charset="-122"/>
                        </a:rPr>
                        <a:t>调试工程师（技术管理）</a:t>
                      </a:r>
                      <a:endParaRPr kumimoji="0" lang="zh-CN" sz="800" b="0" i="0" u="none" strike="noStrike" cap="none" normalizeH="0" baseline="0" smtClean="0">
                        <a:ln>
                          <a:noFill/>
                        </a:ln>
                        <a:solidFill>
                          <a:srgbClr val="FFFFFF"/>
                        </a:solidFill>
                        <a:effectLst/>
                        <a:latin typeface="方正粗黑宋简体" panose="02000000000000000000" pitchFamily="2" charset="-122"/>
                        <a:ea typeface="方正粗黑宋简体" panose="02000000000000000000" pitchFamily="2" charset="-122"/>
                        <a:cs typeface="Times New Roman" panose="02020603050405020304" pitchFamily="18" charset="0"/>
                      </a:endParaRPr>
                    </a:p>
                  </a:txBody>
                  <a:tcPr marL="40881" marR="40881"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sz="8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rPr>
                        <a:t>必修</a:t>
                      </a:r>
                      <a:endParaRPr kumimoji="0" lang="zh-CN" sz="800" b="0" i="0" u="none" strike="noStrike" cap="none" normalizeH="0" baseline="0" smtClean="0">
                        <a:ln>
                          <a:noFill/>
                        </a:ln>
                        <a:solidFill>
                          <a:srgbClr val="000000"/>
                        </a:solidFill>
                        <a:effectLst/>
                        <a:latin typeface="方正粗黑宋简体" panose="02000000000000000000" pitchFamily="2" charset="-122"/>
                        <a:ea typeface="方正粗黑宋简体" panose="02000000000000000000" pitchFamily="2" charset="-122"/>
                        <a:cs typeface="宋体" panose="02010600030101010101" pitchFamily="2" charset="-122"/>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sz="8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rPr>
                        <a:t>必修</a:t>
                      </a:r>
                      <a:endParaRPr kumimoji="0" lang="zh-CN" sz="800" b="0" i="0" u="none" strike="noStrike" cap="none" normalizeH="0" baseline="0" smtClean="0">
                        <a:ln>
                          <a:noFill/>
                        </a:ln>
                        <a:solidFill>
                          <a:srgbClr val="000000"/>
                        </a:solidFill>
                        <a:effectLst/>
                        <a:latin typeface="方正粗黑宋简体" panose="02000000000000000000" pitchFamily="2" charset="-122"/>
                        <a:ea typeface="方正粗黑宋简体" panose="02000000000000000000" pitchFamily="2" charset="-122"/>
                        <a:cs typeface="宋体" panose="02010600030101010101" pitchFamily="2" charset="-122"/>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sz="800" b="0" i="0" u="none" strike="noStrike" cap="none" normalizeH="0" baseline="0" dirty="0" smtClean="0">
                          <a:ln>
                            <a:noFill/>
                          </a:ln>
                          <a:solidFill>
                            <a:srgbClr val="000000"/>
                          </a:solidFill>
                          <a:effectLst/>
                          <a:latin typeface="Calibri" panose="020F0502020204030204" pitchFamily="34" charset="0"/>
                          <a:ea typeface="宋体" panose="02010600030101010101" pitchFamily="2" charset="-122"/>
                        </a:rPr>
                        <a:t>选修</a:t>
                      </a:r>
                      <a:endParaRPr kumimoji="0" lang="zh-CN" sz="800" b="0" i="0" u="none" strike="noStrike" cap="none" normalizeH="0" baseline="0" dirty="0" smtClean="0">
                        <a:ln>
                          <a:noFill/>
                        </a:ln>
                        <a:solidFill>
                          <a:srgbClr val="FF0000"/>
                        </a:solidFill>
                        <a:effectLst/>
                        <a:latin typeface="方正粗黑宋简体" panose="02000000000000000000" pitchFamily="2" charset="-122"/>
                        <a:ea typeface="方正粗黑宋简体" panose="02000000000000000000" pitchFamily="2" charset="-122"/>
                        <a:cs typeface="宋体" panose="02010600030101010101" pitchFamily="2" charset="-122"/>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sz="8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rPr>
                        <a:t>选修</a:t>
                      </a:r>
                      <a:endParaRPr kumimoji="0" lang="zh-CN" sz="800" b="0" i="0" u="none" strike="noStrike" cap="none" normalizeH="0" baseline="0" smtClean="0">
                        <a:ln>
                          <a:noFill/>
                        </a:ln>
                        <a:solidFill>
                          <a:srgbClr val="FF0000"/>
                        </a:solidFill>
                        <a:effectLst/>
                        <a:latin typeface="方正粗黑宋简体" panose="02000000000000000000" pitchFamily="2" charset="-122"/>
                        <a:ea typeface="方正粗黑宋简体" panose="02000000000000000000" pitchFamily="2" charset="-122"/>
                        <a:cs typeface="宋体" panose="02010600030101010101" pitchFamily="2" charset="-122"/>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sz="8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rPr>
                        <a:t>选修</a:t>
                      </a:r>
                      <a:endParaRPr kumimoji="0" lang="zh-CN" sz="800" b="0" i="0" u="none" strike="noStrike" cap="none" normalizeH="0" baseline="0" smtClean="0">
                        <a:ln>
                          <a:noFill/>
                        </a:ln>
                        <a:solidFill>
                          <a:srgbClr val="FF0000"/>
                        </a:solidFill>
                        <a:effectLst/>
                        <a:latin typeface="方正粗黑宋简体" panose="02000000000000000000" pitchFamily="2" charset="-122"/>
                        <a:ea typeface="方正粗黑宋简体" panose="02000000000000000000" pitchFamily="2" charset="-122"/>
                        <a:cs typeface="宋体" panose="02010600030101010101" pitchFamily="2" charset="-122"/>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sz="8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rPr>
                        <a:t>选修</a:t>
                      </a:r>
                      <a:endParaRPr kumimoji="0" lang="zh-CN" sz="800" b="0" i="0" u="none" strike="noStrike" cap="none" normalizeH="0" baseline="0" smtClean="0">
                        <a:ln>
                          <a:noFill/>
                        </a:ln>
                        <a:solidFill>
                          <a:srgbClr val="FF0000"/>
                        </a:solidFill>
                        <a:effectLst/>
                        <a:latin typeface="方正粗黑宋简体" panose="02000000000000000000" pitchFamily="2" charset="-122"/>
                        <a:ea typeface="方正粗黑宋简体" panose="02000000000000000000" pitchFamily="2" charset="-122"/>
                        <a:cs typeface="宋体" panose="02010600030101010101" pitchFamily="2" charset="-122"/>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269607">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sz="800" b="1" i="0" u="none" strike="noStrike" cap="none" normalizeH="0" baseline="0" smtClean="0">
                          <a:ln>
                            <a:noFill/>
                          </a:ln>
                          <a:solidFill>
                            <a:srgbClr val="FFFFFF"/>
                          </a:solidFill>
                          <a:effectLst/>
                          <a:latin typeface="Calibri" panose="020F0502020204030204" pitchFamily="34" charset="0"/>
                          <a:ea typeface="宋体" panose="02010600030101010101" pitchFamily="2" charset="-122"/>
                        </a:rPr>
                        <a:t>助理调试工程师（技术管理）</a:t>
                      </a:r>
                      <a:endParaRPr kumimoji="0" lang="zh-CN" sz="800" b="0" i="0" u="none" strike="noStrike" cap="none" normalizeH="0" baseline="0" smtClean="0">
                        <a:ln>
                          <a:noFill/>
                        </a:ln>
                        <a:solidFill>
                          <a:srgbClr val="FFFFFF"/>
                        </a:solidFill>
                        <a:effectLst/>
                        <a:latin typeface="方正粗黑宋简体" panose="02000000000000000000" pitchFamily="2" charset="-122"/>
                        <a:ea typeface="方正粗黑宋简体" panose="02000000000000000000" pitchFamily="2" charset="-122"/>
                        <a:cs typeface="Times New Roman" panose="02020603050405020304" pitchFamily="18" charset="0"/>
                      </a:endParaRPr>
                    </a:p>
                  </a:txBody>
                  <a:tcPr marL="40881" marR="40881"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sz="8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rPr>
                        <a:t>必修</a:t>
                      </a:r>
                      <a:endParaRPr kumimoji="0" lang="zh-CN" sz="800" b="0" i="0" u="none" strike="noStrike" cap="none" normalizeH="0" baseline="0" smtClean="0">
                        <a:ln>
                          <a:noFill/>
                        </a:ln>
                        <a:solidFill>
                          <a:srgbClr val="000000"/>
                        </a:solidFill>
                        <a:effectLst/>
                        <a:latin typeface="方正粗黑宋简体" panose="02000000000000000000" pitchFamily="2" charset="-122"/>
                        <a:ea typeface="方正粗黑宋简体" panose="02000000000000000000" pitchFamily="2" charset="-122"/>
                        <a:cs typeface="宋体" panose="02010600030101010101" pitchFamily="2" charset="-122"/>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sz="8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rPr>
                        <a:t>必修</a:t>
                      </a:r>
                      <a:endParaRPr kumimoji="0" lang="zh-CN" sz="800" b="0" i="0" u="none" strike="noStrike" cap="none" normalizeH="0" baseline="0" smtClean="0">
                        <a:ln>
                          <a:noFill/>
                        </a:ln>
                        <a:solidFill>
                          <a:srgbClr val="000000"/>
                        </a:solidFill>
                        <a:effectLst/>
                        <a:latin typeface="方正粗黑宋简体" panose="02000000000000000000" pitchFamily="2" charset="-122"/>
                        <a:ea typeface="方正粗黑宋简体" panose="02000000000000000000" pitchFamily="2" charset="-122"/>
                        <a:cs typeface="宋体" panose="02010600030101010101" pitchFamily="2" charset="-122"/>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sz="8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rPr>
                        <a:t>选修</a:t>
                      </a:r>
                      <a:endParaRPr kumimoji="0" lang="zh-CN" sz="800" b="0" i="0" u="none" strike="noStrike" cap="none" normalizeH="0" baseline="0" smtClean="0">
                        <a:ln>
                          <a:noFill/>
                        </a:ln>
                        <a:solidFill>
                          <a:srgbClr val="FF0000"/>
                        </a:solidFill>
                        <a:effectLst/>
                        <a:latin typeface="方正粗黑宋简体" panose="02000000000000000000" pitchFamily="2" charset="-122"/>
                        <a:ea typeface="方正粗黑宋简体" panose="02000000000000000000" pitchFamily="2" charset="-122"/>
                        <a:cs typeface="宋体" panose="02010600030101010101" pitchFamily="2" charset="-122"/>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sz="8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rPr>
                        <a:t>选修</a:t>
                      </a:r>
                      <a:endParaRPr kumimoji="0" lang="zh-CN" sz="800" b="0" i="0" u="none" strike="noStrike" cap="none" normalizeH="0" baseline="0" smtClean="0">
                        <a:ln>
                          <a:noFill/>
                        </a:ln>
                        <a:solidFill>
                          <a:srgbClr val="FF0000"/>
                        </a:solidFill>
                        <a:effectLst/>
                        <a:latin typeface="方正粗黑宋简体" panose="02000000000000000000" pitchFamily="2" charset="-122"/>
                        <a:ea typeface="方正粗黑宋简体" panose="02000000000000000000" pitchFamily="2" charset="-122"/>
                        <a:cs typeface="宋体" panose="02010600030101010101" pitchFamily="2" charset="-122"/>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sz="8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rPr>
                        <a:t>选修</a:t>
                      </a:r>
                      <a:endParaRPr kumimoji="0" lang="zh-CN" sz="800" b="0" i="0" u="none" strike="noStrike" cap="none" normalizeH="0" baseline="0" smtClean="0">
                        <a:ln>
                          <a:noFill/>
                        </a:ln>
                        <a:solidFill>
                          <a:srgbClr val="FF0000"/>
                        </a:solidFill>
                        <a:effectLst/>
                        <a:latin typeface="方正粗黑宋简体" panose="02000000000000000000" pitchFamily="2" charset="-122"/>
                        <a:ea typeface="方正粗黑宋简体" panose="02000000000000000000" pitchFamily="2" charset="-122"/>
                        <a:cs typeface="宋体" panose="02010600030101010101" pitchFamily="2" charset="-122"/>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sz="800" b="0" i="0" u="none" strike="noStrike" cap="none" normalizeH="0" baseline="0" dirty="0" smtClean="0">
                          <a:ln>
                            <a:noFill/>
                          </a:ln>
                          <a:solidFill>
                            <a:srgbClr val="000000"/>
                          </a:solidFill>
                          <a:effectLst/>
                          <a:latin typeface="Calibri" panose="020F0502020204030204" pitchFamily="34" charset="0"/>
                          <a:ea typeface="宋体" panose="02010600030101010101" pitchFamily="2" charset="-122"/>
                        </a:rPr>
                        <a:t>选修</a:t>
                      </a:r>
                      <a:endParaRPr kumimoji="0" lang="zh-CN" sz="800" b="0" i="0" u="none" strike="noStrike" cap="none" normalizeH="0" baseline="0" dirty="0" smtClean="0">
                        <a:ln>
                          <a:noFill/>
                        </a:ln>
                        <a:solidFill>
                          <a:srgbClr val="FF0000"/>
                        </a:solidFill>
                        <a:effectLst/>
                        <a:latin typeface="方正粗黑宋简体" panose="02000000000000000000" pitchFamily="2" charset="-122"/>
                        <a:ea typeface="方正粗黑宋简体" panose="02000000000000000000" pitchFamily="2" charset="-122"/>
                        <a:cs typeface="宋体" panose="02010600030101010101" pitchFamily="2" charset="-122"/>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bl>
          </a:graphicData>
        </a:graphic>
      </p:graphicFrame>
      <p:sp>
        <p:nvSpPr>
          <p:cNvPr id="7" name="矩形 20"/>
          <p:cNvSpPr>
            <a:spLocks noChangeArrowheads="1"/>
          </p:cNvSpPr>
          <p:nvPr/>
        </p:nvSpPr>
        <p:spPr bwMode="auto">
          <a:xfrm>
            <a:off x="3131840" y="332656"/>
            <a:ext cx="3132589" cy="369332"/>
          </a:xfrm>
          <a:prstGeom prst="rect">
            <a:avLst/>
          </a:prstGeom>
          <a:noFill/>
          <a:ln w="9525">
            <a:noFill/>
            <a:miter lim="800000"/>
            <a:headEnd/>
            <a:tailEnd/>
          </a:ln>
        </p:spPr>
        <p:txBody>
          <a:bodyPr wrap="none">
            <a:spAutoFit/>
          </a:bodyPr>
          <a:lstStyle/>
          <a:p>
            <a:r>
              <a:rPr lang="zh-CN" altLang="zh-CN" b="1" dirty="0" smtClean="0"/>
              <a:t>第</a:t>
            </a:r>
            <a:r>
              <a:rPr lang="zh-CN" altLang="en-US" b="1" dirty="0" smtClean="0"/>
              <a:t>四</a:t>
            </a:r>
            <a:r>
              <a:rPr lang="zh-CN" altLang="zh-CN" b="1" dirty="0" smtClean="0"/>
              <a:t>章</a:t>
            </a:r>
            <a:r>
              <a:rPr lang="en-US" altLang="zh-CN" b="1" dirty="0" smtClean="0"/>
              <a:t>   </a:t>
            </a:r>
            <a:r>
              <a:rPr lang="zh-CN" altLang="zh-CN" b="1" dirty="0" smtClean="0"/>
              <a:t>调试</a:t>
            </a:r>
            <a:r>
              <a:rPr lang="zh-CN" altLang="en-US" b="1" dirty="0" smtClean="0"/>
              <a:t>人员培训与授权</a:t>
            </a:r>
            <a:endParaRPr lang="zh-CN" altLang="en-US" b="1" dirty="0"/>
          </a:p>
        </p:txBody>
      </p:sp>
      <p:sp>
        <p:nvSpPr>
          <p:cNvPr id="8" name="矩形 8"/>
          <p:cNvSpPr>
            <a:spLocks noChangeArrowheads="1"/>
          </p:cNvSpPr>
          <p:nvPr/>
        </p:nvSpPr>
        <p:spPr bwMode="auto">
          <a:xfrm>
            <a:off x="3563888" y="6093296"/>
            <a:ext cx="1415772" cy="276999"/>
          </a:xfrm>
          <a:prstGeom prst="rect">
            <a:avLst/>
          </a:prstGeom>
          <a:noFill/>
          <a:ln w="9525">
            <a:noFill/>
            <a:miter lim="800000"/>
            <a:headEnd/>
            <a:tailEnd/>
          </a:ln>
        </p:spPr>
        <p:txBody>
          <a:bodyPr wrap="none">
            <a:spAutoFit/>
          </a:bodyPr>
          <a:lstStyle/>
          <a:p>
            <a:pPr algn="ctr"/>
            <a:r>
              <a:rPr lang="zh-CN" altLang="zh-CN" sz="1200" b="1" dirty="0" smtClean="0"/>
              <a:t>调试</a:t>
            </a:r>
            <a:r>
              <a:rPr lang="zh-CN" altLang="en-US" sz="1200" b="1" dirty="0" smtClean="0"/>
              <a:t>人员培训计划</a:t>
            </a:r>
            <a:endParaRPr lang="zh-CN" altLang="en-US" sz="1200" dirty="0"/>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矩形 36"/>
          <p:cNvSpPr/>
          <p:nvPr/>
        </p:nvSpPr>
        <p:spPr>
          <a:xfrm>
            <a:off x="8604250" y="6500285"/>
            <a:ext cx="431800" cy="28998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5" name="矩形 4"/>
          <p:cNvSpPr/>
          <p:nvPr/>
        </p:nvSpPr>
        <p:spPr>
          <a:xfrm>
            <a:off x="539552" y="980728"/>
            <a:ext cx="8064698" cy="3046988"/>
          </a:xfrm>
          <a:prstGeom prst="rect">
            <a:avLst/>
          </a:prstGeom>
        </p:spPr>
        <p:txBody>
          <a:bodyPr wrap="square">
            <a:spAutoFit/>
          </a:bodyPr>
          <a:lstStyle/>
          <a:p>
            <a:pPr indent="173038">
              <a:lnSpc>
                <a:spcPct val="150000"/>
              </a:lnSpc>
              <a:defRPr/>
            </a:pPr>
            <a:r>
              <a:rPr lang="en-US" altLang="zh-CN" sz="1600" b="1" dirty="0" smtClean="0" bmk="">
                <a:solidFill>
                  <a:prstClr val="black"/>
                </a:solidFill>
                <a:latin typeface="黑体" pitchFamily="49" charset="-122"/>
              </a:rPr>
              <a:t>3.3 </a:t>
            </a:r>
            <a:r>
              <a:rPr lang="zh-CN" altLang="en-US" sz="1600" b="1" dirty="0" smtClean="0" bmk="">
                <a:solidFill>
                  <a:prstClr val="black"/>
                </a:solidFill>
                <a:latin typeface="黑体" pitchFamily="49" charset="-122"/>
              </a:rPr>
              <a:t>制定</a:t>
            </a:r>
            <a:r>
              <a:rPr lang="zh-CN" altLang="en-US" sz="1600" b="1" dirty="0" bmk="">
                <a:solidFill>
                  <a:prstClr val="black"/>
                </a:solidFill>
                <a:latin typeface="黑体" pitchFamily="49" charset="-122"/>
              </a:rPr>
              <a:t>调试授权培训计划</a:t>
            </a:r>
            <a:endParaRPr lang="zh-CN" altLang="en-US" sz="1600" b="1" dirty="0" bmk="">
              <a:solidFill>
                <a:prstClr val="black"/>
              </a:solidFill>
              <a:latin typeface="Calibri" pitchFamily="34" charset="0"/>
            </a:endParaRPr>
          </a:p>
          <a:p>
            <a:pPr marL="173038" indent="277813">
              <a:lnSpc>
                <a:spcPct val="150000"/>
              </a:lnSpc>
              <a:buFont typeface="Wingdings" pitchFamily="2" charset="2"/>
              <a:buChar char="Ø"/>
              <a:defRPr/>
            </a:pPr>
            <a:r>
              <a:rPr lang="zh-CN" altLang="en-US" sz="1600" dirty="0" bmk="">
                <a:solidFill>
                  <a:prstClr val="black"/>
                </a:solidFill>
                <a:latin typeface="Calibri" pitchFamily="34" charset="0"/>
                <a:cs typeface="宋体" pitchFamily="2" charset="-122"/>
              </a:rPr>
              <a:t>制定与工程建造进度相适应的调试授权培训</a:t>
            </a:r>
            <a:r>
              <a:rPr lang="zh-CN" altLang="en-US" sz="1600" dirty="0" smtClean="0" bmk="">
                <a:solidFill>
                  <a:prstClr val="black"/>
                </a:solidFill>
                <a:latin typeface="Calibri" pitchFamily="34" charset="0"/>
                <a:cs typeface="宋体" pitchFamily="2" charset="-122"/>
              </a:rPr>
              <a:t>计划，并</a:t>
            </a:r>
            <a:r>
              <a:rPr lang="zh-CN" altLang="en-US" sz="1600" dirty="0" bmk="">
                <a:solidFill>
                  <a:prstClr val="black"/>
                </a:solidFill>
                <a:latin typeface="Calibri" pitchFamily="34" charset="0"/>
                <a:cs typeface="宋体" pitchFamily="2" charset="-122"/>
              </a:rPr>
              <a:t>按计划</a:t>
            </a:r>
            <a:r>
              <a:rPr lang="zh-CN" altLang="en-US" sz="1600" dirty="0" smtClean="0" bmk="">
                <a:solidFill>
                  <a:prstClr val="black"/>
                </a:solidFill>
                <a:latin typeface="Calibri" pitchFamily="34" charset="0"/>
                <a:cs typeface="宋体" pitchFamily="2" charset="-122"/>
              </a:rPr>
              <a:t>开展，保证</a:t>
            </a:r>
            <a:r>
              <a:rPr lang="zh-CN" altLang="en-US" sz="1600" dirty="0" bmk="">
                <a:solidFill>
                  <a:prstClr val="black"/>
                </a:solidFill>
                <a:latin typeface="Calibri" pitchFamily="34" charset="0"/>
                <a:cs typeface="宋体" pitchFamily="2" charset="-122"/>
              </a:rPr>
              <a:t>足够合格的人员按时授权上岗。</a:t>
            </a:r>
            <a:endParaRPr lang="zh-CN" altLang="en-US" sz="1600" dirty="0" bmk="">
              <a:solidFill>
                <a:prstClr val="black"/>
              </a:solidFill>
            </a:endParaRPr>
          </a:p>
          <a:p>
            <a:pPr marL="173038" indent="277813">
              <a:lnSpc>
                <a:spcPct val="150000"/>
              </a:lnSpc>
              <a:buFont typeface="Wingdings" pitchFamily="2" charset="2"/>
              <a:buChar char="Ø"/>
              <a:defRPr/>
            </a:pPr>
            <a:r>
              <a:rPr lang="zh-CN" altLang="en-US" sz="1600" dirty="0" bmk="">
                <a:solidFill>
                  <a:prstClr val="black"/>
                </a:solidFill>
                <a:latin typeface="Calibri" pitchFamily="34" charset="0"/>
                <a:cs typeface="宋体" pitchFamily="2" charset="-122"/>
              </a:rPr>
              <a:t>建立高质量的培训大纲和培训</a:t>
            </a:r>
            <a:r>
              <a:rPr lang="zh-CN" altLang="en-US" sz="1600" dirty="0" smtClean="0" bmk="">
                <a:solidFill>
                  <a:prstClr val="black"/>
                </a:solidFill>
                <a:latin typeface="Calibri" pitchFamily="34" charset="0"/>
                <a:cs typeface="宋体" pitchFamily="2" charset="-122"/>
              </a:rPr>
              <a:t>计划，保证</a:t>
            </a:r>
            <a:r>
              <a:rPr lang="zh-CN" altLang="en-US" sz="1600" dirty="0" bmk="">
                <a:solidFill>
                  <a:prstClr val="black"/>
                </a:solidFill>
                <a:latin typeface="Calibri" pitchFamily="34" charset="0"/>
                <a:cs typeface="宋体" pitchFamily="2" charset="-122"/>
              </a:rPr>
              <a:t>培训工作的有效</a:t>
            </a:r>
            <a:r>
              <a:rPr lang="zh-CN" altLang="en-US" sz="1600" dirty="0" smtClean="0" bmk="">
                <a:solidFill>
                  <a:prstClr val="black"/>
                </a:solidFill>
                <a:latin typeface="Calibri" pitchFamily="34" charset="0"/>
                <a:cs typeface="宋体" pitchFamily="2" charset="-122"/>
              </a:rPr>
              <a:t>实施；定期</a:t>
            </a:r>
            <a:r>
              <a:rPr lang="zh-CN" altLang="en-US" sz="1600" dirty="0" bmk="">
                <a:solidFill>
                  <a:prstClr val="black"/>
                </a:solidFill>
                <a:latin typeface="Calibri" pitchFamily="34" charset="0"/>
                <a:cs typeface="宋体" pitchFamily="2" charset="-122"/>
              </a:rPr>
              <a:t>评估岗位培训大纲的有效性和培训计划的</a:t>
            </a:r>
            <a:r>
              <a:rPr lang="zh-CN" altLang="en-US" sz="1600" dirty="0" smtClean="0" bmk="">
                <a:solidFill>
                  <a:prstClr val="black"/>
                </a:solidFill>
                <a:latin typeface="Calibri" pitchFamily="34" charset="0"/>
                <a:cs typeface="宋体" pitchFamily="2" charset="-122"/>
              </a:rPr>
              <a:t>可行性，优化</a:t>
            </a:r>
            <a:r>
              <a:rPr lang="zh-CN" altLang="en-US" sz="1600" dirty="0" bmk="">
                <a:solidFill>
                  <a:prstClr val="black"/>
                </a:solidFill>
                <a:latin typeface="Calibri" pitchFamily="34" charset="0"/>
                <a:cs typeface="宋体" pitchFamily="2" charset="-122"/>
              </a:rPr>
              <a:t>并持续改进培训管理。</a:t>
            </a:r>
            <a:endParaRPr lang="zh-CN" altLang="en-US" sz="1600" dirty="0" bmk="">
              <a:solidFill>
                <a:prstClr val="black"/>
              </a:solidFill>
            </a:endParaRPr>
          </a:p>
          <a:p>
            <a:pPr marL="173038" indent="277813">
              <a:lnSpc>
                <a:spcPct val="150000"/>
              </a:lnSpc>
              <a:buFont typeface="Wingdings" pitchFamily="2" charset="2"/>
              <a:buChar char="Ø"/>
              <a:defRPr/>
            </a:pPr>
            <a:r>
              <a:rPr lang="zh-CN" altLang="en-US" sz="1600" dirty="0" bmk="">
                <a:solidFill>
                  <a:prstClr val="black"/>
                </a:solidFill>
                <a:latin typeface="Calibri" pitchFamily="34" charset="0"/>
                <a:cs typeface="宋体" pitchFamily="2" charset="-122"/>
              </a:rPr>
              <a:t>培训课程的设置全面覆盖调试岗位的职责和</a:t>
            </a:r>
            <a:r>
              <a:rPr lang="zh-CN" altLang="en-US" sz="1600" dirty="0" smtClean="0" bmk="">
                <a:solidFill>
                  <a:prstClr val="black"/>
                </a:solidFill>
                <a:latin typeface="Calibri" pitchFamily="34" charset="0"/>
                <a:cs typeface="宋体" pitchFamily="2" charset="-122"/>
              </a:rPr>
              <a:t>任务；通过</a:t>
            </a:r>
            <a:r>
              <a:rPr lang="zh-CN" altLang="en-US" sz="1600" dirty="0" bmk="">
                <a:solidFill>
                  <a:prstClr val="black"/>
                </a:solidFill>
                <a:latin typeface="Calibri" pitchFamily="34" charset="0"/>
                <a:cs typeface="宋体" pitchFamily="2" charset="-122"/>
              </a:rPr>
              <a:t>各类拓展培训不断强化、提升调试人员的知识和技能</a:t>
            </a:r>
            <a:r>
              <a:rPr lang="zh-CN" altLang="en-US" sz="1600" dirty="0" smtClean="0" bmk="">
                <a:solidFill>
                  <a:prstClr val="black"/>
                </a:solidFill>
                <a:latin typeface="Calibri" pitchFamily="34" charset="0"/>
                <a:cs typeface="宋体" pitchFamily="2" charset="-122"/>
              </a:rPr>
              <a:t>。</a:t>
            </a:r>
            <a:endParaRPr lang="en-US" altLang="zh-CN" sz="1600" dirty="0" smtClean="0" bmk="">
              <a:solidFill>
                <a:prstClr val="black"/>
              </a:solidFill>
              <a:latin typeface="Calibri" pitchFamily="34" charset="0"/>
              <a:cs typeface="宋体" pitchFamily="2" charset="-122"/>
            </a:endParaRPr>
          </a:p>
          <a:p>
            <a:pPr marL="173038" indent="277813">
              <a:lnSpc>
                <a:spcPct val="150000"/>
              </a:lnSpc>
              <a:buFont typeface="Wingdings" pitchFamily="2" charset="2"/>
              <a:buChar char="Ø"/>
              <a:defRPr/>
            </a:pPr>
            <a:r>
              <a:rPr lang="zh-CN" altLang="en-US" sz="1600" dirty="0" smtClean="0" bmk="">
                <a:solidFill>
                  <a:prstClr val="black"/>
                </a:solidFill>
                <a:latin typeface="Calibri" pitchFamily="34" charset="0"/>
                <a:cs typeface="宋体" pitchFamily="2" charset="-122"/>
              </a:rPr>
              <a:t>建立</a:t>
            </a:r>
            <a:r>
              <a:rPr lang="zh-CN" altLang="en-US" sz="1600" dirty="0" bmk="">
                <a:solidFill>
                  <a:prstClr val="black"/>
                </a:solidFill>
                <a:latin typeface="Calibri" pitchFamily="34" charset="0"/>
                <a:cs typeface="宋体" pitchFamily="2" charset="-122"/>
              </a:rPr>
              <a:t>对程序的学习和培训</a:t>
            </a:r>
            <a:r>
              <a:rPr lang="zh-CN" altLang="en-US" sz="1600" dirty="0" smtClean="0" bmk="">
                <a:solidFill>
                  <a:prstClr val="black"/>
                </a:solidFill>
                <a:latin typeface="Calibri" pitchFamily="34" charset="0"/>
                <a:cs typeface="宋体" pitchFamily="2" charset="-122"/>
              </a:rPr>
              <a:t>制度，确保</a:t>
            </a:r>
            <a:r>
              <a:rPr lang="zh-CN" altLang="en-US" sz="1600" dirty="0" bmk="">
                <a:solidFill>
                  <a:prstClr val="black"/>
                </a:solidFill>
                <a:latin typeface="Calibri" pitchFamily="34" charset="0"/>
                <a:cs typeface="宋体" pitchFamily="2" charset="-122"/>
              </a:rPr>
              <a:t>调试人员对程序的正确运用</a:t>
            </a:r>
            <a:r>
              <a:rPr lang="zh-CN" altLang="en-US" sz="1600" dirty="0" smtClean="0" bmk="">
                <a:solidFill>
                  <a:prstClr val="black"/>
                </a:solidFill>
                <a:latin typeface="Calibri" pitchFamily="34" charset="0"/>
                <a:cs typeface="宋体" pitchFamily="2" charset="-122"/>
              </a:rPr>
              <a:t>。</a:t>
            </a:r>
            <a:endParaRPr lang="zh-CN" altLang="en-US" sz="1600" b="1" dirty="0" bmk="">
              <a:solidFill>
                <a:prstClr val="black"/>
              </a:solidFill>
              <a:latin typeface="Calibri" pitchFamily="34" charset="0"/>
            </a:endParaRPr>
          </a:p>
        </p:txBody>
      </p:sp>
      <p:sp>
        <p:nvSpPr>
          <p:cNvPr id="7" name="矩形 20"/>
          <p:cNvSpPr>
            <a:spLocks noChangeArrowheads="1"/>
          </p:cNvSpPr>
          <p:nvPr/>
        </p:nvSpPr>
        <p:spPr bwMode="auto">
          <a:xfrm>
            <a:off x="3131840" y="332656"/>
            <a:ext cx="3132589" cy="369332"/>
          </a:xfrm>
          <a:prstGeom prst="rect">
            <a:avLst/>
          </a:prstGeom>
          <a:noFill/>
          <a:ln w="9525">
            <a:noFill/>
            <a:miter lim="800000"/>
            <a:headEnd/>
            <a:tailEnd/>
          </a:ln>
        </p:spPr>
        <p:txBody>
          <a:bodyPr wrap="none">
            <a:spAutoFit/>
          </a:bodyPr>
          <a:lstStyle/>
          <a:p>
            <a:r>
              <a:rPr lang="zh-CN" altLang="zh-CN" b="1" dirty="0" smtClean="0"/>
              <a:t>第</a:t>
            </a:r>
            <a:r>
              <a:rPr lang="zh-CN" altLang="en-US" b="1" dirty="0" smtClean="0"/>
              <a:t>四</a:t>
            </a:r>
            <a:r>
              <a:rPr lang="zh-CN" altLang="zh-CN" b="1" dirty="0" smtClean="0"/>
              <a:t>章</a:t>
            </a:r>
            <a:r>
              <a:rPr lang="en-US" altLang="zh-CN" b="1" dirty="0" smtClean="0"/>
              <a:t>   </a:t>
            </a:r>
            <a:r>
              <a:rPr lang="zh-CN" altLang="zh-CN" b="1" dirty="0" smtClean="0"/>
              <a:t>调试</a:t>
            </a:r>
            <a:r>
              <a:rPr lang="zh-CN" altLang="en-US" b="1" dirty="0" smtClean="0"/>
              <a:t>人员培训与授权</a:t>
            </a:r>
            <a:endParaRPr lang="zh-CN" altLang="en-US" b="1" dirty="0"/>
          </a:p>
        </p:txBody>
      </p:sp>
      <p:sp>
        <p:nvSpPr>
          <p:cNvPr id="8" name="矩形 7"/>
          <p:cNvSpPr/>
          <p:nvPr/>
        </p:nvSpPr>
        <p:spPr>
          <a:xfrm>
            <a:off x="539552" y="4149080"/>
            <a:ext cx="8064500" cy="1200329"/>
          </a:xfrm>
          <a:prstGeom prst="rect">
            <a:avLst/>
          </a:prstGeom>
        </p:spPr>
        <p:txBody>
          <a:bodyPr>
            <a:spAutoFit/>
          </a:bodyPr>
          <a:lstStyle/>
          <a:p>
            <a:pPr indent="173038">
              <a:lnSpc>
                <a:spcPct val="150000"/>
              </a:lnSpc>
              <a:defRPr/>
            </a:pPr>
            <a:r>
              <a:rPr lang="en-US" altLang="zh-CN" sz="1600" b="1" dirty="0" smtClean="0" bmk="">
                <a:solidFill>
                  <a:prstClr val="black"/>
                </a:solidFill>
                <a:latin typeface="黑体" pitchFamily="49" charset="-122"/>
              </a:rPr>
              <a:t>3.4</a:t>
            </a:r>
            <a:r>
              <a:rPr lang="zh-CN" altLang="en-US" sz="1600" b="1" dirty="0" smtClean="0" bmk="">
                <a:solidFill>
                  <a:prstClr val="black"/>
                </a:solidFill>
                <a:latin typeface="黑体" pitchFamily="49" charset="-122"/>
              </a:rPr>
              <a:t> 培训</a:t>
            </a:r>
            <a:r>
              <a:rPr lang="zh-CN" altLang="en-US" sz="1600" b="1" dirty="0" bmk="">
                <a:solidFill>
                  <a:prstClr val="black"/>
                </a:solidFill>
                <a:latin typeface="黑体" pitchFamily="49" charset="-122"/>
              </a:rPr>
              <a:t>和授权实施</a:t>
            </a:r>
            <a:endParaRPr lang="zh-CN" altLang="en-US" sz="1600" b="1" dirty="0" bmk="">
              <a:solidFill>
                <a:prstClr val="black"/>
              </a:solidFill>
              <a:latin typeface="Calibri" pitchFamily="34" charset="0"/>
            </a:endParaRPr>
          </a:p>
          <a:p>
            <a:pPr indent="173038">
              <a:lnSpc>
                <a:spcPct val="150000"/>
              </a:lnSpc>
              <a:defRPr/>
            </a:pPr>
            <a:r>
              <a:rPr lang="zh-CN" altLang="en-US" sz="1600" dirty="0" bmk="">
                <a:solidFill>
                  <a:prstClr val="black"/>
                </a:solidFill>
                <a:latin typeface="Calibri" pitchFamily="34" charset="0"/>
                <a:cs typeface="宋体" pitchFamily="2" charset="-122"/>
              </a:rPr>
              <a:t>    制定规范的培训考核</a:t>
            </a:r>
            <a:r>
              <a:rPr lang="zh-CN" altLang="en-US" sz="1600" dirty="0" smtClean="0" bmk="">
                <a:solidFill>
                  <a:prstClr val="black"/>
                </a:solidFill>
                <a:latin typeface="Calibri" pitchFamily="34" charset="0"/>
                <a:cs typeface="宋体" pitchFamily="2" charset="-122"/>
              </a:rPr>
              <a:t>制度，保证</a:t>
            </a:r>
            <a:r>
              <a:rPr lang="zh-CN" altLang="en-US" sz="1600" dirty="0" bmk="">
                <a:solidFill>
                  <a:prstClr val="black"/>
                </a:solidFill>
                <a:latin typeface="Calibri" pitchFamily="34" charset="0"/>
                <a:cs typeface="宋体" pitchFamily="2" charset="-122"/>
              </a:rPr>
              <a:t>调试人员具备相关的知识和</a:t>
            </a:r>
            <a:r>
              <a:rPr lang="zh-CN" altLang="en-US" sz="1600" dirty="0" smtClean="0" bmk="">
                <a:solidFill>
                  <a:prstClr val="black"/>
                </a:solidFill>
                <a:latin typeface="Calibri" pitchFamily="34" charset="0"/>
                <a:cs typeface="宋体" pitchFamily="2" charset="-122"/>
              </a:rPr>
              <a:t>技能，能</a:t>
            </a:r>
            <a:r>
              <a:rPr lang="zh-CN" altLang="en-US" sz="1600" dirty="0" bmk="">
                <a:solidFill>
                  <a:prstClr val="black"/>
                </a:solidFill>
                <a:latin typeface="Calibri" pitchFamily="34" charset="0"/>
                <a:cs typeface="宋体" pitchFamily="2" charset="-122"/>
              </a:rPr>
              <a:t>完成任务并达到核电厂调试的</a:t>
            </a:r>
            <a:r>
              <a:rPr lang="zh-CN" altLang="en-US" sz="1600" dirty="0" smtClean="0" bmk="">
                <a:solidFill>
                  <a:prstClr val="black"/>
                </a:solidFill>
                <a:latin typeface="Calibri" pitchFamily="34" charset="0"/>
                <a:cs typeface="宋体" pitchFamily="2" charset="-122"/>
              </a:rPr>
              <a:t>要求，在</a:t>
            </a:r>
            <a:r>
              <a:rPr lang="zh-CN" altLang="en-US" sz="1600" dirty="0" bmk="">
                <a:solidFill>
                  <a:prstClr val="black"/>
                </a:solidFill>
                <a:latin typeface="Calibri" pitchFamily="34" charset="0"/>
                <a:cs typeface="宋体" pitchFamily="2" charset="-122"/>
              </a:rPr>
              <a:t>调试开始前获得相应授权</a:t>
            </a:r>
            <a:r>
              <a:rPr lang="zh-CN" altLang="en-US" sz="1600" dirty="0" smtClean="0" bmk="">
                <a:solidFill>
                  <a:prstClr val="black"/>
                </a:solidFill>
                <a:latin typeface="Calibri" pitchFamily="34" charset="0"/>
                <a:cs typeface="宋体" pitchFamily="2" charset="-122"/>
              </a:rPr>
              <a:t>。调试人员授权分级如下图。</a:t>
            </a:r>
            <a:endParaRPr lang="zh-CN" altLang="en-US" sz="1600" dirty="0" bmk="">
              <a:solidFill>
                <a:prstClr val="black"/>
              </a:solidFill>
              <a:latin typeface="Calibri" pitchFamily="34" charset="0"/>
              <a:cs typeface="宋体" pitchFamily="2" charset="-122"/>
            </a:endParaRPr>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矩形 36"/>
          <p:cNvSpPr/>
          <p:nvPr/>
        </p:nvSpPr>
        <p:spPr>
          <a:xfrm>
            <a:off x="8604250" y="6500285"/>
            <a:ext cx="431800" cy="28998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grpSp>
        <p:nvGrpSpPr>
          <p:cNvPr id="6" name="组合 35"/>
          <p:cNvGrpSpPr>
            <a:grpSpLocks/>
          </p:cNvGrpSpPr>
          <p:nvPr/>
        </p:nvGrpSpPr>
        <p:grpSpPr bwMode="auto">
          <a:xfrm>
            <a:off x="1403648" y="1340768"/>
            <a:ext cx="6048672" cy="3263765"/>
            <a:chOff x="461963" y="1125538"/>
            <a:chExt cx="8154987" cy="5178425"/>
          </a:xfrm>
        </p:grpSpPr>
        <p:sp>
          <p:nvSpPr>
            <p:cNvPr id="7" name="AutoShape 4"/>
            <p:cNvSpPr>
              <a:spLocks noChangeArrowheads="1"/>
            </p:cNvSpPr>
            <p:nvPr/>
          </p:nvSpPr>
          <p:spPr bwMode="auto">
            <a:xfrm>
              <a:off x="593725" y="4727575"/>
              <a:ext cx="2074863" cy="1576388"/>
            </a:xfrm>
            <a:prstGeom prst="roundRect">
              <a:avLst>
                <a:gd name="adj" fmla="val 6185"/>
              </a:avLst>
            </a:prstGeom>
            <a:noFill/>
            <a:ln w="19050">
              <a:solidFill>
                <a:srgbClr val="006666"/>
              </a:solidFill>
              <a:round/>
              <a:headEnd/>
              <a:tailEnd/>
            </a:ln>
            <a:effectLst>
              <a:prstShdw prst="shdw17" dist="17961" dir="2700000">
                <a:srgbClr val="003D3D"/>
              </a:prstShdw>
            </a:effectLst>
          </p:spPr>
          <p:txBody>
            <a:bodyPr wrap="none" anchor="ctr"/>
            <a:lstStyle/>
            <a:p>
              <a:endParaRPr lang="zh-CN" altLang="en-US" sz="1100"/>
            </a:p>
          </p:txBody>
        </p:sp>
        <p:sp>
          <p:nvSpPr>
            <p:cNvPr id="8" name="AutoShape 5"/>
            <p:cNvSpPr>
              <a:spLocks noChangeArrowheads="1"/>
            </p:cNvSpPr>
            <p:nvPr/>
          </p:nvSpPr>
          <p:spPr bwMode="auto">
            <a:xfrm>
              <a:off x="461963" y="3695700"/>
              <a:ext cx="3005137" cy="703263"/>
            </a:xfrm>
            <a:prstGeom prst="parallelogram">
              <a:avLst>
                <a:gd name="adj" fmla="val 96779"/>
              </a:avLst>
            </a:prstGeom>
            <a:gradFill rotWithShape="1">
              <a:gsLst>
                <a:gs pos="0">
                  <a:srgbClr val="99CC00"/>
                </a:gs>
                <a:gs pos="100000">
                  <a:srgbClr val="CCFFCC"/>
                </a:gs>
              </a:gsLst>
              <a:lin ang="5400000" scaled="1"/>
            </a:gradFill>
            <a:ln w="9525">
              <a:miter lim="800000"/>
              <a:headEnd/>
              <a:tailEnd/>
            </a:ln>
            <a:scene3d>
              <a:camera prst="legacyObliqueBottom"/>
              <a:lightRig rig="legacyFlat3" dir="b"/>
            </a:scene3d>
            <a:sp3d extrusionH="887400" prstMaterial="legacyMatte">
              <a:bevelT w="13500" h="13500" prst="angle"/>
              <a:bevelB w="13500" h="13500" prst="angle"/>
              <a:extrusionClr>
                <a:srgbClr val="99CC00"/>
              </a:extrusionClr>
            </a:sp3d>
          </p:spPr>
          <p:txBody>
            <a:bodyPr wrap="none" anchor="ctr">
              <a:flatTx/>
            </a:bodyPr>
            <a:lstStyle/>
            <a:p>
              <a:endParaRPr lang="zh-CN" altLang="en-US" sz="1100"/>
            </a:p>
          </p:txBody>
        </p:sp>
        <p:sp>
          <p:nvSpPr>
            <p:cNvPr id="9" name="AutoShape 6"/>
            <p:cNvSpPr>
              <a:spLocks noChangeArrowheads="1"/>
            </p:cNvSpPr>
            <p:nvPr/>
          </p:nvSpPr>
          <p:spPr bwMode="auto">
            <a:xfrm rot="16200000" flipH="1">
              <a:off x="2218532" y="3588544"/>
              <a:ext cx="1847850" cy="719137"/>
            </a:xfrm>
            <a:prstGeom prst="parallelogram">
              <a:avLst>
                <a:gd name="adj" fmla="val 94038"/>
              </a:avLst>
            </a:prstGeom>
            <a:gradFill rotWithShape="0">
              <a:gsLst>
                <a:gs pos="0">
                  <a:srgbClr val="336600"/>
                </a:gs>
                <a:gs pos="100000">
                  <a:srgbClr val="003300"/>
                </a:gs>
              </a:gsLst>
              <a:lin ang="5400000" scaled="1"/>
            </a:gradFill>
            <a:ln w="9525" algn="ctr">
              <a:noFill/>
              <a:miter lim="800000"/>
              <a:headEnd/>
              <a:tailEnd/>
            </a:ln>
          </p:spPr>
          <p:txBody>
            <a:bodyPr wrap="none" anchor="ctr"/>
            <a:lstStyle/>
            <a:p>
              <a:endParaRPr lang="zh-CN" altLang="en-US" sz="1100"/>
            </a:p>
          </p:txBody>
        </p:sp>
        <p:sp>
          <p:nvSpPr>
            <p:cNvPr id="10" name="AutoShape 7"/>
            <p:cNvSpPr>
              <a:spLocks noChangeArrowheads="1"/>
            </p:cNvSpPr>
            <p:nvPr/>
          </p:nvSpPr>
          <p:spPr bwMode="auto">
            <a:xfrm>
              <a:off x="604838" y="5400793"/>
              <a:ext cx="2047874" cy="434733"/>
            </a:xfrm>
            <a:prstGeom prst="roundRect">
              <a:avLst>
                <a:gd name="adj" fmla="val 6477"/>
              </a:avLst>
            </a:prstGeom>
            <a:gradFill rotWithShape="1">
              <a:gsLst>
                <a:gs pos="0">
                  <a:srgbClr val="FFFFFF">
                    <a:alpha val="0"/>
                  </a:srgbClr>
                </a:gs>
                <a:gs pos="100000">
                  <a:srgbClr val="4BC0E5"/>
                </a:gs>
              </a:gsLst>
              <a:lin ang="5400000" scaled="1"/>
            </a:gradFill>
            <a:ln w="12700" algn="ctr">
              <a:noFill/>
              <a:round/>
              <a:headEnd/>
              <a:tailEnd/>
            </a:ln>
          </p:spPr>
          <p:txBody>
            <a:bodyPr lIns="90000" tIns="46800" rIns="90000" bIns="46800" anchor="ctr">
              <a:spAutoFit/>
            </a:bodyPr>
            <a:lstStyle/>
            <a:p>
              <a:endParaRPr lang="zh-CN" altLang="en-US" sz="1100"/>
            </a:p>
          </p:txBody>
        </p:sp>
        <p:sp>
          <p:nvSpPr>
            <p:cNvPr id="11" name="Rectangle 8"/>
            <p:cNvSpPr>
              <a:spLocks noChangeArrowheads="1"/>
            </p:cNvSpPr>
            <p:nvPr/>
          </p:nvSpPr>
          <p:spPr bwMode="auto">
            <a:xfrm>
              <a:off x="611561" y="5060950"/>
              <a:ext cx="2006600" cy="1146356"/>
            </a:xfrm>
            <a:prstGeom prst="rect">
              <a:avLst/>
            </a:prstGeom>
            <a:ln>
              <a:headEnd/>
              <a:tailEnd/>
            </a:ln>
          </p:spPr>
          <p:style>
            <a:lnRef idx="0">
              <a:schemeClr val="accent6"/>
            </a:lnRef>
            <a:fillRef idx="3">
              <a:schemeClr val="accent6"/>
            </a:fillRef>
            <a:effectRef idx="3">
              <a:schemeClr val="accent6"/>
            </a:effectRef>
            <a:fontRef idx="minor">
              <a:schemeClr val="lt1"/>
            </a:fontRef>
          </p:style>
          <p:txBody>
            <a:bodyPr>
              <a:spAutoFit/>
            </a:bodyPr>
            <a:lstStyle/>
            <a:p>
              <a:pPr algn="ctr" latinLnBrk="1">
                <a:lnSpc>
                  <a:spcPct val="130000"/>
                </a:lnSpc>
                <a:defRPr/>
              </a:pPr>
              <a:r>
                <a:rPr kumimoji="1" lang="en-US" altLang="zh-CN" sz="1050" dirty="0">
                  <a:solidFill>
                    <a:schemeClr val="bg1"/>
                  </a:solidFill>
                  <a:ea typeface="HY헤드라인M" pitchFamily="18" charset="-127"/>
                </a:rPr>
                <a:t>Assistant system </a:t>
              </a:r>
            </a:p>
            <a:p>
              <a:pPr algn="ctr" latinLnBrk="1">
                <a:lnSpc>
                  <a:spcPct val="130000"/>
                </a:lnSpc>
                <a:defRPr/>
              </a:pPr>
              <a:r>
                <a:rPr kumimoji="1" lang="en-US" altLang="zh-CN" sz="1050" dirty="0">
                  <a:solidFill>
                    <a:schemeClr val="bg1"/>
                  </a:solidFill>
                  <a:ea typeface="HY헤드라인M" pitchFamily="18" charset="-127"/>
                </a:rPr>
                <a:t>engineer</a:t>
              </a:r>
              <a:endParaRPr kumimoji="1" lang="ko-KR" altLang="en-US" sz="1050" dirty="0">
                <a:solidFill>
                  <a:schemeClr val="bg1"/>
                </a:solidFill>
                <a:ea typeface="HY헤드라인M" pitchFamily="18" charset="-127"/>
              </a:endParaRPr>
            </a:p>
          </p:txBody>
        </p:sp>
        <p:sp>
          <p:nvSpPr>
            <p:cNvPr id="12" name="AutoShape 10"/>
            <p:cNvSpPr>
              <a:spLocks noChangeArrowheads="1"/>
            </p:cNvSpPr>
            <p:nvPr/>
          </p:nvSpPr>
          <p:spPr bwMode="auto">
            <a:xfrm>
              <a:off x="3109913" y="3935413"/>
              <a:ext cx="2074862" cy="1576387"/>
            </a:xfrm>
            <a:prstGeom prst="roundRect">
              <a:avLst>
                <a:gd name="adj" fmla="val 6185"/>
              </a:avLst>
            </a:prstGeom>
            <a:noFill/>
            <a:ln w="19050">
              <a:solidFill>
                <a:srgbClr val="003399"/>
              </a:solidFill>
              <a:round/>
              <a:headEnd/>
              <a:tailEnd/>
            </a:ln>
            <a:effectLst>
              <a:prstShdw prst="shdw17" dist="17961" dir="2700000">
                <a:srgbClr val="001F5C"/>
              </a:prstShdw>
            </a:effectLst>
          </p:spPr>
          <p:txBody>
            <a:bodyPr wrap="none" anchor="ctr"/>
            <a:lstStyle/>
            <a:p>
              <a:endParaRPr lang="zh-CN" altLang="en-US" sz="1100"/>
            </a:p>
          </p:txBody>
        </p:sp>
        <p:sp>
          <p:nvSpPr>
            <p:cNvPr id="13" name="AutoShape 11"/>
            <p:cNvSpPr>
              <a:spLocks noChangeArrowheads="1"/>
            </p:cNvSpPr>
            <p:nvPr/>
          </p:nvSpPr>
          <p:spPr bwMode="auto">
            <a:xfrm>
              <a:off x="5602288" y="3213100"/>
              <a:ext cx="2074862" cy="1576388"/>
            </a:xfrm>
            <a:prstGeom prst="roundRect">
              <a:avLst>
                <a:gd name="adj" fmla="val 6185"/>
              </a:avLst>
            </a:prstGeom>
            <a:noFill/>
            <a:ln w="19050">
              <a:solidFill>
                <a:srgbClr val="660066"/>
              </a:solidFill>
              <a:round/>
              <a:headEnd/>
              <a:tailEnd/>
            </a:ln>
            <a:effectLst>
              <a:prstShdw prst="shdw17" dist="17961" dir="2700000">
                <a:srgbClr val="3D003D"/>
              </a:prstShdw>
            </a:effectLst>
          </p:spPr>
          <p:txBody>
            <a:bodyPr wrap="none" anchor="ctr"/>
            <a:lstStyle/>
            <a:p>
              <a:endParaRPr lang="zh-CN" altLang="en-US" sz="1100"/>
            </a:p>
          </p:txBody>
        </p:sp>
        <p:sp>
          <p:nvSpPr>
            <p:cNvPr id="14" name="AutoShape 12"/>
            <p:cNvSpPr>
              <a:spLocks noChangeArrowheads="1"/>
            </p:cNvSpPr>
            <p:nvPr/>
          </p:nvSpPr>
          <p:spPr bwMode="auto">
            <a:xfrm>
              <a:off x="5632449" y="3884371"/>
              <a:ext cx="2047874" cy="430686"/>
            </a:xfrm>
            <a:prstGeom prst="roundRect">
              <a:avLst>
                <a:gd name="adj" fmla="val 5273"/>
              </a:avLst>
            </a:prstGeom>
            <a:gradFill rotWithShape="1">
              <a:gsLst>
                <a:gs pos="0">
                  <a:srgbClr val="EFEFFA">
                    <a:alpha val="0"/>
                  </a:srgbClr>
                </a:gs>
                <a:gs pos="100000">
                  <a:srgbClr val="8183DB"/>
                </a:gs>
              </a:gsLst>
              <a:lin ang="5400000" scaled="1"/>
            </a:gradFill>
            <a:ln w="12700" algn="ctr">
              <a:noFill/>
              <a:round/>
              <a:headEnd/>
              <a:tailEnd/>
            </a:ln>
          </p:spPr>
          <p:txBody>
            <a:bodyPr lIns="90000" tIns="46800" rIns="90000" bIns="46800" anchor="ctr">
              <a:spAutoFit/>
            </a:bodyPr>
            <a:lstStyle/>
            <a:p>
              <a:endParaRPr lang="zh-CN" altLang="en-US" sz="1100"/>
            </a:p>
          </p:txBody>
        </p:sp>
        <p:sp>
          <p:nvSpPr>
            <p:cNvPr id="15" name="AutoShape 13"/>
            <p:cNvSpPr>
              <a:spLocks noChangeArrowheads="1"/>
            </p:cNvSpPr>
            <p:nvPr/>
          </p:nvSpPr>
          <p:spPr bwMode="auto">
            <a:xfrm>
              <a:off x="3148012" y="4655541"/>
              <a:ext cx="2009775" cy="426638"/>
            </a:xfrm>
            <a:prstGeom prst="roundRect">
              <a:avLst>
                <a:gd name="adj" fmla="val 4106"/>
              </a:avLst>
            </a:prstGeom>
            <a:gradFill rotWithShape="1">
              <a:gsLst>
                <a:gs pos="0">
                  <a:srgbClr val="FAFBFF">
                    <a:alpha val="0"/>
                  </a:srgbClr>
                </a:gs>
                <a:gs pos="100000">
                  <a:srgbClr val="5485FE"/>
                </a:gs>
              </a:gsLst>
              <a:lin ang="5400000" scaled="1"/>
            </a:gradFill>
            <a:ln w="12700" algn="ctr">
              <a:noFill/>
              <a:round/>
              <a:headEnd/>
              <a:tailEnd/>
            </a:ln>
          </p:spPr>
          <p:txBody>
            <a:bodyPr lIns="90000" tIns="46800" rIns="90000" bIns="46800" anchor="ctr">
              <a:spAutoFit/>
            </a:bodyPr>
            <a:lstStyle/>
            <a:p>
              <a:endParaRPr lang="zh-CN" altLang="en-US" sz="1100"/>
            </a:p>
          </p:txBody>
        </p:sp>
        <p:sp>
          <p:nvSpPr>
            <p:cNvPr id="16" name="Freeform 14"/>
            <p:cNvSpPr>
              <a:spLocks/>
            </p:cNvSpPr>
            <p:nvPr/>
          </p:nvSpPr>
          <p:spPr bwMode="auto">
            <a:xfrm>
              <a:off x="5048250" y="2301875"/>
              <a:ext cx="3568700" cy="841375"/>
            </a:xfrm>
            <a:custGeom>
              <a:avLst/>
              <a:gdLst>
                <a:gd name="T0" fmla="*/ 0 w 2248"/>
                <a:gd name="T1" fmla="*/ 2147483646 h 530"/>
                <a:gd name="T2" fmla="*/ 2147483646 w 2248"/>
                <a:gd name="T3" fmla="*/ 2147483646 h 530"/>
                <a:gd name="T4" fmla="*/ 2147483646 w 2248"/>
                <a:gd name="T5" fmla="*/ 2147483646 h 530"/>
                <a:gd name="T6" fmla="*/ 2147483646 w 2248"/>
                <a:gd name="T7" fmla="*/ 2147483646 h 530"/>
                <a:gd name="T8" fmla="*/ 2147483646 w 2248"/>
                <a:gd name="T9" fmla="*/ 2147483646 h 530"/>
                <a:gd name="T10" fmla="*/ 2147483646 w 2248"/>
                <a:gd name="T11" fmla="*/ 0 h 530"/>
                <a:gd name="T12" fmla="*/ 2147483646 w 2248"/>
                <a:gd name="T13" fmla="*/ 2147483646 h 530"/>
                <a:gd name="T14" fmla="*/ 0 w 2248"/>
                <a:gd name="T15" fmla="*/ 2147483646 h 530"/>
                <a:gd name="T16" fmla="*/ 0 60000 65536"/>
                <a:gd name="T17" fmla="*/ 0 60000 65536"/>
                <a:gd name="T18" fmla="*/ 0 60000 65536"/>
                <a:gd name="T19" fmla="*/ 0 60000 65536"/>
                <a:gd name="T20" fmla="*/ 0 60000 65536"/>
                <a:gd name="T21" fmla="*/ 0 60000 65536"/>
                <a:gd name="T22" fmla="*/ 0 60000 65536"/>
                <a:gd name="T23" fmla="*/ 0 60000 65536"/>
                <a:gd name="T24" fmla="*/ 0 w 2248"/>
                <a:gd name="T25" fmla="*/ 0 h 530"/>
                <a:gd name="T26" fmla="*/ 2248 w 2248"/>
                <a:gd name="T27" fmla="*/ 530 h 53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48" h="530">
                  <a:moveTo>
                    <a:pt x="0" y="94"/>
                  </a:moveTo>
                  <a:lnTo>
                    <a:pt x="300" y="374"/>
                  </a:lnTo>
                  <a:lnTo>
                    <a:pt x="1588" y="374"/>
                  </a:lnTo>
                  <a:lnTo>
                    <a:pt x="1836" y="530"/>
                  </a:lnTo>
                  <a:lnTo>
                    <a:pt x="2248" y="203"/>
                  </a:lnTo>
                  <a:lnTo>
                    <a:pt x="1025" y="0"/>
                  </a:lnTo>
                  <a:lnTo>
                    <a:pt x="1212" y="94"/>
                  </a:lnTo>
                  <a:lnTo>
                    <a:pt x="0" y="94"/>
                  </a:lnTo>
                  <a:close/>
                </a:path>
              </a:pathLst>
            </a:custGeom>
            <a:gradFill rotWithShape="0">
              <a:gsLst>
                <a:gs pos="0">
                  <a:srgbClr val="CC66FF"/>
                </a:gs>
                <a:gs pos="100000">
                  <a:srgbClr val="660066"/>
                </a:gs>
              </a:gsLst>
              <a:lin ang="0" scaled="1"/>
            </a:gradFill>
            <a:ln w="9525">
              <a:round/>
              <a:headEnd/>
              <a:tailEnd/>
            </a:ln>
            <a:scene3d>
              <a:camera prst="legacyObliqueBottom"/>
              <a:lightRig rig="legacyFlat3" dir="t"/>
            </a:scene3d>
            <a:sp3d extrusionH="887400" prstMaterial="legacyMatte">
              <a:bevelT w="13500" h="13500" prst="angle"/>
              <a:bevelB w="13500" h="13500" prst="angle"/>
              <a:extrusionClr>
                <a:srgbClr val="CC66FF"/>
              </a:extrusionClr>
            </a:sp3d>
          </p:spPr>
          <p:txBody>
            <a:bodyPr wrap="none" anchor="ctr">
              <a:flatTx/>
            </a:bodyPr>
            <a:lstStyle/>
            <a:p>
              <a:endParaRPr lang="zh-CN" altLang="en-US"/>
            </a:p>
          </p:txBody>
        </p:sp>
        <p:sp>
          <p:nvSpPr>
            <p:cNvPr id="17" name="AutoShape 15"/>
            <p:cNvSpPr>
              <a:spLocks noChangeArrowheads="1"/>
            </p:cNvSpPr>
            <p:nvPr/>
          </p:nvSpPr>
          <p:spPr bwMode="auto">
            <a:xfrm rot="5400000">
              <a:off x="4693444" y="2815431"/>
              <a:ext cx="1187450" cy="471488"/>
            </a:xfrm>
            <a:prstGeom prst="parallelogram">
              <a:avLst>
                <a:gd name="adj" fmla="val 93593"/>
              </a:avLst>
            </a:prstGeom>
            <a:gradFill rotWithShape="0">
              <a:gsLst>
                <a:gs pos="0">
                  <a:srgbClr val="800080"/>
                </a:gs>
                <a:gs pos="100000">
                  <a:srgbClr val="480048"/>
                </a:gs>
              </a:gsLst>
              <a:lin ang="5400000" scaled="1"/>
            </a:gradFill>
            <a:ln w="9525">
              <a:noFill/>
              <a:miter lim="800000"/>
              <a:headEnd/>
              <a:tailEnd/>
            </a:ln>
          </p:spPr>
          <p:txBody>
            <a:bodyPr wrap="none" anchor="ctr"/>
            <a:lstStyle/>
            <a:p>
              <a:endParaRPr lang="zh-CN" altLang="en-US" sz="1100"/>
            </a:p>
          </p:txBody>
        </p:sp>
        <p:sp>
          <p:nvSpPr>
            <p:cNvPr id="18" name="AutoShape 16"/>
            <p:cNvSpPr>
              <a:spLocks noChangeArrowheads="1"/>
            </p:cNvSpPr>
            <p:nvPr/>
          </p:nvSpPr>
          <p:spPr bwMode="auto">
            <a:xfrm rot="10800000">
              <a:off x="2789238" y="2974975"/>
              <a:ext cx="2736850" cy="6477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0 h 21600"/>
                <a:gd name="T8" fmla="*/ 0 60000 65536"/>
                <a:gd name="T9" fmla="*/ 0 60000 65536"/>
                <a:gd name="T10" fmla="*/ 0 60000 65536"/>
                <a:gd name="T11" fmla="*/ 0 60000 65536"/>
                <a:gd name="T12" fmla="*/ 3667 w 21600"/>
                <a:gd name="T13" fmla="*/ 3667 h 21600"/>
                <a:gd name="T14" fmla="*/ 17933 w 21600"/>
                <a:gd name="T15" fmla="*/ 17933 h 21600"/>
              </a:gdLst>
              <a:ahLst/>
              <a:cxnLst>
                <a:cxn ang="T8">
                  <a:pos x="T0" y="T1"/>
                </a:cxn>
                <a:cxn ang="T9">
                  <a:pos x="T2" y="T3"/>
                </a:cxn>
                <a:cxn ang="T10">
                  <a:pos x="T4" y="T5"/>
                </a:cxn>
                <a:cxn ang="T11">
                  <a:pos x="T6" y="T7"/>
                </a:cxn>
              </a:cxnLst>
              <a:rect l="T12" t="T13" r="T14" b="T15"/>
              <a:pathLst>
                <a:path w="21600" h="21600">
                  <a:moveTo>
                    <a:pt x="0" y="0"/>
                  </a:moveTo>
                  <a:lnTo>
                    <a:pt x="3733" y="21600"/>
                  </a:lnTo>
                  <a:lnTo>
                    <a:pt x="17867" y="21600"/>
                  </a:lnTo>
                  <a:lnTo>
                    <a:pt x="21600" y="0"/>
                  </a:lnTo>
                  <a:lnTo>
                    <a:pt x="0" y="0"/>
                  </a:lnTo>
                  <a:close/>
                </a:path>
              </a:pathLst>
            </a:custGeom>
            <a:gradFill rotWithShape="1">
              <a:gsLst>
                <a:gs pos="0">
                  <a:srgbClr val="CCECFF"/>
                </a:gs>
                <a:gs pos="100000">
                  <a:srgbClr val="6699FF"/>
                </a:gs>
              </a:gsLst>
              <a:lin ang="5400000" scaled="1"/>
            </a:gradFill>
            <a:ln w="9525">
              <a:round/>
              <a:headEnd/>
              <a:tailEnd/>
            </a:ln>
            <a:scene3d>
              <a:camera prst="legacyObliqueBottom"/>
              <a:lightRig rig="legacyFlat3" dir="t"/>
            </a:scene3d>
            <a:sp3d extrusionH="887400" prstMaterial="legacyMatte">
              <a:bevelT w="13500" h="13500" prst="angle"/>
              <a:bevelB w="13500" h="13500" prst="angle"/>
              <a:extrusionClr>
                <a:srgbClr val="99CCFF"/>
              </a:extrusionClr>
            </a:sp3d>
          </p:spPr>
          <p:txBody>
            <a:bodyPr wrap="none" anchor="ctr">
              <a:flatTx/>
            </a:bodyPr>
            <a:lstStyle/>
            <a:p>
              <a:endParaRPr lang="zh-CN" altLang="en-US"/>
            </a:p>
          </p:txBody>
        </p:sp>
        <p:sp>
          <p:nvSpPr>
            <p:cNvPr id="19" name="Rectangle 17"/>
            <p:cNvSpPr>
              <a:spLocks noChangeArrowheads="1"/>
            </p:cNvSpPr>
            <p:nvPr/>
          </p:nvSpPr>
          <p:spPr bwMode="auto">
            <a:xfrm>
              <a:off x="5685013" y="3546939"/>
              <a:ext cx="1960367" cy="479785"/>
            </a:xfrm>
            <a:prstGeom prst="rect">
              <a:avLst/>
            </a:prstGeom>
            <a:ln>
              <a:headEnd/>
              <a:tailEnd/>
            </a:ln>
          </p:spPr>
          <p:style>
            <a:lnRef idx="1">
              <a:schemeClr val="accent5"/>
            </a:lnRef>
            <a:fillRef idx="3">
              <a:schemeClr val="accent5"/>
            </a:fillRef>
            <a:effectRef idx="2">
              <a:schemeClr val="accent5"/>
            </a:effectRef>
            <a:fontRef idx="minor">
              <a:schemeClr val="lt1"/>
            </a:fontRef>
          </p:style>
          <p:txBody>
            <a:bodyPr>
              <a:spAutoFit/>
            </a:bodyPr>
            <a:lstStyle/>
            <a:p>
              <a:pPr latinLnBrk="1">
                <a:lnSpc>
                  <a:spcPct val="130000"/>
                </a:lnSpc>
                <a:defRPr/>
              </a:pPr>
              <a:r>
                <a:rPr lang="en-US" altLang="zh-CN" sz="1050" dirty="0"/>
                <a:t>Supervisor</a:t>
              </a:r>
              <a:endParaRPr kumimoji="1" lang="ko-KR" altLang="en-US" sz="1050" dirty="0">
                <a:solidFill>
                  <a:schemeClr val="bg1"/>
                </a:solidFill>
                <a:latin typeface="HY헤드라인M" pitchFamily="18" charset="-127"/>
                <a:ea typeface="HY헤드라인M" pitchFamily="18" charset="-127"/>
              </a:endParaRPr>
            </a:p>
          </p:txBody>
        </p:sp>
        <p:sp>
          <p:nvSpPr>
            <p:cNvPr id="20" name="Rectangle 18"/>
            <p:cNvSpPr>
              <a:spLocks noChangeArrowheads="1"/>
            </p:cNvSpPr>
            <p:nvPr/>
          </p:nvSpPr>
          <p:spPr bwMode="auto">
            <a:xfrm>
              <a:off x="5685013" y="4003680"/>
              <a:ext cx="1960367" cy="659246"/>
            </a:xfrm>
            <a:prstGeom prst="rect">
              <a:avLst/>
            </a:prstGeom>
            <a:ln>
              <a:headEnd/>
              <a:tailEnd/>
            </a:ln>
          </p:spPr>
          <p:style>
            <a:lnRef idx="1">
              <a:schemeClr val="accent5"/>
            </a:lnRef>
            <a:fillRef idx="3">
              <a:schemeClr val="accent5"/>
            </a:fillRef>
            <a:effectRef idx="2">
              <a:schemeClr val="accent5"/>
            </a:effectRef>
            <a:fontRef idx="minor">
              <a:schemeClr val="lt1"/>
            </a:fontRef>
          </p:style>
          <p:txBody>
            <a:bodyPr>
              <a:spAutoFit/>
            </a:bodyPr>
            <a:lstStyle/>
            <a:p>
              <a:pPr latinLnBrk="1">
                <a:defRPr/>
              </a:pPr>
              <a:r>
                <a:rPr lang="en-US" altLang="zh-CN" sz="1050" dirty="0"/>
                <a:t>Vice Supervisor</a:t>
              </a:r>
              <a:endParaRPr kumimoji="1" lang="ko-KR" altLang="en-US" sz="1050" dirty="0">
                <a:solidFill>
                  <a:schemeClr val="bg1"/>
                </a:solidFill>
                <a:latin typeface="HY헤드라인M" pitchFamily="18" charset="-127"/>
                <a:ea typeface="HY헤드라인M" pitchFamily="18" charset="-127"/>
              </a:endParaRPr>
            </a:p>
          </p:txBody>
        </p:sp>
        <p:sp>
          <p:nvSpPr>
            <p:cNvPr id="21" name="Rectangle 19"/>
            <p:cNvSpPr>
              <a:spLocks noChangeArrowheads="1"/>
            </p:cNvSpPr>
            <p:nvPr/>
          </p:nvSpPr>
          <p:spPr bwMode="auto">
            <a:xfrm>
              <a:off x="3194074" y="4527589"/>
              <a:ext cx="1963812" cy="659246"/>
            </a:xfrm>
            <a:prstGeom prst="rect">
              <a:avLst/>
            </a:prstGeom>
            <a:ln>
              <a:headEnd/>
              <a:tailEnd/>
            </a:ln>
          </p:spPr>
          <p:style>
            <a:lnRef idx="1">
              <a:schemeClr val="accent4"/>
            </a:lnRef>
            <a:fillRef idx="3">
              <a:schemeClr val="accent4"/>
            </a:fillRef>
            <a:effectRef idx="2">
              <a:schemeClr val="accent4"/>
            </a:effectRef>
            <a:fontRef idx="minor">
              <a:schemeClr val="lt1"/>
            </a:fontRef>
          </p:style>
          <p:txBody>
            <a:bodyPr>
              <a:spAutoFit/>
            </a:bodyPr>
            <a:lstStyle/>
            <a:p>
              <a:pPr latinLnBrk="1">
                <a:spcBef>
                  <a:spcPct val="50000"/>
                </a:spcBef>
                <a:defRPr/>
              </a:pPr>
              <a:r>
                <a:rPr kumimoji="1" lang="en-US" altLang="zh-CN" sz="1050" dirty="0">
                  <a:solidFill>
                    <a:schemeClr val="bg1"/>
                  </a:solidFill>
                  <a:ea typeface="HY헤드라인M" pitchFamily="18" charset="-127"/>
                </a:rPr>
                <a:t>system engineer</a:t>
              </a:r>
              <a:endParaRPr kumimoji="1" lang="ko-KR" altLang="en-US" sz="1050" dirty="0">
                <a:solidFill>
                  <a:schemeClr val="bg1"/>
                </a:solidFill>
                <a:ea typeface="HY헤드라인M" pitchFamily="18" charset="-127"/>
              </a:endParaRPr>
            </a:p>
          </p:txBody>
        </p:sp>
        <p:sp>
          <p:nvSpPr>
            <p:cNvPr id="22" name="Freeform 20"/>
            <p:cNvSpPr>
              <a:spLocks/>
            </p:cNvSpPr>
            <p:nvPr/>
          </p:nvSpPr>
          <p:spPr bwMode="auto">
            <a:xfrm>
              <a:off x="473075" y="3706813"/>
              <a:ext cx="2303463" cy="685800"/>
            </a:xfrm>
            <a:custGeom>
              <a:avLst/>
              <a:gdLst>
                <a:gd name="T0" fmla="*/ 2147483646 w 1451"/>
                <a:gd name="T1" fmla="*/ 0 h 432"/>
                <a:gd name="T2" fmla="*/ 2147483646 w 1451"/>
                <a:gd name="T3" fmla="*/ 2147483646 h 432"/>
                <a:gd name="T4" fmla="*/ 2147483646 w 1451"/>
                <a:gd name="T5" fmla="*/ 2147483646 h 432"/>
                <a:gd name="T6" fmla="*/ 0 w 1451"/>
                <a:gd name="T7" fmla="*/ 2147483646 h 432"/>
                <a:gd name="T8" fmla="*/ 2147483646 w 1451"/>
                <a:gd name="T9" fmla="*/ 0 h 432"/>
                <a:gd name="T10" fmla="*/ 0 60000 65536"/>
                <a:gd name="T11" fmla="*/ 0 60000 65536"/>
                <a:gd name="T12" fmla="*/ 0 60000 65536"/>
                <a:gd name="T13" fmla="*/ 0 60000 65536"/>
                <a:gd name="T14" fmla="*/ 0 60000 65536"/>
                <a:gd name="T15" fmla="*/ 0 w 1451"/>
                <a:gd name="T16" fmla="*/ 0 h 432"/>
                <a:gd name="T17" fmla="*/ 1451 w 1451"/>
                <a:gd name="T18" fmla="*/ 432 h 432"/>
              </a:gdLst>
              <a:ahLst/>
              <a:cxnLst>
                <a:cxn ang="T10">
                  <a:pos x="T0" y="T1"/>
                </a:cxn>
                <a:cxn ang="T11">
                  <a:pos x="T2" y="T3"/>
                </a:cxn>
                <a:cxn ang="T12">
                  <a:pos x="T4" y="T5"/>
                </a:cxn>
                <a:cxn ang="T13">
                  <a:pos x="T6" y="T7"/>
                </a:cxn>
                <a:cxn ang="T14">
                  <a:pos x="T8" y="T9"/>
                </a:cxn>
              </a:cxnLst>
              <a:rect l="T15" t="T16" r="T17" b="T18"/>
              <a:pathLst>
                <a:path w="1451" h="432">
                  <a:moveTo>
                    <a:pt x="418" y="0"/>
                  </a:moveTo>
                  <a:lnTo>
                    <a:pt x="1451" y="2"/>
                  </a:lnTo>
                  <a:lnTo>
                    <a:pt x="1450" y="428"/>
                  </a:lnTo>
                  <a:lnTo>
                    <a:pt x="0" y="432"/>
                  </a:lnTo>
                  <a:lnTo>
                    <a:pt x="418" y="0"/>
                  </a:lnTo>
                  <a:close/>
                </a:path>
              </a:pathLst>
            </a:custGeom>
            <a:noFill/>
            <a:ln w="28575" cap="flat" cmpd="sng">
              <a:solidFill>
                <a:srgbClr val="FFFFFF">
                  <a:alpha val="50195"/>
                </a:srgbClr>
              </a:solidFill>
              <a:prstDash val="solid"/>
              <a:round/>
              <a:headEnd type="none" w="med" len="med"/>
              <a:tailEnd type="none" w="med" len="med"/>
            </a:ln>
          </p:spPr>
          <p:txBody>
            <a:bodyPr/>
            <a:lstStyle/>
            <a:p>
              <a:endParaRPr lang="zh-CN" altLang="en-US"/>
            </a:p>
          </p:txBody>
        </p:sp>
        <p:sp>
          <p:nvSpPr>
            <p:cNvPr id="23" name="Freeform 21"/>
            <p:cNvSpPr>
              <a:spLocks/>
            </p:cNvSpPr>
            <p:nvPr/>
          </p:nvSpPr>
          <p:spPr bwMode="auto">
            <a:xfrm>
              <a:off x="2806700" y="2967038"/>
              <a:ext cx="2698750" cy="644525"/>
            </a:xfrm>
            <a:custGeom>
              <a:avLst/>
              <a:gdLst>
                <a:gd name="T0" fmla="*/ 2147483646 w 1700"/>
                <a:gd name="T1" fmla="*/ 2147483646 h 406"/>
                <a:gd name="T2" fmla="*/ 2147483646 w 1700"/>
                <a:gd name="T3" fmla="*/ 0 h 406"/>
                <a:gd name="T4" fmla="*/ 2147483646 w 1700"/>
                <a:gd name="T5" fmla="*/ 2147483646 h 406"/>
                <a:gd name="T6" fmla="*/ 0 w 1700"/>
                <a:gd name="T7" fmla="*/ 2147483646 h 406"/>
                <a:gd name="T8" fmla="*/ 2147483646 w 1700"/>
                <a:gd name="T9" fmla="*/ 2147483646 h 406"/>
                <a:gd name="T10" fmla="*/ 0 60000 65536"/>
                <a:gd name="T11" fmla="*/ 0 60000 65536"/>
                <a:gd name="T12" fmla="*/ 0 60000 65536"/>
                <a:gd name="T13" fmla="*/ 0 60000 65536"/>
                <a:gd name="T14" fmla="*/ 0 60000 65536"/>
                <a:gd name="T15" fmla="*/ 0 w 1700"/>
                <a:gd name="T16" fmla="*/ 0 h 406"/>
                <a:gd name="T17" fmla="*/ 1700 w 1700"/>
                <a:gd name="T18" fmla="*/ 406 h 406"/>
              </a:gdLst>
              <a:ahLst/>
              <a:cxnLst>
                <a:cxn ang="T10">
                  <a:pos x="T0" y="T1"/>
                </a:cxn>
                <a:cxn ang="T11">
                  <a:pos x="T2" y="T3"/>
                </a:cxn>
                <a:cxn ang="T12">
                  <a:pos x="T4" y="T5"/>
                </a:cxn>
                <a:cxn ang="T13">
                  <a:pos x="T6" y="T7"/>
                </a:cxn>
                <a:cxn ang="T14">
                  <a:pos x="T8" y="T9"/>
                </a:cxn>
              </a:cxnLst>
              <a:rect l="T15" t="T16" r="T17" b="T18"/>
              <a:pathLst>
                <a:path w="1700" h="406">
                  <a:moveTo>
                    <a:pt x="290" y="6"/>
                  </a:moveTo>
                  <a:lnTo>
                    <a:pt x="1396" y="0"/>
                  </a:lnTo>
                  <a:lnTo>
                    <a:pt x="1700" y="406"/>
                  </a:lnTo>
                  <a:lnTo>
                    <a:pt x="0" y="406"/>
                  </a:lnTo>
                  <a:lnTo>
                    <a:pt x="290" y="6"/>
                  </a:lnTo>
                  <a:close/>
                </a:path>
              </a:pathLst>
            </a:custGeom>
            <a:noFill/>
            <a:ln w="28575" cmpd="sng">
              <a:solidFill>
                <a:srgbClr val="FFFFFF">
                  <a:alpha val="50195"/>
                </a:srgbClr>
              </a:solidFill>
              <a:round/>
              <a:headEnd/>
              <a:tailEnd/>
            </a:ln>
          </p:spPr>
          <p:txBody>
            <a:bodyPr/>
            <a:lstStyle/>
            <a:p>
              <a:endParaRPr lang="zh-CN" altLang="en-US"/>
            </a:p>
          </p:txBody>
        </p:sp>
        <p:sp>
          <p:nvSpPr>
            <p:cNvPr id="24" name="Freeform 22"/>
            <p:cNvSpPr>
              <a:spLocks/>
            </p:cNvSpPr>
            <p:nvPr/>
          </p:nvSpPr>
          <p:spPr bwMode="auto">
            <a:xfrm>
              <a:off x="5057775" y="2278063"/>
              <a:ext cx="3540125" cy="857250"/>
            </a:xfrm>
            <a:custGeom>
              <a:avLst/>
              <a:gdLst>
                <a:gd name="T0" fmla="*/ 0 w 2230"/>
                <a:gd name="T1" fmla="*/ 2147483646 h 540"/>
                <a:gd name="T2" fmla="*/ 2147483646 w 2230"/>
                <a:gd name="T3" fmla="*/ 2147483646 h 540"/>
                <a:gd name="T4" fmla="*/ 2147483646 w 2230"/>
                <a:gd name="T5" fmla="*/ 2147483646 h 540"/>
                <a:gd name="T6" fmla="*/ 2147483646 w 2230"/>
                <a:gd name="T7" fmla="*/ 2147483646 h 540"/>
                <a:gd name="T8" fmla="*/ 2147483646 w 2230"/>
                <a:gd name="T9" fmla="*/ 2147483646 h 540"/>
                <a:gd name="T10" fmla="*/ 2147483646 w 2230"/>
                <a:gd name="T11" fmla="*/ 0 h 540"/>
                <a:gd name="T12" fmla="*/ 2147483646 w 2230"/>
                <a:gd name="T13" fmla="*/ 2147483646 h 540"/>
                <a:gd name="T14" fmla="*/ 0 w 2230"/>
                <a:gd name="T15" fmla="*/ 2147483646 h 540"/>
                <a:gd name="T16" fmla="*/ 0 60000 65536"/>
                <a:gd name="T17" fmla="*/ 0 60000 65536"/>
                <a:gd name="T18" fmla="*/ 0 60000 65536"/>
                <a:gd name="T19" fmla="*/ 0 60000 65536"/>
                <a:gd name="T20" fmla="*/ 0 60000 65536"/>
                <a:gd name="T21" fmla="*/ 0 60000 65536"/>
                <a:gd name="T22" fmla="*/ 0 60000 65536"/>
                <a:gd name="T23" fmla="*/ 0 60000 65536"/>
                <a:gd name="T24" fmla="*/ 0 w 2230"/>
                <a:gd name="T25" fmla="*/ 0 h 540"/>
                <a:gd name="T26" fmla="*/ 2230 w 2230"/>
                <a:gd name="T27" fmla="*/ 540 h 54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30" h="540">
                  <a:moveTo>
                    <a:pt x="0" y="98"/>
                  </a:moveTo>
                  <a:lnTo>
                    <a:pt x="281" y="370"/>
                  </a:lnTo>
                  <a:lnTo>
                    <a:pt x="1570" y="374"/>
                  </a:lnTo>
                  <a:lnTo>
                    <a:pt x="1818" y="540"/>
                  </a:lnTo>
                  <a:lnTo>
                    <a:pt x="2230" y="226"/>
                  </a:lnTo>
                  <a:lnTo>
                    <a:pt x="1007" y="0"/>
                  </a:lnTo>
                  <a:lnTo>
                    <a:pt x="1192" y="101"/>
                  </a:lnTo>
                  <a:lnTo>
                    <a:pt x="0" y="98"/>
                  </a:lnTo>
                  <a:close/>
                </a:path>
              </a:pathLst>
            </a:custGeom>
            <a:noFill/>
            <a:ln w="28575" cap="flat" cmpd="sng">
              <a:solidFill>
                <a:srgbClr val="FFFFFF">
                  <a:alpha val="50195"/>
                </a:srgbClr>
              </a:solidFill>
              <a:prstDash val="solid"/>
              <a:round/>
              <a:headEnd type="none" w="med" len="med"/>
              <a:tailEnd type="none" w="med" len="med"/>
            </a:ln>
          </p:spPr>
          <p:txBody>
            <a:bodyPr/>
            <a:lstStyle/>
            <a:p>
              <a:endParaRPr lang="zh-CN" altLang="en-US"/>
            </a:p>
          </p:txBody>
        </p:sp>
        <p:pic>
          <p:nvPicPr>
            <p:cNvPr id="25" name="Picture 23" descr="p_12_1"/>
            <p:cNvPicPr>
              <a:picLocks noChangeAspect="1" noChangeArrowheads="1"/>
            </p:cNvPicPr>
            <p:nvPr/>
          </p:nvPicPr>
          <p:blipFill>
            <a:blip r:embed="rId3" cstate="print"/>
            <a:srcRect/>
            <a:stretch>
              <a:fillRect/>
            </a:stretch>
          </p:blipFill>
          <p:spPr bwMode="auto">
            <a:xfrm>
              <a:off x="877888" y="2636838"/>
              <a:ext cx="1619250" cy="1611312"/>
            </a:xfrm>
            <a:prstGeom prst="rect">
              <a:avLst/>
            </a:prstGeom>
            <a:noFill/>
            <a:ln w="9525">
              <a:noFill/>
              <a:miter lim="800000"/>
              <a:headEnd/>
              <a:tailEnd/>
            </a:ln>
          </p:spPr>
        </p:pic>
        <p:sp>
          <p:nvSpPr>
            <p:cNvPr id="26" name="Rectangle 24"/>
            <p:cNvSpPr>
              <a:spLocks noChangeArrowheads="1"/>
            </p:cNvSpPr>
            <p:nvPr/>
          </p:nvSpPr>
          <p:spPr bwMode="auto">
            <a:xfrm>
              <a:off x="920750" y="3175000"/>
              <a:ext cx="1512888" cy="576263"/>
            </a:xfrm>
            <a:prstGeom prst="rect">
              <a:avLst/>
            </a:prstGeom>
            <a:noFill/>
            <a:ln w="9525">
              <a:noFill/>
              <a:miter lim="800000"/>
              <a:headEnd/>
              <a:tailEnd/>
            </a:ln>
          </p:spPr>
          <p:txBody>
            <a:bodyPr wrap="none" anchor="ctr"/>
            <a:lstStyle/>
            <a:p>
              <a:pPr algn="ctr" latinLnBrk="1"/>
              <a:r>
                <a:rPr lang="en-US" altLang="zh-CN" sz="1100">
                  <a:cs typeface="Times New Roman" pitchFamily="18" charset="0"/>
                </a:rPr>
                <a:t>Level I</a:t>
              </a:r>
              <a:endParaRPr kumimoji="1" lang="en-US" altLang="ko-KR" sz="1100">
                <a:solidFill>
                  <a:srgbClr val="000000"/>
                </a:solidFill>
                <a:latin typeface="HY헤드라인M"/>
                <a:ea typeface="HY헤드라인M"/>
                <a:cs typeface="HY헤드라인M"/>
              </a:endParaRPr>
            </a:p>
          </p:txBody>
        </p:sp>
        <p:pic>
          <p:nvPicPr>
            <p:cNvPr id="27" name="Picture 25" descr="p_12_2"/>
            <p:cNvPicPr>
              <a:picLocks noChangeAspect="1" noChangeArrowheads="1"/>
            </p:cNvPicPr>
            <p:nvPr/>
          </p:nvPicPr>
          <p:blipFill>
            <a:blip r:embed="rId4" cstate="print"/>
            <a:srcRect/>
            <a:stretch>
              <a:fillRect/>
            </a:stretch>
          </p:blipFill>
          <p:spPr bwMode="auto">
            <a:xfrm>
              <a:off x="3324225" y="1933575"/>
              <a:ext cx="1619250" cy="1611313"/>
            </a:xfrm>
            <a:prstGeom prst="rect">
              <a:avLst/>
            </a:prstGeom>
            <a:noFill/>
            <a:ln w="9525">
              <a:noFill/>
              <a:miter lim="800000"/>
              <a:headEnd/>
              <a:tailEnd/>
            </a:ln>
          </p:spPr>
        </p:pic>
        <p:pic>
          <p:nvPicPr>
            <p:cNvPr id="28" name="Picture 26" descr="p_12_3"/>
            <p:cNvPicPr>
              <a:picLocks noChangeAspect="1" noChangeArrowheads="1"/>
            </p:cNvPicPr>
            <p:nvPr/>
          </p:nvPicPr>
          <p:blipFill>
            <a:blip r:embed="rId5" cstate="print"/>
            <a:srcRect/>
            <a:stretch>
              <a:fillRect/>
            </a:stretch>
          </p:blipFill>
          <p:spPr bwMode="auto">
            <a:xfrm>
              <a:off x="5718175" y="1125538"/>
              <a:ext cx="1619250" cy="1611312"/>
            </a:xfrm>
            <a:prstGeom prst="rect">
              <a:avLst/>
            </a:prstGeom>
            <a:noFill/>
            <a:ln w="9525">
              <a:noFill/>
              <a:miter lim="800000"/>
              <a:headEnd/>
              <a:tailEnd/>
            </a:ln>
          </p:spPr>
        </p:pic>
        <p:sp>
          <p:nvSpPr>
            <p:cNvPr id="29" name="Rectangle 27"/>
            <p:cNvSpPr>
              <a:spLocks noChangeArrowheads="1"/>
            </p:cNvSpPr>
            <p:nvPr/>
          </p:nvSpPr>
          <p:spPr bwMode="auto">
            <a:xfrm>
              <a:off x="3371850" y="2484438"/>
              <a:ext cx="1512888" cy="576262"/>
            </a:xfrm>
            <a:prstGeom prst="rect">
              <a:avLst/>
            </a:prstGeom>
            <a:noFill/>
            <a:ln w="9525">
              <a:noFill/>
              <a:miter lim="800000"/>
              <a:headEnd/>
              <a:tailEnd/>
            </a:ln>
          </p:spPr>
          <p:txBody>
            <a:bodyPr wrap="none" anchor="ctr"/>
            <a:lstStyle/>
            <a:p>
              <a:pPr algn="ctr" latinLnBrk="1"/>
              <a:r>
                <a:rPr lang="en-US" altLang="zh-CN" sz="1100">
                  <a:cs typeface="Times New Roman" pitchFamily="18" charset="0"/>
                </a:rPr>
                <a:t>Level II</a:t>
              </a:r>
              <a:endParaRPr kumimoji="1" lang="en-US" altLang="ko-KR" sz="1100">
                <a:solidFill>
                  <a:srgbClr val="000000"/>
                </a:solidFill>
                <a:latin typeface="HY헤드라인M"/>
                <a:ea typeface="HY헤드라인M"/>
                <a:cs typeface="HY헤드라인M"/>
              </a:endParaRPr>
            </a:p>
          </p:txBody>
        </p:sp>
        <p:sp>
          <p:nvSpPr>
            <p:cNvPr id="30" name="Rectangle 28"/>
            <p:cNvSpPr>
              <a:spLocks noChangeArrowheads="1"/>
            </p:cNvSpPr>
            <p:nvPr/>
          </p:nvSpPr>
          <p:spPr bwMode="auto">
            <a:xfrm>
              <a:off x="5772150" y="1557338"/>
              <a:ext cx="1512888" cy="806450"/>
            </a:xfrm>
            <a:prstGeom prst="rect">
              <a:avLst/>
            </a:prstGeom>
            <a:noFill/>
            <a:ln w="9525">
              <a:noFill/>
              <a:miter lim="800000"/>
              <a:headEnd/>
              <a:tailEnd/>
            </a:ln>
          </p:spPr>
          <p:txBody>
            <a:bodyPr wrap="none" anchor="ctr"/>
            <a:lstStyle/>
            <a:p>
              <a:pPr algn="ctr" latinLnBrk="1"/>
              <a:r>
                <a:rPr lang="en-US" altLang="zh-CN" sz="1100">
                  <a:cs typeface="Times New Roman" pitchFamily="18" charset="0"/>
                </a:rPr>
                <a:t>Level III</a:t>
              </a:r>
              <a:endParaRPr kumimoji="1" lang="en-US" altLang="ko-KR" sz="1100">
                <a:solidFill>
                  <a:srgbClr val="000000"/>
                </a:solidFill>
                <a:latin typeface="HY헤드라인M"/>
                <a:ea typeface="HY헤드라인M"/>
                <a:cs typeface="HY헤드라인M"/>
              </a:endParaRPr>
            </a:p>
          </p:txBody>
        </p:sp>
      </p:grpSp>
      <p:sp>
        <p:nvSpPr>
          <p:cNvPr id="31" name="矩形 20"/>
          <p:cNvSpPr>
            <a:spLocks noChangeArrowheads="1"/>
          </p:cNvSpPr>
          <p:nvPr/>
        </p:nvSpPr>
        <p:spPr bwMode="auto">
          <a:xfrm>
            <a:off x="3131840" y="332656"/>
            <a:ext cx="3132589" cy="369332"/>
          </a:xfrm>
          <a:prstGeom prst="rect">
            <a:avLst/>
          </a:prstGeom>
          <a:noFill/>
          <a:ln w="9525">
            <a:noFill/>
            <a:miter lim="800000"/>
            <a:headEnd/>
            <a:tailEnd/>
          </a:ln>
        </p:spPr>
        <p:txBody>
          <a:bodyPr wrap="none">
            <a:spAutoFit/>
          </a:bodyPr>
          <a:lstStyle/>
          <a:p>
            <a:r>
              <a:rPr lang="zh-CN" altLang="zh-CN" b="1" dirty="0" smtClean="0"/>
              <a:t>第</a:t>
            </a:r>
            <a:r>
              <a:rPr lang="zh-CN" altLang="en-US" b="1" dirty="0" smtClean="0"/>
              <a:t>四</a:t>
            </a:r>
            <a:r>
              <a:rPr lang="zh-CN" altLang="zh-CN" b="1" dirty="0" smtClean="0"/>
              <a:t>章</a:t>
            </a:r>
            <a:r>
              <a:rPr lang="en-US" altLang="zh-CN" b="1" dirty="0" smtClean="0"/>
              <a:t>   </a:t>
            </a:r>
            <a:r>
              <a:rPr lang="zh-CN" altLang="zh-CN" b="1" dirty="0" smtClean="0"/>
              <a:t>调试</a:t>
            </a:r>
            <a:r>
              <a:rPr lang="zh-CN" altLang="en-US" b="1" dirty="0" smtClean="0"/>
              <a:t>人员培训与授权</a:t>
            </a:r>
            <a:endParaRPr lang="zh-CN" altLang="en-US" b="1" dirty="0"/>
          </a:p>
        </p:txBody>
      </p:sp>
      <p:sp>
        <p:nvSpPr>
          <p:cNvPr id="32" name="矩形 31"/>
          <p:cNvSpPr/>
          <p:nvPr/>
        </p:nvSpPr>
        <p:spPr>
          <a:xfrm>
            <a:off x="3419872" y="5085184"/>
            <a:ext cx="1569660" cy="276999"/>
          </a:xfrm>
          <a:prstGeom prst="rect">
            <a:avLst/>
          </a:prstGeom>
        </p:spPr>
        <p:txBody>
          <a:bodyPr wrap="none">
            <a:spAutoFit/>
          </a:bodyPr>
          <a:lstStyle/>
          <a:p>
            <a:r>
              <a:rPr lang="zh-CN" altLang="en-US" sz="1200" b="1" dirty="0" smtClean="0" bmk="">
                <a:solidFill>
                  <a:prstClr val="black"/>
                </a:solidFill>
                <a:latin typeface="Calibri" pitchFamily="34" charset="0"/>
                <a:cs typeface="宋体" pitchFamily="2" charset="-122"/>
              </a:rPr>
              <a:t>调试人员授权分级图</a:t>
            </a:r>
            <a:endParaRPr lang="zh-CN" altLang="en-US" sz="1200" b="1" dirty="0"/>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矩形 36"/>
          <p:cNvSpPr/>
          <p:nvPr/>
        </p:nvSpPr>
        <p:spPr>
          <a:xfrm>
            <a:off x="8604250" y="6500285"/>
            <a:ext cx="431800" cy="28998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7" name="矩形 6"/>
          <p:cNvSpPr/>
          <p:nvPr/>
        </p:nvSpPr>
        <p:spPr>
          <a:xfrm>
            <a:off x="1547664" y="2564904"/>
            <a:ext cx="5328592" cy="707886"/>
          </a:xfrm>
          <a:prstGeom prst="rect">
            <a:avLst/>
          </a:prstGeom>
        </p:spPr>
        <p:txBody>
          <a:bodyPr wrap="square">
            <a:spAutoFit/>
          </a:bodyPr>
          <a:lstStyle/>
          <a:p>
            <a:pPr lvl="0" algn="ctr" fontAlgn="base">
              <a:spcBef>
                <a:spcPct val="0"/>
              </a:spcBef>
              <a:spcAft>
                <a:spcPct val="0"/>
              </a:spcAft>
              <a:defRPr/>
            </a:pPr>
            <a:r>
              <a:rPr lang="zh-CN" altLang="en-US" sz="4000" b="1" kern="0" dirty="0" smtClean="0">
                <a:latin typeface="微软雅黑" panose="020B0503020204020204" pitchFamily="34" charset="-122"/>
                <a:ea typeface="微软雅黑" panose="020B0503020204020204" pitchFamily="34" charset="-122"/>
              </a:rPr>
              <a:t>调试过程管理</a:t>
            </a:r>
            <a:endParaRPr lang="zh-CN" altLang="en-US" sz="4000" b="1" kern="0" dirty="0">
              <a:latin typeface="微软雅黑" panose="020B0503020204020204" pitchFamily="34" charset="-122"/>
              <a:ea typeface="微软雅黑" panose="020B0503020204020204" pitchFamily="34" charset="-122"/>
            </a:endParaRPr>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矩形 36"/>
          <p:cNvSpPr/>
          <p:nvPr/>
        </p:nvSpPr>
        <p:spPr>
          <a:xfrm>
            <a:off x="8604250" y="6500285"/>
            <a:ext cx="431800" cy="28998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5" name="矩形 4"/>
          <p:cNvSpPr/>
          <p:nvPr/>
        </p:nvSpPr>
        <p:spPr>
          <a:xfrm>
            <a:off x="395536" y="980728"/>
            <a:ext cx="8424862" cy="5078313"/>
          </a:xfrm>
          <a:prstGeom prst="rect">
            <a:avLst/>
          </a:prstGeom>
        </p:spPr>
        <p:txBody>
          <a:bodyPr>
            <a:spAutoFit/>
          </a:bodyPr>
          <a:lstStyle/>
          <a:p>
            <a:pPr indent="173038">
              <a:lnSpc>
                <a:spcPct val="150000"/>
              </a:lnSpc>
              <a:defRPr/>
            </a:pPr>
            <a:r>
              <a:rPr lang="en-US" altLang="zh-CN" sz="2000" b="1" dirty="0">
                <a:solidFill>
                  <a:prstClr val="black"/>
                </a:solidFill>
                <a:latin typeface="黑体" pitchFamily="49" charset="-122"/>
                <a:cs typeface="Times New Roman" pitchFamily="18" charset="0"/>
              </a:rPr>
              <a:t>1</a:t>
            </a:r>
            <a:r>
              <a:rPr lang="en-US" altLang="zh-CN" sz="2000" b="1" dirty="0" bmk="">
                <a:solidFill>
                  <a:prstClr val="black"/>
                </a:solidFill>
                <a:latin typeface="黑体" pitchFamily="49" charset="-122"/>
                <a:cs typeface="Times New Roman" pitchFamily="18" charset="0"/>
              </a:rPr>
              <a:t>.</a:t>
            </a:r>
            <a:r>
              <a:rPr lang="zh-CN" altLang="en-US" sz="2000" b="1" dirty="0" bmk="">
                <a:solidFill>
                  <a:prstClr val="black"/>
                </a:solidFill>
                <a:latin typeface="黑体" pitchFamily="49" charset="-122"/>
                <a:cs typeface="Times New Roman" pitchFamily="18" charset="0"/>
              </a:rPr>
              <a:t>参照标准</a:t>
            </a:r>
            <a:endParaRPr lang="zh-CN" altLang="en-US" sz="2000" b="1" dirty="0" bmk="">
              <a:solidFill>
                <a:prstClr val="black"/>
              </a:solidFill>
              <a:latin typeface="Cambria" pitchFamily="18" charset="0"/>
              <a:cs typeface="Times New Roman" pitchFamily="18" charset="0"/>
            </a:endParaRPr>
          </a:p>
          <a:p>
            <a:pPr indent="173038">
              <a:lnSpc>
                <a:spcPct val="150000"/>
              </a:lnSpc>
              <a:defRPr/>
            </a:pPr>
            <a:r>
              <a:rPr lang="en-US" altLang="zh-CN" sz="1600" dirty="0" bmk="">
                <a:solidFill>
                  <a:prstClr val="black"/>
                </a:solidFill>
                <a:latin typeface="Calibri" pitchFamily="34" charset="0"/>
                <a:cs typeface="宋体" pitchFamily="2" charset="-122"/>
              </a:rPr>
              <a:t>《</a:t>
            </a:r>
            <a:r>
              <a:rPr lang="zh-CN" altLang="en-US" sz="1600" dirty="0" bmk="">
                <a:solidFill>
                  <a:prstClr val="black"/>
                </a:solidFill>
                <a:latin typeface="Calibri" pitchFamily="34" charset="0"/>
                <a:cs typeface="宋体" pitchFamily="2" charset="-122"/>
              </a:rPr>
              <a:t>核电厂质量保证安全规定</a:t>
            </a:r>
            <a:r>
              <a:rPr lang="en-US" altLang="zh-CN" sz="1600" dirty="0" bmk="">
                <a:solidFill>
                  <a:prstClr val="black"/>
                </a:solidFill>
                <a:latin typeface="Calibri" pitchFamily="34" charset="0"/>
                <a:cs typeface="宋体" pitchFamily="2" charset="-122"/>
              </a:rPr>
              <a:t>》HAF003(1991)</a:t>
            </a:r>
            <a:r>
              <a:rPr lang="zh-CN" altLang="en-US" sz="1600" dirty="0" bmk="">
                <a:solidFill>
                  <a:prstClr val="black"/>
                </a:solidFill>
                <a:latin typeface="Calibri" pitchFamily="34" charset="0"/>
                <a:cs typeface="宋体" pitchFamily="2" charset="-122"/>
              </a:rPr>
              <a:t>，</a:t>
            </a:r>
            <a:endParaRPr lang="zh-CN" altLang="en-US" sz="1600" dirty="0" bmk="">
              <a:solidFill>
                <a:prstClr val="black"/>
              </a:solidFill>
            </a:endParaRPr>
          </a:p>
          <a:p>
            <a:pPr indent="173038">
              <a:lnSpc>
                <a:spcPct val="150000"/>
              </a:lnSpc>
              <a:defRPr/>
            </a:pPr>
            <a:r>
              <a:rPr lang="en-US" altLang="zh-CN" sz="1600" dirty="0" bmk="">
                <a:solidFill>
                  <a:prstClr val="black"/>
                </a:solidFill>
                <a:latin typeface="Calibri" pitchFamily="34" charset="0"/>
                <a:cs typeface="宋体" pitchFamily="2" charset="-122"/>
              </a:rPr>
              <a:t>《</a:t>
            </a:r>
            <a:r>
              <a:rPr lang="zh-CN" altLang="en-US" sz="1600" dirty="0" bmk="">
                <a:solidFill>
                  <a:prstClr val="black"/>
                </a:solidFill>
                <a:latin typeface="Calibri" pitchFamily="34" charset="0"/>
                <a:cs typeface="宋体" pitchFamily="2" charset="-122"/>
              </a:rPr>
              <a:t>核电厂调试程序</a:t>
            </a:r>
            <a:r>
              <a:rPr lang="en-US" altLang="zh-CN" sz="1600" dirty="0" bmk="">
                <a:solidFill>
                  <a:prstClr val="black"/>
                </a:solidFill>
                <a:latin typeface="Calibri" pitchFamily="34" charset="0"/>
                <a:cs typeface="宋体" pitchFamily="2" charset="-122"/>
              </a:rPr>
              <a:t>》 HAD103/02 (1987)</a:t>
            </a:r>
            <a:endParaRPr lang="en-US" altLang="zh-CN" sz="1600" dirty="0" bmk="">
              <a:solidFill>
                <a:prstClr val="black"/>
              </a:solidFill>
            </a:endParaRPr>
          </a:p>
          <a:p>
            <a:pPr indent="173038">
              <a:lnSpc>
                <a:spcPct val="150000"/>
              </a:lnSpc>
              <a:defRPr/>
            </a:pPr>
            <a:r>
              <a:rPr lang="en-US" altLang="zh-CN" sz="1600" dirty="0" bmk="">
                <a:solidFill>
                  <a:prstClr val="black"/>
                </a:solidFill>
                <a:latin typeface="Calibri" pitchFamily="34" charset="0"/>
                <a:cs typeface="宋体" pitchFamily="2" charset="-122"/>
              </a:rPr>
              <a:t>《</a:t>
            </a:r>
            <a:r>
              <a:rPr lang="zh-CN" altLang="en-US" sz="1600" dirty="0" bmk="">
                <a:solidFill>
                  <a:prstClr val="black"/>
                </a:solidFill>
                <a:latin typeface="Calibri" pitchFamily="34" charset="0"/>
                <a:cs typeface="宋体" pitchFamily="2" charset="-122"/>
              </a:rPr>
              <a:t>核电厂调试和运行期间的质量保证</a:t>
            </a:r>
            <a:r>
              <a:rPr lang="en-US" altLang="zh-CN" sz="1600" dirty="0" bmk="">
                <a:solidFill>
                  <a:prstClr val="black"/>
                </a:solidFill>
                <a:latin typeface="Calibri" pitchFamily="34" charset="0"/>
                <a:cs typeface="宋体" pitchFamily="2" charset="-122"/>
              </a:rPr>
              <a:t>》HAD003/09(1988)</a:t>
            </a:r>
            <a:endParaRPr lang="en-US" altLang="zh-CN" sz="1600" dirty="0" bmk="">
              <a:solidFill>
                <a:prstClr val="black"/>
              </a:solidFill>
            </a:endParaRPr>
          </a:p>
          <a:p>
            <a:pPr indent="173038">
              <a:lnSpc>
                <a:spcPct val="150000"/>
              </a:lnSpc>
              <a:defRPr/>
            </a:pPr>
            <a:r>
              <a:rPr lang="en-US" altLang="zh-CN" sz="1600" dirty="0" bmk="">
                <a:solidFill>
                  <a:prstClr val="black"/>
                </a:solidFill>
                <a:latin typeface="Calibri" pitchFamily="34" charset="0"/>
                <a:cs typeface="宋体" pitchFamily="2" charset="-122"/>
              </a:rPr>
              <a:t>《</a:t>
            </a:r>
            <a:r>
              <a:rPr lang="zh-CN" altLang="en-US" sz="1600" dirty="0" bmk="">
                <a:solidFill>
                  <a:prstClr val="black"/>
                </a:solidFill>
                <a:latin typeface="Calibri" pitchFamily="34" charset="0"/>
                <a:cs typeface="宋体" pitchFamily="2" charset="-122"/>
              </a:rPr>
              <a:t>核电工程建设业绩目标与准则</a:t>
            </a:r>
            <a:r>
              <a:rPr lang="en-US" altLang="zh-CN" sz="1600" dirty="0" bmk="">
                <a:solidFill>
                  <a:prstClr val="black"/>
                </a:solidFill>
                <a:latin typeface="Calibri" pitchFamily="34" charset="0"/>
                <a:cs typeface="宋体" pitchFamily="2" charset="-122"/>
              </a:rPr>
              <a:t>》</a:t>
            </a:r>
            <a:r>
              <a:rPr lang="zh-CN" altLang="en-US" sz="1600" dirty="0" bmk="">
                <a:solidFill>
                  <a:prstClr val="black"/>
                </a:solidFill>
                <a:latin typeface="Calibri" pitchFamily="34" charset="0"/>
                <a:cs typeface="宋体" pitchFamily="2" charset="-122"/>
              </a:rPr>
              <a:t>（</a:t>
            </a:r>
            <a:r>
              <a:rPr lang="en-US" altLang="zh-CN" sz="1600" dirty="0" bmk="">
                <a:solidFill>
                  <a:prstClr val="black"/>
                </a:solidFill>
                <a:latin typeface="Calibri" pitchFamily="34" charset="0"/>
                <a:cs typeface="宋体" pitchFamily="2" charset="-122"/>
              </a:rPr>
              <a:t>2016</a:t>
            </a:r>
            <a:r>
              <a:rPr lang="zh-CN" altLang="en-US" sz="1600" dirty="0" bmk="">
                <a:solidFill>
                  <a:prstClr val="black"/>
                </a:solidFill>
                <a:latin typeface="Calibri" pitchFamily="34" charset="0"/>
                <a:cs typeface="宋体" pitchFamily="2" charset="-122"/>
              </a:rPr>
              <a:t>版</a:t>
            </a:r>
            <a:r>
              <a:rPr lang="zh-CN" altLang="en-US" sz="1600" dirty="0" smtClean="0" bmk="">
                <a:solidFill>
                  <a:prstClr val="black"/>
                </a:solidFill>
                <a:latin typeface="Calibri" pitchFamily="34" charset="0"/>
                <a:cs typeface="宋体" pitchFamily="2" charset="-122"/>
              </a:rPr>
              <a:t>）</a:t>
            </a:r>
            <a:endParaRPr lang="en-US" altLang="zh-CN" sz="1600" dirty="0" smtClean="0" bmk="">
              <a:solidFill>
                <a:prstClr val="black"/>
              </a:solidFill>
              <a:latin typeface="Calibri" pitchFamily="34" charset="0"/>
              <a:cs typeface="宋体" pitchFamily="2" charset="-122"/>
            </a:endParaRPr>
          </a:p>
          <a:p>
            <a:pPr indent="173038">
              <a:lnSpc>
                <a:spcPct val="150000"/>
              </a:lnSpc>
              <a:defRPr/>
            </a:pPr>
            <a:endParaRPr lang="en-US" altLang="zh-CN" sz="1600" b="1" dirty="0" smtClean="0" bmk="">
              <a:solidFill>
                <a:prstClr val="black"/>
              </a:solidFill>
              <a:latin typeface="Calibri" pitchFamily="34" charset="0"/>
              <a:cs typeface="Times New Roman" pitchFamily="18" charset="0"/>
            </a:endParaRPr>
          </a:p>
          <a:p>
            <a:pPr indent="173038">
              <a:lnSpc>
                <a:spcPct val="150000"/>
              </a:lnSpc>
              <a:defRPr/>
            </a:pPr>
            <a:r>
              <a:rPr lang="zh-CN" altLang="en-US" sz="1600" dirty="0" smtClean="0"/>
              <a:t>如</a:t>
            </a:r>
            <a:r>
              <a:rPr lang="en-US" altLang="zh-CN" sz="1600" dirty="0" smtClean="0"/>
              <a:t>HAD003/09</a:t>
            </a:r>
            <a:r>
              <a:rPr lang="zh-CN" altLang="en-US" sz="1600" dirty="0" smtClean="0"/>
              <a:t>规定：“</a:t>
            </a:r>
            <a:r>
              <a:rPr lang="zh-CN" altLang="en-US" sz="1600" b="1" dirty="0" smtClean="0"/>
              <a:t>对调试期间所作的现场修改和其他变更必须进行管理，形成文件，并纳入原文件中，或作为原文件的附件。”</a:t>
            </a:r>
            <a:endParaRPr lang="en-US" altLang="zh-CN" sz="1600" b="1" dirty="0" smtClean="0"/>
          </a:p>
          <a:p>
            <a:pPr indent="173038">
              <a:lnSpc>
                <a:spcPct val="150000"/>
              </a:lnSpc>
              <a:defRPr/>
            </a:pPr>
            <a:r>
              <a:rPr lang="zh-CN" altLang="en-US" sz="1600" b="1" dirty="0" smtClean="0"/>
              <a:t>“必须制定措施，以确保所有系统和部件的调试、修改、更换和修理均按已形成文件的程序、细则、图纸或核对清单有计划、有控制地进行。”</a:t>
            </a:r>
            <a:endParaRPr lang="en-US" altLang="zh-CN" sz="1600" b="1" dirty="0" smtClean="0"/>
          </a:p>
          <a:p>
            <a:pPr indent="173038">
              <a:lnSpc>
                <a:spcPct val="150000"/>
              </a:lnSpc>
              <a:defRPr/>
            </a:pPr>
            <a:endParaRPr lang="en-US" altLang="zh-CN" sz="1600" b="1" dirty="0" smtClean="0"/>
          </a:p>
          <a:p>
            <a:pPr indent="173038">
              <a:lnSpc>
                <a:spcPct val="150000"/>
              </a:lnSpc>
              <a:defRPr/>
            </a:pPr>
            <a:r>
              <a:rPr lang="en-US" altLang="zh-CN" sz="2000" b="1" dirty="0" smtClean="0" bmk="">
                <a:solidFill>
                  <a:prstClr val="black"/>
                </a:solidFill>
                <a:latin typeface="黑体" pitchFamily="49" charset="-122"/>
                <a:cs typeface="Times New Roman" pitchFamily="18" charset="0"/>
              </a:rPr>
              <a:t>2.</a:t>
            </a:r>
            <a:r>
              <a:rPr lang="zh-CN" altLang="en-US" sz="2000" b="1" dirty="0" smtClean="0" bmk="">
                <a:solidFill>
                  <a:prstClr val="black"/>
                </a:solidFill>
                <a:latin typeface="黑体" pitchFamily="49" charset="-122"/>
                <a:cs typeface="Times New Roman" pitchFamily="18" charset="0"/>
              </a:rPr>
              <a:t>适用阶段</a:t>
            </a:r>
            <a:endParaRPr lang="en-US" altLang="zh-CN" sz="2000" b="1" dirty="0" smtClean="0" bmk="">
              <a:solidFill>
                <a:prstClr val="black"/>
              </a:solidFill>
              <a:latin typeface="黑体" pitchFamily="49" charset="-122"/>
              <a:cs typeface="Times New Roman" pitchFamily="18" charset="0"/>
            </a:endParaRPr>
          </a:p>
          <a:p>
            <a:pPr indent="173038">
              <a:lnSpc>
                <a:spcPct val="150000"/>
              </a:lnSpc>
              <a:defRPr/>
            </a:pPr>
            <a:r>
              <a:rPr lang="zh-CN" altLang="en-US" sz="1600" dirty="0" smtClean="0" bmk="">
                <a:solidFill>
                  <a:prstClr val="black"/>
                </a:solidFill>
                <a:latin typeface="Calibri" pitchFamily="34" charset="0"/>
                <a:cs typeface="宋体" pitchFamily="2" charset="-122"/>
              </a:rPr>
              <a:t>核电厂调试实施阶段</a:t>
            </a:r>
          </a:p>
        </p:txBody>
      </p:sp>
      <p:sp>
        <p:nvSpPr>
          <p:cNvPr id="6" name="矩形 20"/>
          <p:cNvSpPr>
            <a:spLocks noChangeArrowheads="1"/>
          </p:cNvSpPr>
          <p:nvPr/>
        </p:nvSpPr>
        <p:spPr bwMode="auto">
          <a:xfrm>
            <a:off x="3131840" y="332656"/>
            <a:ext cx="2435282" cy="369332"/>
          </a:xfrm>
          <a:prstGeom prst="rect">
            <a:avLst/>
          </a:prstGeom>
          <a:noFill/>
          <a:ln w="9525">
            <a:noFill/>
            <a:miter lim="800000"/>
            <a:headEnd/>
            <a:tailEnd/>
          </a:ln>
        </p:spPr>
        <p:txBody>
          <a:bodyPr wrap="none">
            <a:spAutoFit/>
          </a:bodyPr>
          <a:lstStyle/>
          <a:p>
            <a:r>
              <a:rPr lang="zh-CN" altLang="zh-CN" b="1" dirty="0" smtClean="0"/>
              <a:t>第</a:t>
            </a:r>
            <a:r>
              <a:rPr lang="zh-CN" altLang="en-US" b="1" dirty="0" smtClean="0"/>
              <a:t>五</a:t>
            </a:r>
            <a:r>
              <a:rPr lang="zh-CN" altLang="zh-CN" b="1" dirty="0" smtClean="0"/>
              <a:t>章</a:t>
            </a:r>
            <a:r>
              <a:rPr lang="en-US" altLang="zh-CN" b="1" dirty="0" smtClean="0"/>
              <a:t>   </a:t>
            </a:r>
            <a:r>
              <a:rPr lang="zh-CN" altLang="zh-CN" b="1" dirty="0" smtClean="0"/>
              <a:t>调试</a:t>
            </a:r>
            <a:r>
              <a:rPr lang="zh-CN" altLang="en-US" b="1" dirty="0" smtClean="0"/>
              <a:t>过程管理</a:t>
            </a:r>
            <a:endParaRPr lang="zh-CN" altLang="en-US" b="1" dirty="0"/>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20"/>
          <p:cNvSpPr>
            <a:spLocks noChangeArrowheads="1"/>
          </p:cNvSpPr>
          <p:nvPr/>
        </p:nvSpPr>
        <p:spPr bwMode="auto">
          <a:xfrm>
            <a:off x="4067944" y="332656"/>
            <a:ext cx="966931" cy="369332"/>
          </a:xfrm>
          <a:prstGeom prst="rect">
            <a:avLst/>
          </a:prstGeom>
          <a:noFill/>
          <a:ln w="9525">
            <a:noFill/>
            <a:miter lim="800000"/>
            <a:headEnd/>
            <a:tailEnd/>
          </a:ln>
        </p:spPr>
        <p:txBody>
          <a:bodyPr wrap="none">
            <a:spAutoFit/>
          </a:bodyPr>
          <a:lstStyle/>
          <a:p>
            <a:r>
              <a:rPr lang="zh-CN" altLang="en-US" b="1" dirty="0" smtClean="0"/>
              <a:t>导      入</a:t>
            </a:r>
            <a:endParaRPr lang="zh-CN" altLang="en-US" b="1" dirty="0"/>
          </a:p>
        </p:txBody>
      </p:sp>
      <p:grpSp>
        <p:nvGrpSpPr>
          <p:cNvPr id="10" name="组合 9"/>
          <p:cNvGrpSpPr/>
          <p:nvPr/>
        </p:nvGrpSpPr>
        <p:grpSpPr>
          <a:xfrm>
            <a:off x="628813" y="1196754"/>
            <a:ext cx="8198599" cy="3790340"/>
            <a:chOff x="628813" y="1196754"/>
            <a:chExt cx="8198599" cy="3790340"/>
          </a:xfrm>
        </p:grpSpPr>
        <p:sp>
          <p:nvSpPr>
            <p:cNvPr id="11" name="椭圆 10"/>
            <p:cNvSpPr/>
            <p:nvPr/>
          </p:nvSpPr>
          <p:spPr>
            <a:xfrm>
              <a:off x="628813" y="1939094"/>
              <a:ext cx="3048000" cy="3048000"/>
            </a:xfrm>
            <a:prstGeom prst="ellipse">
              <a:avLst/>
            </a:prstGeom>
          </p:spPr>
          <p:style>
            <a:lnRef idx="2">
              <a:schemeClr val="lt1">
                <a:hueOff val="0"/>
                <a:satOff val="0"/>
                <a:lumOff val="0"/>
                <a:alphaOff val="0"/>
              </a:schemeClr>
            </a:lnRef>
            <a:fillRef idx="1">
              <a:schemeClr val="accent3">
                <a:hueOff val="11250264"/>
                <a:satOff val="-16880"/>
                <a:lumOff val="-2745"/>
                <a:alphaOff val="0"/>
              </a:schemeClr>
            </a:fillRef>
            <a:effectRef idx="0">
              <a:schemeClr val="accent3">
                <a:hueOff val="11250264"/>
                <a:satOff val="-16880"/>
                <a:lumOff val="-2745"/>
                <a:alphaOff val="0"/>
              </a:schemeClr>
            </a:effectRef>
            <a:fontRef idx="minor">
              <a:schemeClr val="lt1"/>
            </a:fontRef>
          </p:style>
        </p:sp>
        <p:sp>
          <p:nvSpPr>
            <p:cNvPr id="12" name="椭圆 11"/>
            <p:cNvSpPr/>
            <p:nvPr/>
          </p:nvSpPr>
          <p:spPr>
            <a:xfrm>
              <a:off x="967395" y="2277676"/>
              <a:ext cx="2370836" cy="2370836"/>
            </a:xfrm>
            <a:prstGeom prst="ellipse">
              <a:avLst/>
            </a:prstGeom>
          </p:spPr>
          <p:style>
            <a:lnRef idx="2">
              <a:schemeClr val="lt1">
                <a:hueOff val="0"/>
                <a:satOff val="0"/>
                <a:lumOff val="0"/>
                <a:alphaOff val="0"/>
              </a:schemeClr>
            </a:lnRef>
            <a:fillRef idx="1">
              <a:schemeClr val="accent3">
                <a:hueOff val="8437698"/>
                <a:satOff val="-12660"/>
                <a:lumOff val="-2059"/>
                <a:alphaOff val="0"/>
              </a:schemeClr>
            </a:fillRef>
            <a:effectRef idx="0">
              <a:schemeClr val="accent3">
                <a:hueOff val="8437698"/>
                <a:satOff val="-12660"/>
                <a:lumOff val="-2059"/>
                <a:alphaOff val="0"/>
              </a:schemeClr>
            </a:effectRef>
            <a:fontRef idx="minor">
              <a:schemeClr val="lt1"/>
            </a:fontRef>
          </p:style>
        </p:sp>
        <p:sp>
          <p:nvSpPr>
            <p:cNvPr id="13" name="椭圆 12"/>
            <p:cNvSpPr/>
            <p:nvPr/>
          </p:nvSpPr>
          <p:spPr>
            <a:xfrm>
              <a:off x="1305977" y="2616258"/>
              <a:ext cx="1693672" cy="1693672"/>
            </a:xfrm>
            <a:prstGeom prst="ellipse">
              <a:avLst/>
            </a:prstGeom>
          </p:spPr>
          <p:style>
            <a:lnRef idx="2">
              <a:schemeClr val="lt1">
                <a:hueOff val="0"/>
                <a:satOff val="0"/>
                <a:lumOff val="0"/>
                <a:alphaOff val="0"/>
              </a:schemeClr>
            </a:lnRef>
            <a:fillRef idx="1">
              <a:schemeClr val="accent3">
                <a:hueOff val="5625132"/>
                <a:satOff val="-8440"/>
                <a:lumOff val="-1373"/>
                <a:alphaOff val="0"/>
              </a:schemeClr>
            </a:fillRef>
            <a:effectRef idx="0">
              <a:schemeClr val="accent3">
                <a:hueOff val="5625132"/>
                <a:satOff val="-8440"/>
                <a:lumOff val="-1373"/>
                <a:alphaOff val="0"/>
              </a:schemeClr>
            </a:effectRef>
            <a:fontRef idx="minor">
              <a:schemeClr val="lt1"/>
            </a:fontRef>
          </p:style>
        </p:sp>
        <p:sp>
          <p:nvSpPr>
            <p:cNvPr id="14" name="椭圆 13"/>
            <p:cNvSpPr/>
            <p:nvPr/>
          </p:nvSpPr>
          <p:spPr>
            <a:xfrm>
              <a:off x="1644813" y="2955094"/>
              <a:ext cx="1016000" cy="1016000"/>
            </a:xfrm>
            <a:prstGeom prst="ellipse">
              <a:avLst/>
            </a:prstGeom>
          </p:spPr>
          <p:style>
            <a:lnRef idx="2">
              <a:schemeClr val="lt1">
                <a:hueOff val="0"/>
                <a:satOff val="0"/>
                <a:lumOff val="0"/>
                <a:alphaOff val="0"/>
              </a:schemeClr>
            </a:lnRef>
            <a:fillRef idx="1">
              <a:schemeClr val="accent3">
                <a:hueOff val="2812566"/>
                <a:satOff val="-4220"/>
                <a:lumOff val="-686"/>
                <a:alphaOff val="0"/>
              </a:schemeClr>
            </a:fillRef>
            <a:effectRef idx="0">
              <a:schemeClr val="accent3">
                <a:hueOff val="2812566"/>
                <a:satOff val="-4220"/>
                <a:lumOff val="-686"/>
                <a:alphaOff val="0"/>
              </a:schemeClr>
            </a:effectRef>
            <a:fontRef idx="minor">
              <a:schemeClr val="lt1"/>
            </a:fontRef>
          </p:style>
        </p:sp>
        <p:sp>
          <p:nvSpPr>
            <p:cNvPr id="15" name="椭圆 14"/>
            <p:cNvSpPr/>
            <p:nvPr/>
          </p:nvSpPr>
          <p:spPr>
            <a:xfrm>
              <a:off x="1983395" y="3293676"/>
              <a:ext cx="338836" cy="338836"/>
            </a:xfrm>
            <a:prstGeom prst="ellipse">
              <a:avLst/>
            </a:pr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16" name="任意多边形 15"/>
            <p:cNvSpPr/>
            <p:nvPr/>
          </p:nvSpPr>
          <p:spPr>
            <a:xfrm>
              <a:off x="4222311" y="1196754"/>
              <a:ext cx="4400382" cy="538073"/>
            </a:xfrm>
            <a:custGeom>
              <a:avLst/>
              <a:gdLst>
                <a:gd name="connsiteX0" fmla="*/ 0 w 4400382"/>
                <a:gd name="connsiteY0" fmla="*/ 0 h 538073"/>
                <a:gd name="connsiteX1" fmla="*/ 4400382 w 4400382"/>
                <a:gd name="connsiteY1" fmla="*/ 0 h 538073"/>
                <a:gd name="connsiteX2" fmla="*/ 4400382 w 4400382"/>
                <a:gd name="connsiteY2" fmla="*/ 538073 h 538073"/>
                <a:gd name="connsiteX3" fmla="*/ 0 w 4400382"/>
                <a:gd name="connsiteY3" fmla="*/ 538073 h 538073"/>
                <a:gd name="connsiteX4" fmla="*/ 0 w 4400382"/>
                <a:gd name="connsiteY4" fmla="*/ 0 h 5380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00382" h="538073">
                  <a:moveTo>
                    <a:pt x="0" y="0"/>
                  </a:moveTo>
                  <a:lnTo>
                    <a:pt x="4400382" y="0"/>
                  </a:lnTo>
                  <a:lnTo>
                    <a:pt x="4400382" y="538073"/>
                  </a:lnTo>
                  <a:lnTo>
                    <a:pt x="0" y="53807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85344" tIns="15240" rIns="15240" bIns="15240" numCol="1" spcCol="1270" anchor="ctr" anchorCtr="0">
              <a:noAutofit/>
            </a:bodyPr>
            <a:lstStyle/>
            <a:p>
              <a:pPr lvl="0" algn="l" defTabSz="533400">
                <a:lnSpc>
                  <a:spcPct val="90000"/>
                </a:lnSpc>
                <a:spcBef>
                  <a:spcPct val="0"/>
                </a:spcBef>
                <a:spcAft>
                  <a:spcPct val="35000"/>
                </a:spcAft>
              </a:pPr>
              <a:r>
                <a:rPr lang="zh-CN" altLang="en-US" sz="1200" b="1" kern="1200" dirty="0" smtClean="0">
                  <a:latin typeface="Calibri" pitchFamily="34" charset="0"/>
                  <a:cs typeface="宋体" pitchFamily="2" charset="-122"/>
                </a:rPr>
                <a:t>全面检验设计，并验证核电厂能在设计工况下安全、可靠运行</a:t>
              </a:r>
              <a:endParaRPr lang="zh-CN" altLang="en-US" sz="1200" b="1" kern="1200" dirty="0"/>
            </a:p>
          </p:txBody>
        </p:sp>
        <p:sp>
          <p:nvSpPr>
            <p:cNvPr id="17" name="直接连接符 16"/>
            <p:cNvSpPr/>
            <p:nvPr/>
          </p:nvSpPr>
          <p:spPr>
            <a:xfrm>
              <a:off x="3803813" y="1451414"/>
              <a:ext cx="381000" cy="0"/>
            </a:xfrm>
            <a:prstGeom prst="line">
              <a:avLst/>
            </a:prstGeom>
          </p:spPr>
          <p:style>
            <a:lnRef idx="2">
              <a:schemeClr val="accent3">
                <a:tint val="50000"/>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tx1">
                <a:hueOff val="0"/>
                <a:satOff val="0"/>
                <a:lumOff val="0"/>
                <a:alphaOff val="0"/>
              </a:schemeClr>
            </a:fontRef>
          </p:style>
        </p:sp>
        <p:sp>
          <p:nvSpPr>
            <p:cNvPr id="18" name="直接连接符 17"/>
            <p:cNvSpPr/>
            <p:nvPr/>
          </p:nvSpPr>
          <p:spPr>
            <a:xfrm rot="5400000">
              <a:off x="1971203" y="1633024"/>
              <a:ext cx="2011680" cy="1648460"/>
            </a:xfrm>
            <a:prstGeom prst="line">
              <a:avLst/>
            </a:prstGeom>
          </p:spPr>
          <p:style>
            <a:lnRef idx="2">
              <a:schemeClr val="accent3">
                <a:tint val="50000"/>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tx1">
                <a:hueOff val="0"/>
                <a:satOff val="0"/>
                <a:lumOff val="0"/>
                <a:alphaOff val="0"/>
              </a:schemeClr>
            </a:fontRef>
          </p:style>
        </p:sp>
        <p:sp>
          <p:nvSpPr>
            <p:cNvPr id="19" name="任意多边形 18"/>
            <p:cNvSpPr/>
            <p:nvPr/>
          </p:nvSpPr>
          <p:spPr>
            <a:xfrm>
              <a:off x="4211963" y="1772817"/>
              <a:ext cx="4615449" cy="538073"/>
            </a:xfrm>
            <a:custGeom>
              <a:avLst/>
              <a:gdLst>
                <a:gd name="connsiteX0" fmla="*/ 0 w 4615449"/>
                <a:gd name="connsiteY0" fmla="*/ 0 h 538073"/>
                <a:gd name="connsiteX1" fmla="*/ 4615449 w 4615449"/>
                <a:gd name="connsiteY1" fmla="*/ 0 h 538073"/>
                <a:gd name="connsiteX2" fmla="*/ 4615449 w 4615449"/>
                <a:gd name="connsiteY2" fmla="*/ 538073 h 538073"/>
                <a:gd name="connsiteX3" fmla="*/ 0 w 4615449"/>
                <a:gd name="connsiteY3" fmla="*/ 538073 h 538073"/>
                <a:gd name="connsiteX4" fmla="*/ 0 w 4615449"/>
                <a:gd name="connsiteY4" fmla="*/ 0 h 5380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15449" h="538073">
                  <a:moveTo>
                    <a:pt x="0" y="0"/>
                  </a:moveTo>
                  <a:lnTo>
                    <a:pt x="4615449" y="0"/>
                  </a:lnTo>
                  <a:lnTo>
                    <a:pt x="4615449" y="538073"/>
                  </a:lnTo>
                  <a:lnTo>
                    <a:pt x="0" y="53807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85344" tIns="15240" rIns="15240" bIns="15240" numCol="1" spcCol="1270" anchor="ctr" anchorCtr="0">
              <a:noAutofit/>
            </a:bodyPr>
            <a:lstStyle/>
            <a:p>
              <a:pPr lvl="0" algn="l" defTabSz="533400">
                <a:lnSpc>
                  <a:spcPct val="90000"/>
                </a:lnSpc>
                <a:spcBef>
                  <a:spcPct val="0"/>
                </a:spcBef>
                <a:spcAft>
                  <a:spcPct val="35000"/>
                </a:spcAft>
              </a:pPr>
              <a:r>
                <a:rPr lang="zh-CN" altLang="en-US" sz="1200" b="1" kern="1200" dirty="0" smtClean="0">
                  <a:latin typeface="Calibri" pitchFamily="34" charset="0"/>
                  <a:cs typeface="宋体" pitchFamily="2" charset="-122"/>
                </a:rPr>
                <a:t>保证构筑物、系统和设备的性能符合设计和安全要求</a:t>
              </a:r>
              <a:endParaRPr lang="zh-CN" altLang="en-US" sz="1200" b="1" kern="1200" dirty="0"/>
            </a:p>
          </p:txBody>
        </p:sp>
        <p:sp>
          <p:nvSpPr>
            <p:cNvPr id="20" name="直接连接符 19"/>
            <p:cNvSpPr/>
            <p:nvPr/>
          </p:nvSpPr>
          <p:spPr>
            <a:xfrm>
              <a:off x="3803813" y="2020374"/>
              <a:ext cx="381000" cy="0"/>
            </a:xfrm>
            <a:prstGeom prst="line">
              <a:avLst/>
            </a:prstGeom>
          </p:spPr>
          <p:style>
            <a:lnRef idx="2">
              <a:schemeClr val="accent3">
                <a:tint val="50000"/>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tx1">
                <a:hueOff val="0"/>
                <a:satOff val="0"/>
                <a:lumOff val="0"/>
                <a:alphaOff val="0"/>
              </a:schemeClr>
            </a:fontRef>
          </p:style>
        </p:sp>
        <p:sp>
          <p:nvSpPr>
            <p:cNvPr id="21" name="直接连接符 20"/>
            <p:cNvSpPr/>
            <p:nvPr/>
          </p:nvSpPr>
          <p:spPr>
            <a:xfrm rot="5400000">
              <a:off x="2402659" y="2100873"/>
              <a:ext cx="1481245" cy="1319029"/>
            </a:xfrm>
            <a:prstGeom prst="line">
              <a:avLst/>
            </a:prstGeom>
          </p:spPr>
          <p:style>
            <a:lnRef idx="2">
              <a:schemeClr val="accent3">
                <a:tint val="50000"/>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tx1">
                <a:hueOff val="0"/>
                <a:satOff val="0"/>
                <a:lumOff val="0"/>
                <a:alphaOff val="0"/>
              </a:schemeClr>
            </a:fontRef>
          </p:style>
        </p:sp>
        <p:sp>
          <p:nvSpPr>
            <p:cNvPr id="22" name="任意多边形 21"/>
            <p:cNvSpPr/>
            <p:nvPr/>
          </p:nvSpPr>
          <p:spPr>
            <a:xfrm>
              <a:off x="4283972" y="2348880"/>
              <a:ext cx="4434946" cy="538073"/>
            </a:xfrm>
            <a:custGeom>
              <a:avLst/>
              <a:gdLst>
                <a:gd name="connsiteX0" fmla="*/ 0 w 4434946"/>
                <a:gd name="connsiteY0" fmla="*/ 0 h 538073"/>
                <a:gd name="connsiteX1" fmla="*/ 4434946 w 4434946"/>
                <a:gd name="connsiteY1" fmla="*/ 0 h 538073"/>
                <a:gd name="connsiteX2" fmla="*/ 4434946 w 4434946"/>
                <a:gd name="connsiteY2" fmla="*/ 538073 h 538073"/>
                <a:gd name="connsiteX3" fmla="*/ 0 w 4434946"/>
                <a:gd name="connsiteY3" fmla="*/ 538073 h 538073"/>
                <a:gd name="connsiteX4" fmla="*/ 0 w 4434946"/>
                <a:gd name="connsiteY4" fmla="*/ 0 h 5380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4946" h="538073">
                  <a:moveTo>
                    <a:pt x="0" y="0"/>
                  </a:moveTo>
                  <a:lnTo>
                    <a:pt x="4434946" y="0"/>
                  </a:lnTo>
                  <a:lnTo>
                    <a:pt x="4434946" y="538073"/>
                  </a:lnTo>
                  <a:lnTo>
                    <a:pt x="0" y="53807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85344" tIns="15240" rIns="15240" bIns="15240" numCol="1" spcCol="1270" anchor="ctr" anchorCtr="0">
              <a:noAutofit/>
            </a:bodyPr>
            <a:lstStyle/>
            <a:p>
              <a:pPr lvl="0" algn="l" defTabSz="533400">
                <a:lnSpc>
                  <a:spcPct val="90000"/>
                </a:lnSpc>
                <a:spcBef>
                  <a:spcPct val="0"/>
                </a:spcBef>
                <a:spcAft>
                  <a:spcPct val="35000"/>
                </a:spcAft>
              </a:pPr>
              <a:r>
                <a:rPr lang="zh-CN" altLang="zh-CN" sz="1200" b="1" kern="1200" dirty="0" smtClean="0">
                  <a:latin typeface="Calibri" pitchFamily="34" charset="0"/>
                  <a:cs typeface="宋体" pitchFamily="2" charset="-122"/>
                </a:rPr>
                <a:t>全面验证设备制造、建造和安装质量</a:t>
              </a:r>
              <a:endParaRPr lang="zh-CN" altLang="en-US" sz="1200" b="1" kern="1200" dirty="0"/>
            </a:p>
          </p:txBody>
        </p:sp>
        <p:sp>
          <p:nvSpPr>
            <p:cNvPr id="23" name="直接连接符 22"/>
            <p:cNvSpPr/>
            <p:nvPr/>
          </p:nvSpPr>
          <p:spPr>
            <a:xfrm>
              <a:off x="3803813" y="2589334"/>
              <a:ext cx="381000" cy="0"/>
            </a:xfrm>
            <a:prstGeom prst="line">
              <a:avLst/>
            </a:prstGeom>
          </p:spPr>
          <p:style>
            <a:lnRef idx="2">
              <a:schemeClr val="accent3">
                <a:tint val="50000"/>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tx1">
                <a:hueOff val="0"/>
                <a:satOff val="0"/>
                <a:lumOff val="0"/>
                <a:alphaOff val="0"/>
              </a:schemeClr>
            </a:fontRef>
          </p:style>
        </p:sp>
        <p:sp>
          <p:nvSpPr>
            <p:cNvPr id="24" name="直接连接符 23"/>
            <p:cNvSpPr/>
            <p:nvPr/>
          </p:nvSpPr>
          <p:spPr>
            <a:xfrm rot="5400000">
              <a:off x="2795965" y="2565168"/>
              <a:ext cx="983682" cy="1032013"/>
            </a:xfrm>
            <a:prstGeom prst="line">
              <a:avLst/>
            </a:prstGeom>
          </p:spPr>
          <p:style>
            <a:lnRef idx="2">
              <a:schemeClr val="accent3">
                <a:tint val="50000"/>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tx1">
                <a:hueOff val="0"/>
                <a:satOff val="0"/>
                <a:lumOff val="0"/>
                <a:alphaOff val="0"/>
              </a:schemeClr>
            </a:fontRef>
          </p:style>
        </p:sp>
        <p:sp>
          <p:nvSpPr>
            <p:cNvPr id="25" name="任意多边形 24"/>
            <p:cNvSpPr/>
            <p:nvPr/>
          </p:nvSpPr>
          <p:spPr>
            <a:xfrm>
              <a:off x="4283972" y="2924943"/>
              <a:ext cx="4512304" cy="538073"/>
            </a:xfrm>
            <a:custGeom>
              <a:avLst/>
              <a:gdLst>
                <a:gd name="connsiteX0" fmla="*/ 0 w 4512304"/>
                <a:gd name="connsiteY0" fmla="*/ 0 h 538073"/>
                <a:gd name="connsiteX1" fmla="*/ 4512304 w 4512304"/>
                <a:gd name="connsiteY1" fmla="*/ 0 h 538073"/>
                <a:gd name="connsiteX2" fmla="*/ 4512304 w 4512304"/>
                <a:gd name="connsiteY2" fmla="*/ 538073 h 538073"/>
                <a:gd name="connsiteX3" fmla="*/ 0 w 4512304"/>
                <a:gd name="connsiteY3" fmla="*/ 538073 h 538073"/>
                <a:gd name="connsiteX4" fmla="*/ 0 w 4512304"/>
                <a:gd name="connsiteY4" fmla="*/ 0 h 5380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12304" h="538073">
                  <a:moveTo>
                    <a:pt x="0" y="0"/>
                  </a:moveTo>
                  <a:lnTo>
                    <a:pt x="4512304" y="0"/>
                  </a:lnTo>
                  <a:lnTo>
                    <a:pt x="4512304" y="538073"/>
                  </a:lnTo>
                  <a:lnTo>
                    <a:pt x="0" y="53807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85344" tIns="15240" rIns="15240" bIns="15240" numCol="1" spcCol="1270" anchor="ctr" anchorCtr="0">
              <a:noAutofit/>
            </a:bodyPr>
            <a:lstStyle/>
            <a:p>
              <a:pPr lvl="0" algn="l" defTabSz="533400">
                <a:lnSpc>
                  <a:spcPct val="90000"/>
                </a:lnSpc>
                <a:spcBef>
                  <a:spcPct val="0"/>
                </a:spcBef>
                <a:spcAft>
                  <a:spcPct val="35000"/>
                </a:spcAft>
              </a:pPr>
              <a:r>
                <a:rPr lang="zh-CN" altLang="en-US" sz="1200" b="1" kern="1200" dirty="0" smtClean="0">
                  <a:latin typeface="Calibri" pitchFamily="34" charset="0"/>
                  <a:cs typeface="宋体" pitchFamily="2" charset="-122"/>
                </a:rPr>
                <a:t>对系统和设备进行考验，充分暴露并消除缺陷，以提高核电厂运行的安全可靠性</a:t>
              </a:r>
              <a:endParaRPr lang="zh-CN" altLang="en-US" sz="1200" b="1" kern="1200" dirty="0"/>
            </a:p>
          </p:txBody>
        </p:sp>
        <p:sp>
          <p:nvSpPr>
            <p:cNvPr id="26" name="直接连接符 25"/>
            <p:cNvSpPr/>
            <p:nvPr/>
          </p:nvSpPr>
          <p:spPr>
            <a:xfrm>
              <a:off x="3803813" y="3146102"/>
              <a:ext cx="381000" cy="0"/>
            </a:xfrm>
            <a:prstGeom prst="line">
              <a:avLst/>
            </a:prstGeom>
          </p:spPr>
          <p:style>
            <a:lnRef idx="2">
              <a:schemeClr val="accent3">
                <a:tint val="50000"/>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tx1">
                <a:hueOff val="0"/>
                <a:satOff val="0"/>
                <a:lumOff val="0"/>
                <a:alphaOff val="0"/>
              </a:schemeClr>
            </a:fontRef>
          </p:style>
        </p:sp>
        <p:sp>
          <p:nvSpPr>
            <p:cNvPr id="27" name="直接连接符 26"/>
            <p:cNvSpPr/>
            <p:nvPr/>
          </p:nvSpPr>
          <p:spPr>
            <a:xfrm rot="5400000">
              <a:off x="3182361" y="3023572"/>
              <a:ext cx="498922" cy="743981"/>
            </a:xfrm>
            <a:prstGeom prst="line">
              <a:avLst/>
            </a:prstGeom>
          </p:spPr>
          <p:style>
            <a:lnRef idx="2">
              <a:schemeClr val="accent3">
                <a:tint val="50000"/>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tx1">
                <a:hueOff val="0"/>
                <a:satOff val="0"/>
                <a:lumOff val="0"/>
                <a:alphaOff val="0"/>
              </a:schemeClr>
            </a:fontRef>
          </p:style>
        </p:sp>
      </p:grpSp>
      <p:sp>
        <p:nvSpPr>
          <p:cNvPr id="31" name="直接连接符 30"/>
          <p:cNvSpPr/>
          <p:nvPr/>
        </p:nvSpPr>
        <p:spPr>
          <a:xfrm rot="5400000" flipH="1">
            <a:off x="1799692" y="3825044"/>
            <a:ext cx="2520280" cy="1872208"/>
          </a:xfrm>
          <a:prstGeom prst="line">
            <a:avLst/>
          </a:prstGeom>
        </p:spPr>
        <p:style>
          <a:lnRef idx="2">
            <a:schemeClr val="accent3">
              <a:tint val="50000"/>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tx1">
              <a:hueOff val="0"/>
              <a:satOff val="0"/>
              <a:lumOff val="0"/>
              <a:alphaOff val="0"/>
            </a:schemeClr>
          </a:fontRef>
        </p:style>
      </p:sp>
      <p:sp>
        <p:nvSpPr>
          <p:cNvPr id="34" name="直接连接符 33"/>
          <p:cNvSpPr/>
          <p:nvPr/>
        </p:nvSpPr>
        <p:spPr>
          <a:xfrm flipV="1">
            <a:off x="3995936" y="6021288"/>
            <a:ext cx="360040" cy="0"/>
          </a:xfrm>
          <a:prstGeom prst="line">
            <a:avLst/>
          </a:prstGeom>
        </p:spPr>
        <p:style>
          <a:lnRef idx="2">
            <a:schemeClr val="accent3">
              <a:tint val="50000"/>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tx1">
              <a:hueOff val="0"/>
              <a:satOff val="0"/>
              <a:lumOff val="0"/>
              <a:alphaOff val="0"/>
            </a:schemeClr>
          </a:fontRef>
        </p:style>
      </p:sp>
      <p:sp>
        <p:nvSpPr>
          <p:cNvPr id="38" name="任意多边形 37"/>
          <p:cNvSpPr/>
          <p:nvPr/>
        </p:nvSpPr>
        <p:spPr>
          <a:xfrm>
            <a:off x="4067944" y="5733256"/>
            <a:ext cx="4350029" cy="538073"/>
          </a:xfrm>
          <a:custGeom>
            <a:avLst/>
            <a:gdLst>
              <a:gd name="connsiteX0" fmla="*/ 0 w 4350029"/>
              <a:gd name="connsiteY0" fmla="*/ 0 h 538073"/>
              <a:gd name="connsiteX1" fmla="*/ 4350029 w 4350029"/>
              <a:gd name="connsiteY1" fmla="*/ 0 h 538073"/>
              <a:gd name="connsiteX2" fmla="*/ 4350029 w 4350029"/>
              <a:gd name="connsiteY2" fmla="*/ 538073 h 538073"/>
              <a:gd name="connsiteX3" fmla="*/ 0 w 4350029"/>
              <a:gd name="connsiteY3" fmla="*/ 538073 h 538073"/>
              <a:gd name="connsiteX4" fmla="*/ 0 w 4350029"/>
              <a:gd name="connsiteY4" fmla="*/ 0 h 5380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0029" h="538073">
                <a:moveTo>
                  <a:pt x="0" y="0"/>
                </a:moveTo>
                <a:lnTo>
                  <a:pt x="4350029" y="0"/>
                </a:lnTo>
                <a:lnTo>
                  <a:pt x="4350029" y="538073"/>
                </a:lnTo>
                <a:lnTo>
                  <a:pt x="0" y="53807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85344" tIns="15240" rIns="15240" bIns="15240" numCol="1" spcCol="1270" anchor="ctr" anchorCtr="0">
            <a:noAutofit/>
          </a:bodyPr>
          <a:lstStyle/>
          <a:p>
            <a:pPr indent="266700">
              <a:lnSpc>
                <a:spcPct val="150000"/>
              </a:lnSpc>
              <a:spcBef>
                <a:spcPct val="0"/>
              </a:spcBef>
              <a:buClr>
                <a:schemeClr val="tx1"/>
              </a:buClr>
              <a:buSzPct val="75000"/>
              <a:defRPr/>
            </a:pPr>
            <a:r>
              <a:rPr lang="zh-CN" altLang="zh-CN" sz="1200" b="1" dirty="0" smtClean="0">
                <a:solidFill>
                  <a:prstClr val="black"/>
                </a:solidFill>
                <a:latin typeface="Calibri" pitchFamily="34" charset="0"/>
                <a:cs typeface="宋体" pitchFamily="2" charset="-122"/>
              </a:rPr>
              <a:t>收集试验数据，为今后核电厂运行、维修提供基础</a:t>
            </a:r>
          </a:p>
        </p:txBody>
      </p:sp>
      <p:sp>
        <p:nvSpPr>
          <p:cNvPr id="39" name="直接连接符 38"/>
          <p:cNvSpPr/>
          <p:nvPr/>
        </p:nvSpPr>
        <p:spPr>
          <a:xfrm>
            <a:off x="3995936" y="5301208"/>
            <a:ext cx="360040" cy="0"/>
          </a:xfrm>
          <a:prstGeom prst="line">
            <a:avLst/>
          </a:prstGeom>
        </p:spPr>
        <p:style>
          <a:lnRef idx="2">
            <a:schemeClr val="accent3">
              <a:tint val="50000"/>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tx1">
              <a:hueOff val="0"/>
              <a:satOff val="0"/>
              <a:lumOff val="0"/>
              <a:alphaOff val="0"/>
            </a:schemeClr>
          </a:fontRef>
        </p:style>
      </p:sp>
      <p:sp>
        <p:nvSpPr>
          <p:cNvPr id="40" name="直接连接符 39"/>
          <p:cNvSpPr/>
          <p:nvPr/>
        </p:nvSpPr>
        <p:spPr>
          <a:xfrm rot="5400000" flipH="1">
            <a:off x="2375756" y="3681028"/>
            <a:ext cx="1728192" cy="1512168"/>
          </a:xfrm>
          <a:prstGeom prst="line">
            <a:avLst/>
          </a:prstGeom>
        </p:spPr>
        <p:style>
          <a:lnRef idx="2">
            <a:schemeClr val="accent3">
              <a:tint val="50000"/>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tx1">
              <a:hueOff val="0"/>
              <a:satOff val="0"/>
              <a:lumOff val="0"/>
              <a:alphaOff val="0"/>
            </a:schemeClr>
          </a:fontRef>
        </p:style>
      </p:sp>
      <p:sp>
        <p:nvSpPr>
          <p:cNvPr id="41" name="直接连接符 40"/>
          <p:cNvSpPr/>
          <p:nvPr/>
        </p:nvSpPr>
        <p:spPr>
          <a:xfrm>
            <a:off x="3995936" y="4653136"/>
            <a:ext cx="381000" cy="0"/>
          </a:xfrm>
          <a:prstGeom prst="line">
            <a:avLst/>
          </a:prstGeom>
        </p:spPr>
        <p:style>
          <a:lnRef idx="2">
            <a:schemeClr val="accent3">
              <a:tint val="50000"/>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tx1">
              <a:hueOff val="0"/>
              <a:satOff val="0"/>
              <a:lumOff val="0"/>
              <a:alphaOff val="0"/>
            </a:schemeClr>
          </a:fontRef>
        </p:style>
      </p:sp>
      <p:sp>
        <p:nvSpPr>
          <p:cNvPr id="42" name="直接连接符 41"/>
          <p:cNvSpPr/>
          <p:nvPr/>
        </p:nvSpPr>
        <p:spPr>
          <a:xfrm rot="5400000" flipH="1">
            <a:off x="2879812" y="3537012"/>
            <a:ext cx="1008112" cy="1224136"/>
          </a:xfrm>
          <a:prstGeom prst="line">
            <a:avLst/>
          </a:prstGeom>
        </p:spPr>
        <p:style>
          <a:lnRef idx="2">
            <a:schemeClr val="accent3">
              <a:tint val="50000"/>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tx1">
              <a:hueOff val="0"/>
              <a:satOff val="0"/>
              <a:lumOff val="0"/>
              <a:alphaOff val="0"/>
            </a:schemeClr>
          </a:fontRef>
        </p:style>
      </p:sp>
      <p:sp>
        <p:nvSpPr>
          <p:cNvPr id="43" name="直接连接符 42"/>
          <p:cNvSpPr/>
          <p:nvPr/>
        </p:nvSpPr>
        <p:spPr>
          <a:xfrm>
            <a:off x="3851920" y="4005064"/>
            <a:ext cx="381000" cy="0"/>
          </a:xfrm>
          <a:prstGeom prst="line">
            <a:avLst/>
          </a:prstGeom>
        </p:spPr>
        <p:style>
          <a:lnRef idx="2">
            <a:schemeClr val="accent3">
              <a:tint val="50000"/>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tx1">
              <a:hueOff val="0"/>
              <a:satOff val="0"/>
              <a:lumOff val="0"/>
              <a:alphaOff val="0"/>
            </a:schemeClr>
          </a:fontRef>
        </p:style>
      </p:sp>
      <p:sp>
        <p:nvSpPr>
          <p:cNvPr id="44" name="直接连接符 43"/>
          <p:cNvSpPr/>
          <p:nvPr/>
        </p:nvSpPr>
        <p:spPr>
          <a:xfrm rot="5400000" flipH="1">
            <a:off x="3311860" y="3465004"/>
            <a:ext cx="288032" cy="792088"/>
          </a:xfrm>
          <a:prstGeom prst="line">
            <a:avLst/>
          </a:prstGeom>
        </p:spPr>
        <p:style>
          <a:lnRef idx="2">
            <a:schemeClr val="accent3">
              <a:tint val="50000"/>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tx1">
              <a:hueOff val="0"/>
              <a:satOff val="0"/>
              <a:lumOff val="0"/>
              <a:alphaOff val="0"/>
            </a:schemeClr>
          </a:fontRef>
        </p:style>
      </p:sp>
      <p:sp>
        <p:nvSpPr>
          <p:cNvPr id="45" name="任意多边形 44"/>
          <p:cNvSpPr/>
          <p:nvPr/>
        </p:nvSpPr>
        <p:spPr>
          <a:xfrm>
            <a:off x="4355976" y="4365104"/>
            <a:ext cx="4350029" cy="538073"/>
          </a:xfrm>
          <a:custGeom>
            <a:avLst/>
            <a:gdLst>
              <a:gd name="connsiteX0" fmla="*/ 0 w 4350029"/>
              <a:gd name="connsiteY0" fmla="*/ 0 h 538073"/>
              <a:gd name="connsiteX1" fmla="*/ 4350029 w 4350029"/>
              <a:gd name="connsiteY1" fmla="*/ 0 h 538073"/>
              <a:gd name="connsiteX2" fmla="*/ 4350029 w 4350029"/>
              <a:gd name="connsiteY2" fmla="*/ 538073 h 538073"/>
              <a:gd name="connsiteX3" fmla="*/ 0 w 4350029"/>
              <a:gd name="connsiteY3" fmla="*/ 538073 h 538073"/>
              <a:gd name="connsiteX4" fmla="*/ 0 w 4350029"/>
              <a:gd name="connsiteY4" fmla="*/ 0 h 5380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0029" h="538073">
                <a:moveTo>
                  <a:pt x="0" y="0"/>
                </a:moveTo>
                <a:lnTo>
                  <a:pt x="4350029" y="0"/>
                </a:lnTo>
                <a:lnTo>
                  <a:pt x="4350029" y="538073"/>
                </a:lnTo>
                <a:lnTo>
                  <a:pt x="0" y="53807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85344" tIns="15240" rIns="15240" bIns="15240" numCol="1" spcCol="1270" anchor="ctr" anchorCtr="0">
            <a:noAutofit/>
          </a:bodyPr>
          <a:lstStyle/>
          <a:p>
            <a:pPr defTabSz="533400">
              <a:lnSpc>
                <a:spcPct val="90000"/>
              </a:lnSpc>
              <a:spcBef>
                <a:spcPct val="0"/>
              </a:spcBef>
              <a:spcAft>
                <a:spcPct val="35000"/>
              </a:spcAft>
            </a:pPr>
            <a:r>
              <a:rPr lang="zh-CN" altLang="zh-CN" sz="1200" b="1" dirty="0" smtClean="0">
                <a:latin typeface="Calibri" pitchFamily="34" charset="0"/>
                <a:cs typeface="宋体" pitchFamily="2" charset="-122"/>
              </a:rPr>
              <a:t>调整运行参数，以便制定合理的运行方式</a:t>
            </a:r>
            <a:endParaRPr lang="zh-CN" altLang="en-US" sz="1200" b="1" dirty="0">
              <a:latin typeface="Calibri" pitchFamily="34" charset="0"/>
              <a:cs typeface="宋体" pitchFamily="2" charset="-122"/>
            </a:endParaRPr>
          </a:p>
        </p:txBody>
      </p:sp>
      <p:sp>
        <p:nvSpPr>
          <p:cNvPr id="46" name="任意多边形 45"/>
          <p:cNvSpPr/>
          <p:nvPr/>
        </p:nvSpPr>
        <p:spPr>
          <a:xfrm>
            <a:off x="4283968" y="3717032"/>
            <a:ext cx="4350029" cy="538073"/>
          </a:xfrm>
          <a:custGeom>
            <a:avLst/>
            <a:gdLst>
              <a:gd name="connsiteX0" fmla="*/ 0 w 4350029"/>
              <a:gd name="connsiteY0" fmla="*/ 0 h 538073"/>
              <a:gd name="connsiteX1" fmla="*/ 4350029 w 4350029"/>
              <a:gd name="connsiteY1" fmla="*/ 0 h 538073"/>
              <a:gd name="connsiteX2" fmla="*/ 4350029 w 4350029"/>
              <a:gd name="connsiteY2" fmla="*/ 538073 h 538073"/>
              <a:gd name="connsiteX3" fmla="*/ 0 w 4350029"/>
              <a:gd name="connsiteY3" fmla="*/ 538073 h 538073"/>
              <a:gd name="connsiteX4" fmla="*/ 0 w 4350029"/>
              <a:gd name="connsiteY4" fmla="*/ 0 h 5380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0029" h="538073">
                <a:moveTo>
                  <a:pt x="0" y="0"/>
                </a:moveTo>
                <a:lnTo>
                  <a:pt x="4350029" y="0"/>
                </a:lnTo>
                <a:lnTo>
                  <a:pt x="4350029" y="538073"/>
                </a:lnTo>
                <a:lnTo>
                  <a:pt x="0" y="53807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85344" tIns="15240" rIns="15240" bIns="15240" numCol="1" spcCol="1270" anchor="ctr" anchorCtr="0">
            <a:noAutofit/>
          </a:bodyPr>
          <a:lstStyle/>
          <a:p>
            <a:pPr defTabSz="533400">
              <a:lnSpc>
                <a:spcPct val="90000"/>
              </a:lnSpc>
              <a:spcBef>
                <a:spcPct val="0"/>
              </a:spcBef>
              <a:spcAft>
                <a:spcPct val="35000"/>
              </a:spcAft>
            </a:pPr>
            <a:r>
              <a:rPr lang="zh-CN" altLang="zh-CN" sz="1200" b="1" dirty="0" smtClean="0">
                <a:latin typeface="Calibri" pitchFamily="34" charset="0"/>
                <a:cs typeface="宋体" pitchFamily="2" charset="-122"/>
              </a:rPr>
              <a:t>验证运行规程、定期试验规程以及某些异常工况下使用的规程。</a:t>
            </a:r>
            <a:endParaRPr lang="zh-CN" altLang="en-US" sz="1200" b="1" dirty="0">
              <a:latin typeface="Calibri" pitchFamily="34" charset="0"/>
              <a:cs typeface="宋体" pitchFamily="2" charset="-122"/>
            </a:endParaRPr>
          </a:p>
        </p:txBody>
      </p:sp>
      <p:sp>
        <p:nvSpPr>
          <p:cNvPr id="47" name="任意多边形 46"/>
          <p:cNvSpPr/>
          <p:nvPr/>
        </p:nvSpPr>
        <p:spPr>
          <a:xfrm>
            <a:off x="4355976" y="5013176"/>
            <a:ext cx="4350029" cy="538073"/>
          </a:xfrm>
          <a:custGeom>
            <a:avLst/>
            <a:gdLst>
              <a:gd name="connsiteX0" fmla="*/ 0 w 4350029"/>
              <a:gd name="connsiteY0" fmla="*/ 0 h 538073"/>
              <a:gd name="connsiteX1" fmla="*/ 4350029 w 4350029"/>
              <a:gd name="connsiteY1" fmla="*/ 0 h 538073"/>
              <a:gd name="connsiteX2" fmla="*/ 4350029 w 4350029"/>
              <a:gd name="connsiteY2" fmla="*/ 538073 h 538073"/>
              <a:gd name="connsiteX3" fmla="*/ 0 w 4350029"/>
              <a:gd name="connsiteY3" fmla="*/ 538073 h 538073"/>
              <a:gd name="connsiteX4" fmla="*/ 0 w 4350029"/>
              <a:gd name="connsiteY4" fmla="*/ 0 h 5380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0029" h="538073">
                <a:moveTo>
                  <a:pt x="0" y="0"/>
                </a:moveTo>
                <a:lnTo>
                  <a:pt x="4350029" y="0"/>
                </a:lnTo>
                <a:lnTo>
                  <a:pt x="4350029" y="538073"/>
                </a:lnTo>
                <a:lnTo>
                  <a:pt x="0" y="53807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85344" tIns="15240" rIns="15240" bIns="15240" numCol="1" spcCol="1270" anchor="ctr" anchorCtr="0">
            <a:noAutofit/>
          </a:bodyPr>
          <a:lstStyle/>
          <a:p>
            <a:pPr lvl="0" algn="l" defTabSz="533400">
              <a:lnSpc>
                <a:spcPct val="90000"/>
              </a:lnSpc>
              <a:spcBef>
                <a:spcPct val="0"/>
              </a:spcBef>
              <a:spcAft>
                <a:spcPct val="35000"/>
              </a:spcAft>
            </a:pPr>
            <a:r>
              <a:rPr lang="zh-CN" altLang="en-US" sz="1200" b="1" kern="1200" dirty="0" smtClean="0">
                <a:latin typeface="Calibri" pitchFamily="34" charset="0"/>
                <a:cs typeface="宋体" pitchFamily="2" charset="-122"/>
              </a:rPr>
              <a:t>培训生产人员，使其及早熟悉系统和设备及核电厂运行特性</a:t>
            </a:r>
            <a:endParaRPr lang="zh-CN" altLang="en-US" sz="1200" b="1" kern="1200" dirty="0"/>
          </a:p>
        </p:txBody>
      </p:sp>
      <p:sp>
        <p:nvSpPr>
          <p:cNvPr id="48" name="矩形 47"/>
          <p:cNvSpPr/>
          <p:nvPr/>
        </p:nvSpPr>
        <p:spPr>
          <a:xfrm>
            <a:off x="323528" y="1124744"/>
            <a:ext cx="1669047" cy="460382"/>
          </a:xfrm>
          <a:prstGeom prst="rect">
            <a:avLst/>
          </a:prstGeom>
        </p:spPr>
        <p:txBody>
          <a:bodyPr wrap="none">
            <a:spAutoFit/>
          </a:bodyPr>
          <a:lstStyle/>
          <a:p>
            <a:pPr lvl="0" indent="266700">
              <a:lnSpc>
                <a:spcPct val="150000"/>
              </a:lnSpc>
              <a:defRPr/>
            </a:pPr>
            <a:r>
              <a:rPr lang="zh-CN" altLang="en-US" b="1" dirty="0" smtClean="0">
                <a:solidFill>
                  <a:prstClr val="black"/>
                </a:solidFill>
                <a:latin typeface="Calibri" pitchFamily="34" charset="0"/>
                <a:cs typeface="宋体" pitchFamily="2" charset="-122"/>
              </a:rPr>
              <a:t> 调试的目的</a:t>
            </a:r>
            <a:endParaRPr lang="en-US" altLang="zh-CN" b="1" dirty="0" smtClean="0">
              <a:solidFill>
                <a:prstClr val="black"/>
              </a:solidFill>
              <a:latin typeface="Calibri" pitchFamily="34" charset="0"/>
              <a:cs typeface="宋体" pitchFamily="2" charset="-122"/>
            </a:endParaRPr>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矩形 36"/>
          <p:cNvSpPr/>
          <p:nvPr/>
        </p:nvSpPr>
        <p:spPr>
          <a:xfrm>
            <a:off x="8604250" y="6500285"/>
            <a:ext cx="431800" cy="28998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5" name="矩形 4"/>
          <p:cNvSpPr/>
          <p:nvPr/>
        </p:nvSpPr>
        <p:spPr>
          <a:xfrm>
            <a:off x="395536" y="980728"/>
            <a:ext cx="8424862" cy="2400657"/>
          </a:xfrm>
          <a:prstGeom prst="rect">
            <a:avLst/>
          </a:prstGeom>
        </p:spPr>
        <p:txBody>
          <a:bodyPr>
            <a:spAutoFit/>
          </a:bodyPr>
          <a:lstStyle/>
          <a:p>
            <a:pPr indent="173038">
              <a:lnSpc>
                <a:spcPct val="150000"/>
              </a:lnSpc>
              <a:defRPr/>
            </a:pPr>
            <a:r>
              <a:rPr lang="en-US" altLang="zh-CN" sz="2000" b="1" dirty="0" smtClean="0" bmk="">
                <a:solidFill>
                  <a:prstClr val="black"/>
                </a:solidFill>
                <a:latin typeface="黑体" pitchFamily="49" charset="-122"/>
                <a:cs typeface="Times New Roman" pitchFamily="18" charset="0"/>
              </a:rPr>
              <a:t>2.</a:t>
            </a:r>
            <a:r>
              <a:rPr lang="zh-CN" altLang="en-US" sz="2000" b="1" dirty="0" bmk="">
                <a:solidFill>
                  <a:prstClr val="black"/>
                </a:solidFill>
                <a:latin typeface="黑体" pitchFamily="49" charset="-122"/>
                <a:cs typeface="Times New Roman" pitchFamily="18" charset="0"/>
              </a:rPr>
              <a:t>控制要点</a:t>
            </a:r>
            <a:endParaRPr lang="en-US" altLang="zh-CN" sz="2000" b="1" dirty="0" bmk="">
              <a:solidFill>
                <a:prstClr val="black"/>
              </a:solidFill>
              <a:latin typeface="Cambria" pitchFamily="18" charset="0"/>
              <a:cs typeface="Times New Roman" pitchFamily="18" charset="0"/>
            </a:endParaRPr>
          </a:p>
          <a:p>
            <a:pPr indent="173038">
              <a:lnSpc>
                <a:spcPct val="150000"/>
              </a:lnSpc>
              <a:defRPr/>
            </a:pPr>
            <a:r>
              <a:rPr lang="en-US" altLang="zh-CN" sz="1600" b="1" dirty="0" bmk="">
                <a:solidFill>
                  <a:prstClr val="black"/>
                </a:solidFill>
                <a:latin typeface="Cambria" pitchFamily="18" charset="0"/>
                <a:cs typeface="Times New Roman" pitchFamily="18" charset="0"/>
              </a:rPr>
              <a:t>    </a:t>
            </a:r>
            <a:r>
              <a:rPr lang="zh-CN" altLang="en-US" sz="1600" dirty="0" bmk="">
                <a:solidFill>
                  <a:srgbClr val="000000"/>
                </a:solidFill>
                <a:latin typeface="Calibri" pitchFamily="34" charset="0"/>
                <a:cs typeface="宋体" pitchFamily="2" charset="-122"/>
              </a:rPr>
              <a:t>以国内外核电厂先进调试水平为目标，按照调试大纲的要求，制定现场调试计划、风险和质量控制措施，明确接口关系，遵循调试规则。实现对调试安全、技术、质量、进度和环境等的控制，从而保证调试按计划</a:t>
            </a:r>
            <a:r>
              <a:rPr lang="zh-CN" altLang="en-US" sz="1600" dirty="0" smtClean="0" bmk="">
                <a:solidFill>
                  <a:srgbClr val="000000"/>
                </a:solidFill>
                <a:latin typeface="Calibri" pitchFamily="34" charset="0"/>
                <a:cs typeface="宋体" pitchFamily="2" charset="-122"/>
              </a:rPr>
              <a:t>执行，实现</a:t>
            </a:r>
            <a:r>
              <a:rPr lang="zh-CN" altLang="en-US" sz="1600" dirty="0" bmk="">
                <a:solidFill>
                  <a:srgbClr val="000000"/>
                </a:solidFill>
                <a:latin typeface="Calibri" pitchFamily="34" charset="0"/>
                <a:cs typeface="宋体" pitchFamily="2" charset="-122"/>
              </a:rPr>
              <a:t>对机组各项指标符合性验证，确保机组各项性能指标满足设计要求和相关准则，为机组长期安全稳定运行、保证经济效益打下坚实基础</a:t>
            </a:r>
            <a:r>
              <a:rPr lang="zh-CN" altLang="en-US" sz="1600" dirty="0" smtClean="0" bmk="">
                <a:solidFill>
                  <a:srgbClr val="000000"/>
                </a:solidFill>
                <a:latin typeface="Calibri" pitchFamily="34" charset="0"/>
                <a:cs typeface="宋体" pitchFamily="2" charset="-122"/>
              </a:rPr>
              <a:t>。调试过程管理如下图。</a:t>
            </a:r>
            <a:endParaRPr lang="zh-CN" altLang="en-US" sz="1600" b="1" dirty="0" bmk="">
              <a:solidFill>
                <a:prstClr val="black"/>
              </a:solidFill>
              <a:latin typeface="Calibri" pitchFamily="34" charset="0"/>
            </a:endParaRPr>
          </a:p>
        </p:txBody>
      </p:sp>
      <p:sp>
        <p:nvSpPr>
          <p:cNvPr id="6" name="矩形 20"/>
          <p:cNvSpPr>
            <a:spLocks noChangeArrowheads="1"/>
          </p:cNvSpPr>
          <p:nvPr/>
        </p:nvSpPr>
        <p:spPr bwMode="auto">
          <a:xfrm>
            <a:off x="3131840" y="332656"/>
            <a:ext cx="2435282" cy="369332"/>
          </a:xfrm>
          <a:prstGeom prst="rect">
            <a:avLst/>
          </a:prstGeom>
          <a:noFill/>
          <a:ln w="9525">
            <a:noFill/>
            <a:miter lim="800000"/>
            <a:headEnd/>
            <a:tailEnd/>
          </a:ln>
        </p:spPr>
        <p:txBody>
          <a:bodyPr wrap="none">
            <a:spAutoFit/>
          </a:bodyPr>
          <a:lstStyle/>
          <a:p>
            <a:r>
              <a:rPr lang="zh-CN" altLang="zh-CN" b="1" dirty="0" smtClean="0"/>
              <a:t>第</a:t>
            </a:r>
            <a:r>
              <a:rPr lang="zh-CN" altLang="en-US" b="1" dirty="0" smtClean="0"/>
              <a:t>五</a:t>
            </a:r>
            <a:r>
              <a:rPr lang="zh-CN" altLang="zh-CN" b="1" dirty="0" smtClean="0"/>
              <a:t>章</a:t>
            </a:r>
            <a:r>
              <a:rPr lang="en-US" altLang="zh-CN" b="1" dirty="0" smtClean="0"/>
              <a:t>   </a:t>
            </a:r>
            <a:r>
              <a:rPr lang="zh-CN" altLang="zh-CN" b="1" dirty="0" smtClean="0"/>
              <a:t>调试</a:t>
            </a:r>
            <a:r>
              <a:rPr lang="zh-CN" altLang="en-US" b="1" dirty="0" smtClean="0"/>
              <a:t>过程管理</a:t>
            </a:r>
            <a:endParaRPr lang="zh-CN" altLang="en-US" b="1" dirty="0"/>
          </a:p>
        </p:txBody>
      </p:sp>
      <p:pic>
        <p:nvPicPr>
          <p:cNvPr id="7" name="Picture 6"/>
          <p:cNvPicPr>
            <a:picLocks noChangeAspect="1" noChangeArrowheads="1"/>
          </p:cNvPicPr>
          <p:nvPr/>
        </p:nvPicPr>
        <p:blipFill>
          <a:blip r:embed="rId3" cstate="print"/>
          <a:srcRect/>
          <a:stretch>
            <a:fillRect/>
          </a:stretch>
        </p:blipFill>
        <p:spPr bwMode="auto">
          <a:xfrm>
            <a:off x="1763688" y="3212976"/>
            <a:ext cx="5616624" cy="3312368"/>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矩形 36"/>
          <p:cNvSpPr/>
          <p:nvPr/>
        </p:nvSpPr>
        <p:spPr>
          <a:xfrm>
            <a:off x="8604250" y="6500285"/>
            <a:ext cx="431800" cy="28998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5" name="矩形 4"/>
          <p:cNvSpPr/>
          <p:nvPr/>
        </p:nvSpPr>
        <p:spPr>
          <a:xfrm>
            <a:off x="179512" y="980728"/>
            <a:ext cx="5256584" cy="5632311"/>
          </a:xfrm>
          <a:prstGeom prst="rect">
            <a:avLst/>
          </a:prstGeom>
        </p:spPr>
        <p:txBody>
          <a:bodyPr wrap="square">
            <a:spAutoFit/>
          </a:bodyPr>
          <a:lstStyle/>
          <a:p>
            <a:pPr indent="173038">
              <a:lnSpc>
                <a:spcPct val="150000"/>
              </a:lnSpc>
              <a:defRPr/>
            </a:pPr>
            <a:r>
              <a:rPr lang="en-US" altLang="zh-CN" sz="1600" b="1" dirty="0" smtClean="0" bmk="_Toc18045517">
                <a:solidFill>
                  <a:prstClr val="black"/>
                </a:solidFill>
                <a:latin typeface="黑体" pitchFamily="49" charset="-122"/>
              </a:rPr>
              <a:t>3.1</a:t>
            </a:r>
            <a:r>
              <a:rPr lang="zh-CN" altLang="en-US" sz="1600" b="1" dirty="0" smtClean="0" bmk="_Toc18045517">
                <a:solidFill>
                  <a:prstClr val="black"/>
                </a:solidFill>
                <a:latin typeface="黑体" pitchFamily="49" charset="-122"/>
              </a:rPr>
              <a:t> 调试</a:t>
            </a:r>
            <a:r>
              <a:rPr lang="en-US" altLang="zh-CN" sz="1600" b="1" dirty="0" bmk="_Toc18045517">
                <a:solidFill>
                  <a:prstClr val="black"/>
                </a:solidFill>
                <a:latin typeface="黑体" pitchFamily="49" charset="-122"/>
              </a:rPr>
              <a:t>HSE</a:t>
            </a:r>
            <a:r>
              <a:rPr lang="zh-CN" altLang="en-US" sz="1600" b="1" dirty="0" bmk="_Toc18045517">
                <a:solidFill>
                  <a:prstClr val="black"/>
                </a:solidFill>
                <a:latin typeface="黑体" pitchFamily="49" charset="-122"/>
              </a:rPr>
              <a:t>管理</a:t>
            </a:r>
            <a:endParaRPr lang="zh-CN" altLang="en-US" sz="1600" b="1" dirty="0">
              <a:solidFill>
                <a:prstClr val="black"/>
              </a:solidFill>
              <a:latin typeface="Calibri" pitchFamily="34" charset="0"/>
            </a:endParaRPr>
          </a:p>
          <a:p>
            <a:pPr marL="173038" indent="277813">
              <a:lnSpc>
                <a:spcPct val="150000"/>
              </a:lnSpc>
              <a:buFont typeface="Wingdings" pitchFamily="2" charset="2"/>
              <a:buChar char="Ø"/>
              <a:defRPr/>
            </a:pPr>
            <a:r>
              <a:rPr lang="zh-CN" altLang="en-US" sz="1600" dirty="0">
                <a:solidFill>
                  <a:prstClr val="black"/>
                </a:solidFill>
                <a:latin typeface="Calibri" pitchFamily="34" charset="0"/>
                <a:cs typeface="宋体" pitchFamily="2" charset="-122"/>
              </a:rPr>
              <a:t>建立完整的工业安全、调试安全相结合的安全制度，全面涵盖调试期间对作业和试验时的人身及设备安全的管理，明确调试组织中各类人员的安全责任，切实保障员工、公众及设备的安全</a:t>
            </a:r>
            <a:r>
              <a:rPr lang="zh-CN" altLang="en-US" sz="1600" dirty="0" smtClean="0">
                <a:solidFill>
                  <a:prstClr val="black"/>
                </a:solidFill>
                <a:latin typeface="Calibri" pitchFamily="34" charset="0"/>
                <a:cs typeface="宋体" pitchFamily="2" charset="-122"/>
              </a:rPr>
              <a:t>。调试安全管理要素见右图。</a:t>
            </a:r>
            <a:endParaRPr lang="zh-CN" altLang="en-US" sz="1600" dirty="0">
              <a:solidFill>
                <a:prstClr val="black"/>
              </a:solidFill>
              <a:latin typeface="Calibri" pitchFamily="34" charset="0"/>
              <a:cs typeface="宋体" pitchFamily="2" charset="-122"/>
            </a:endParaRPr>
          </a:p>
          <a:p>
            <a:pPr marL="173038" indent="277813">
              <a:lnSpc>
                <a:spcPct val="150000"/>
              </a:lnSpc>
              <a:buFont typeface="Wingdings" pitchFamily="2" charset="2"/>
              <a:buChar char="Ø"/>
              <a:defRPr/>
            </a:pPr>
            <a:r>
              <a:rPr lang="zh-CN" altLang="en-US" sz="1600" dirty="0">
                <a:solidFill>
                  <a:prstClr val="black"/>
                </a:solidFill>
                <a:latin typeface="Calibri" pitchFamily="34" charset="0"/>
                <a:cs typeface="宋体" pitchFamily="2" charset="-122"/>
              </a:rPr>
              <a:t>依据国家环境保护法规，确定核电调试环境方针，采取各种可行的措施，减少对</a:t>
            </a:r>
            <a:r>
              <a:rPr lang="zh-CN" altLang="en-US" sz="1600" dirty="0" smtClean="0">
                <a:solidFill>
                  <a:prstClr val="black"/>
                </a:solidFill>
                <a:latin typeface="Calibri" pitchFamily="34" charset="0"/>
                <a:cs typeface="宋体" pitchFamily="2" charset="-122"/>
              </a:rPr>
              <a:t>水、电、汽、气、油、土地</a:t>
            </a:r>
            <a:r>
              <a:rPr lang="zh-CN" altLang="en-US" sz="1600" dirty="0">
                <a:solidFill>
                  <a:prstClr val="black"/>
                </a:solidFill>
                <a:latin typeface="Calibri" pitchFamily="34" charset="0"/>
                <a:cs typeface="宋体" pitchFamily="2" charset="-122"/>
              </a:rPr>
              <a:t>和建造材料等资源的消耗，降低废气、废液和废固排放，严格控制危险化学品的使用</a:t>
            </a:r>
            <a:r>
              <a:rPr lang="zh-CN" altLang="en-US" sz="1600" dirty="0" smtClean="0">
                <a:solidFill>
                  <a:prstClr val="black"/>
                </a:solidFill>
                <a:latin typeface="Calibri" pitchFamily="34" charset="0"/>
                <a:cs typeface="宋体" pitchFamily="2" charset="-122"/>
              </a:rPr>
              <a:t>。实现</a:t>
            </a:r>
            <a:r>
              <a:rPr lang="zh-CN" altLang="en-US" sz="1600" b="1" dirty="0" smtClean="0">
                <a:solidFill>
                  <a:prstClr val="black"/>
                </a:solidFill>
                <a:latin typeface="Calibri" pitchFamily="34" charset="0"/>
                <a:cs typeface="宋体" pitchFamily="2" charset="-122"/>
              </a:rPr>
              <a:t>绿色施工、节能减排。</a:t>
            </a:r>
            <a:endParaRPr lang="zh-CN" altLang="en-US" sz="1600" b="1" dirty="0">
              <a:solidFill>
                <a:prstClr val="black"/>
              </a:solidFill>
              <a:cs typeface="宋体" pitchFamily="2" charset="-122"/>
            </a:endParaRPr>
          </a:p>
          <a:p>
            <a:pPr marL="173038" indent="277813">
              <a:lnSpc>
                <a:spcPct val="150000"/>
              </a:lnSpc>
              <a:buFont typeface="Wingdings" pitchFamily="2" charset="2"/>
              <a:buChar char="Ø"/>
              <a:defRPr/>
            </a:pPr>
            <a:r>
              <a:rPr lang="zh-CN" altLang="en-US" sz="1600" dirty="0">
                <a:solidFill>
                  <a:prstClr val="black"/>
                </a:solidFill>
                <a:cs typeface="宋体" pitchFamily="2" charset="-122"/>
              </a:rPr>
              <a:t>通过调试准备过程的</a:t>
            </a:r>
            <a:r>
              <a:rPr lang="zh-CN" altLang="en-US" sz="1600" dirty="0" smtClean="0">
                <a:solidFill>
                  <a:prstClr val="black"/>
                </a:solidFill>
                <a:cs typeface="宋体" pitchFamily="2" charset="-122"/>
              </a:rPr>
              <a:t>甄别，把调试活动重要</a:t>
            </a:r>
            <a:r>
              <a:rPr lang="zh-CN" altLang="en-US" sz="1600" dirty="0">
                <a:solidFill>
                  <a:prstClr val="black"/>
                </a:solidFill>
                <a:cs typeface="宋体" pitchFamily="2" charset="-122"/>
              </a:rPr>
              <a:t>的风险因素筛选</a:t>
            </a:r>
            <a:r>
              <a:rPr lang="zh-CN" altLang="en-US" sz="1600" dirty="0" smtClean="0">
                <a:solidFill>
                  <a:prstClr val="black"/>
                </a:solidFill>
                <a:cs typeface="宋体" pitchFamily="2" charset="-122"/>
              </a:rPr>
              <a:t>出来并加以确认，对</a:t>
            </a:r>
            <a:r>
              <a:rPr lang="zh-CN" altLang="en-US" sz="1600" dirty="0">
                <a:solidFill>
                  <a:prstClr val="black"/>
                </a:solidFill>
                <a:cs typeface="宋体" pitchFamily="2" charset="-122"/>
              </a:rPr>
              <a:t>其</a:t>
            </a:r>
            <a:r>
              <a:rPr lang="zh-CN" altLang="en-US" sz="1600" dirty="0" smtClean="0">
                <a:solidFill>
                  <a:prstClr val="black"/>
                </a:solidFill>
                <a:cs typeface="宋体" pitchFamily="2" charset="-122"/>
              </a:rPr>
              <a:t>进行风险分析，制定</a:t>
            </a:r>
            <a:r>
              <a:rPr lang="zh-CN" altLang="en-US" sz="1600" dirty="0">
                <a:solidFill>
                  <a:prstClr val="black"/>
                </a:solidFill>
                <a:cs typeface="宋体" pitchFamily="2" charset="-122"/>
              </a:rPr>
              <a:t>并实施应对</a:t>
            </a:r>
            <a:r>
              <a:rPr lang="zh-CN" altLang="en-US" sz="1600" dirty="0" smtClean="0">
                <a:solidFill>
                  <a:prstClr val="black"/>
                </a:solidFill>
                <a:cs typeface="宋体" pitchFamily="2" charset="-122"/>
              </a:rPr>
              <a:t>措施，达到</a:t>
            </a:r>
            <a:r>
              <a:rPr lang="zh-CN" altLang="en-US" sz="1600" dirty="0">
                <a:solidFill>
                  <a:prstClr val="black"/>
                </a:solidFill>
                <a:cs typeface="宋体" pitchFamily="2" charset="-122"/>
              </a:rPr>
              <a:t>风险控制的目的。对于重要系统和设备</a:t>
            </a:r>
            <a:r>
              <a:rPr lang="zh-CN" altLang="en-US" sz="1600" dirty="0" smtClean="0">
                <a:solidFill>
                  <a:prstClr val="black"/>
                </a:solidFill>
                <a:cs typeface="宋体" pitchFamily="2" charset="-122"/>
              </a:rPr>
              <a:t>、重大</a:t>
            </a:r>
            <a:r>
              <a:rPr lang="zh-CN" altLang="en-US" sz="1600" dirty="0">
                <a:solidFill>
                  <a:prstClr val="black"/>
                </a:solidFill>
                <a:cs typeface="宋体" pitchFamily="2" charset="-122"/>
              </a:rPr>
              <a:t>试验进行充分地</a:t>
            </a:r>
            <a:r>
              <a:rPr lang="zh-CN" altLang="en-US" sz="1600" dirty="0" smtClean="0">
                <a:solidFill>
                  <a:prstClr val="black"/>
                </a:solidFill>
                <a:cs typeface="宋体" pitchFamily="2" charset="-122"/>
              </a:rPr>
              <a:t>风险分析，并</a:t>
            </a:r>
            <a:r>
              <a:rPr lang="zh-CN" altLang="en-US" sz="1600" dirty="0">
                <a:solidFill>
                  <a:prstClr val="black"/>
                </a:solidFill>
                <a:cs typeface="宋体" pitchFamily="2" charset="-122"/>
              </a:rPr>
              <a:t>编制风险控制预案。</a:t>
            </a:r>
            <a:r>
              <a:rPr lang="zh-CN" altLang="en-US" sz="1600" dirty="0">
                <a:solidFill>
                  <a:prstClr val="black"/>
                </a:solidFill>
              </a:rPr>
              <a:t> </a:t>
            </a:r>
            <a:endParaRPr lang="zh-CN" altLang="en-US" sz="1600" dirty="0"/>
          </a:p>
        </p:txBody>
      </p:sp>
      <p:sp>
        <p:nvSpPr>
          <p:cNvPr id="6" name="矩形 20"/>
          <p:cNvSpPr>
            <a:spLocks noChangeArrowheads="1"/>
          </p:cNvSpPr>
          <p:nvPr/>
        </p:nvSpPr>
        <p:spPr bwMode="auto">
          <a:xfrm>
            <a:off x="3131840" y="332656"/>
            <a:ext cx="2435282" cy="369332"/>
          </a:xfrm>
          <a:prstGeom prst="rect">
            <a:avLst/>
          </a:prstGeom>
          <a:noFill/>
          <a:ln w="9525">
            <a:noFill/>
            <a:miter lim="800000"/>
            <a:headEnd/>
            <a:tailEnd/>
          </a:ln>
        </p:spPr>
        <p:txBody>
          <a:bodyPr wrap="none">
            <a:spAutoFit/>
          </a:bodyPr>
          <a:lstStyle/>
          <a:p>
            <a:r>
              <a:rPr lang="zh-CN" altLang="zh-CN" b="1" dirty="0" smtClean="0"/>
              <a:t>第</a:t>
            </a:r>
            <a:r>
              <a:rPr lang="zh-CN" altLang="en-US" b="1" dirty="0" smtClean="0"/>
              <a:t>五</a:t>
            </a:r>
            <a:r>
              <a:rPr lang="zh-CN" altLang="zh-CN" b="1" dirty="0" smtClean="0"/>
              <a:t>章</a:t>
            </a:r>
            <a:r>
              <a:rPr lang="en-US" altLang="zh-CN" b="1" dirty="0" smtClean="0"/>
              <a:t>   </a:t>
            </a:r>
            <a:r>
              <a:rPr lang="zh-CN" altLang="zh-CN" b="1" dirty="0" smtClean="0"/>
              <a:t>调试</a:t>
            </a:r>
            <a:r>
              <a:rPr lang="zh-CN" altLang="en-US" b="1" dirty="0" smtClean="0"/>
              <a:t>过程管理</a:t>
            </a:r>
            <a:endParaRPr lang="zh-CN" altLang="en-US" b="1" dirty="0"/>
          </a:p>
        </p:txBody>
      </p:sp>
      <p:graphicFrame>
        <p:nvGraphicFramePr>
          <p:cNvPr id="7" name="图示 6"/>
          <p:cNvGraphicFramePr/>
          <p:nvPr/>
        </p:nvGraphicFramePr>
        <p:xfrm>
          <a:off x="5580112" y="1340768"/>
          <a:ext cx="3312368" cy="469539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矩形 36"/>
          <p:cNvSpPr/>
          <p:nvPr/>
        </p:nvSpPr>
        <p:spPr>
          <a:xfrm>
            <a:off x="8604250" y="6500285"/>
            <a:ext cx="431800" cy="28998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5" name="矩形 4"/>
          <p:cNvSpPr/>
          <p:nvPr/>
        </p:nvSpPr>
        <p:spPr>
          <a:xfrm>
            <a:off x="395536" y="908720"/>
            <a:ext cx="8280400" cy="3046988"/>
          </a:xfrm>
          <a:prstGeom prst="rect">
            <a:avLst/>
          </a:prstGeom>
        </p:spPr>
        <p:txBody>
          <a:bodyPr>
            <a:spAutoFit/>
          </a:bodyPr>
          <a:lstStyle/>
          <a:p>
            <a:pPr indent="92075">
              <a:lnSpc>
                <a:spcPct val="150000"/>
              </a:lnSpc>
              <a:defRPr/>
            </a:pPr>
            <a:r>
              <a:rPr lang="en-US" altLang="zh-CN" sz="1600" b="1" dirty="0" smtClean="0" bmk="">
                <a:solidFill>
                  <a:prstClr val="black"/>
                </a:solidFill>
                <a:latin typeface="黑体" pitchFamily="49" charset="-122"/>
              </a:rPr>
              <a:t>3.2</a:t>
            </a:r>
            <a:r>
              <a:rPr lang="zh-CN" altLang="en-US" sz="1600" b="1" dirty="0" smtClean="0" bmk="">
                <a:solidFill>
                  <a:prstClr val="black"/>
                </a:solidFill>
                <a:latin typeface="黑体" pitchFamily="49" charset="-122"/>
              </a:rPr>
              <a:t> 调试质量管理</a:t>
            </a:r>
            <a:endParaRPr lang="zh-CN" altLang="en-US" sz="1600" b="1" dirty="0" smtClean="0" bmk="">
              <a:solidFill>
                <a:prstClr val="black"/>
              </a:solidFill>
              <a:latin typeface="Calibri" pitchFamily="34" charset="0"/>
            </a:endParaRPr>
          </a:p>
          <a:p>
            <a:pPr marL="92075" indent="358775">
              <a:lnSpc>
                <a:spcPct val="150000"/>
              </a:lnSpc>
              <a:buFont typeface="Wingdings" pitchFamily="2" charset="2"/>
              <a:buChar char="Ø"/>
              <a:defRPr/>
            </a:pPr>
            <a:r>
              <a:rPr lang="zh-CN" altLang="en-US" sz="1600" dirty="0" smtClean="0" bmk="">
                <a:solidFill>
                  <a:prstClr val="black"/>
                </a:solidFill>
                <a:latin typeface="Calibri" pitchFamily="34" charset="0"/>
                <a:cs typeface="宋体" pitchFamily="2" charset="-122"/>
              </a:rPr>
              <a:t>建立完善的质量保证体系，加强质量监督检查和过程质量控制，保证质量体系得到有效的运作和实施，促使调试质量的提高和持续改进。</a:t>
            </a:r>
            <a:endParaRPr lang="zh-CN" altLang="en-US" sz="1600" dirty="0" smtClean="0" bmk="">
              <a:solidFill>
                <a:prstClr val="black"/>
              </a:solidFill>
            </a:endParaRPr>
          </a:p>
          <a:p>
            <a:pPr marL="92075" indent="358775">
              <a:lnSpc>
                <a:spcPct val="150000"/>
              </a:lnSpc>
              <a:buFont typeface="Wingdings" pitchFamily="2" charset="2"/>
              <a:buChar char="Ø"/>
              <a:defRPr/>
            </a:pPr>
            <a:r>
              <a:rPr lang="zh-CN" altLang="en-US" sz="1600" dirty="0" smtClean="0" bmk="">
                <a:solidFill>
                  <a:prstClr val="black"/>
                </a:solidFill>
                <a:latin typeface="Calibri" pitchFamily="34" charset="0"/>
                <a:cs typeface="宋体" pitchFamily="2" charset="-122"/>
              </a:rPr>
              <a:t>调试</a:t>
            </a:r>
            <a:r>
              <a:rPr lang="zh-CN" altLang="en-US" sz="1600" dirty="0" bmk="">
                <a:solidFill>
                  <a:prstClr val="black"/>
                </a:solidFill>
                <a:latin typeface="Calibri" pitchFamily="34" charset="0"/>
                <a:cs typeface="宋体" pitchFamily="2" charset="-122"/>
              </a:rPr>
              <a:t>质量控制采用三个阶段十道</a:t>
            </a:r>
            <a:r>
              <a:rPr lang="zh-CN" altLang="en-US" sz="1600" dirty="0" smtClean="0" bmk="">
                <a:solidFill>
                  <a:prstClr val="black"/>
                </a:solidFill>
                <a:latin typeface="Calibri" pitchFamily="34" charset="0"/>
                <a:cs typeface="宋体" pitchFamily="2" charset="-122"/>
              </a:rPr>
              <a:t>屏障。</a:t>
            </a:r>
            <a:r>
              <a:rPr lang="zh-CN" altLang="en-US" sz="1600" b="1" dirty="0" bmk="">
                <a:solidFill>
                  <a:prstClr val="black"/>
                </a:solidFill>
                <a:latin typeface="Calibri" pitchFamily="34" charset="0"/>
                <a:cs typeface="宋体" pitchFamily="2" charset="-122"/>
              </a:rPr>
              <a:t>试验前重点控制</a:t>
            </a:r>
            <a:r>
              <a:rPr lang="zh-CN" altLang="en-US" sz="1600" dirty="0" bmk="">
                <a:solidFill>
                  <a:prstClr val="black"/>
                </a:solidFill>
                <a:latin typeface="Calibri" pitchFamily="34" charset="0"/>
                <a:cs typeface="宋体" pitchFamily="2" charset="-122"/>
              </a:rPr>
              <a:t>（</a:t>
            </a:r>
            <a:r>
              <a:rPr lang="en-US" altLang="zh-CN" sz="1600" dirty="0" bmk="">
                <a:solidFill>
                  <a:prstClr val="black"/>
                </a:solidFill>
                <a:latin typeface="Calibri" pitchFamily="34" charset="0"/>
                <a:cs typeface="宋体" pitchFamily="2" charset="-122"/>
              </a:rPr>
              <a:t>1</a:t>
            </a:r>
            <a:r>
              <a:rPr lang="zh-CN" altLang="en-US" sz="1600" dirty="0" bmk="">
                <a:solidFill>
                  <a:prstClr val="black"/>
                </a:solidFill>
                <a:latin typeface="Calibri" pitchFamily="34" charset="0"/>
                <a:cs typeface="宋体" pitchFamily="2" charset="-122"/>
              </a:rPr>
              <a:t>）试验人员的培训与授权（</a:t>
            </a:r>
            <a:r>
              <a:rPr lang="en-US" altLang="zh-CN" sz="1600" dirty="0" bmk="">
                <a:solidFill>
                  <a:prstClr val="black"/>
                </a:solidFill>
                <a:latin typeface="Calibri" pitchFamily="34" charset="0"/>
                <a:cs typeface="宋体" pitchFamily="2" charset="-122"/>
              </a:rPr>
              <a:t>2</a:t>
            </a:r>
            <a:r>
              <a:rPr lang="zh-CN" altLang="en-US" sz="1600" dirty="0" bmk="">
                <a:solidFill>
                  <a:prstClr val="black"/>
                </a:solidFill>
                <a:latin typeface="Calibri" pitchFamily="34" charset="0"/>
                <a:cs typeface="宋体" pitchFamily="2" charset="-122"/>
              </a:rPr>
              <a:t>）试验程序的编校审批（</a:t>
            </a:r>
            <a:r>
              <a:rPr lang="en-US" altLang="zh-CN" sz="1600" dirty="0" bmk="">
                <a:solidFill>
                  <a:prstClr val="black"/>
                </a:solidFill>
                <a:latin typeface="Calibri" pitchFamily="34" charset="0"/>
                <a:cs typeface="宋体" pitchFamily="2" charset="-122"/>
              </a:rPr>
              <a:t>3</a:t>
            </a:r>
            <a:r>
              <a:rPr lang="zh-CN" altLang="en-US" sz="1600" dirty="0" bmk="">
                <a:solidFill>
                  <a:prstClr val="black"/>
                </a:solidFill>
                <a:latin typeface="Calibri" pitchFamily="34" charset="0"/>
                <a:cs typeface="宋体" pitchFamily="2" charset="-122"/>
              </a:rPr>
              <a:t>）试验风险分析与预控（</a:t>
            </a:r>
            <a:r>
              <a:rPr lang="en-US" altLang="zh-CN" sz="1600" dirty="0" bmk="">
                <a:solidFill>
                  <a:prstClr val="black"/>
                </a:solidFill>
                <a:latin typeface="Calibri" pitchFamily="34" charset="0"/>
                <a:cs typeface="宋体" pitchFamily="2" charset="-122"/>
              </a:rPr>
              <a:t>4</a:t>
            </a:r>
            <a:r>
              <a:rPr lang="zh-CN" altLang="en-US" sz="1600" dirty="0" bmk="">
                <a:solidFill>
                  <a:prstClr val="black"/>
                </a:solidFill>
                <a:latin typeface="Calibri" pitchFamily="34" charset="0"/>
                <a:cs typeface="宋体" pitchFamily="2" charset="-122"/>
              </a:rPr>
              <a:t>）试验技术交底（</a:t>
            </a:r>
            <a:r>
              <a:rPr lang="en-US" altLang="zh-CN" sz="1600" dirty="0" bmk="">
                <a:solidFill>
                  <a:prstClr val="black"/>
                </a:solidFill>
                <a:latin typeface="Calibri" pitchFamily="34" charset="0"/>
                <a:cs typeface="宋体" pitchFamily="2" charset="-122"/>
              </a:rPr>
              <a:t>5</a:t>
            </a:r>
            <a:r>
              <a:rPr lang="zh-CN" altLang="en-US" sz="1600" dirty="0" bmk="">
                <a:solidFill>
                  <a:prstClr val="black"/>
                </a:solidFill>
                <a:latin typeface="Calibri" pitchFamily="34" charset="0"/>
                <a:cs typeface="宋体" pitchFamily="2" charset="-122"/>
              </a:rPr>
              <a:t>）试验许可证申请与隔离；</a:t>
            </a:r>
            <a:r>
              <a:rPr lang="zh-CN" altLang="en-US" sz="1600" b="1" dirty="0" bmk="">
                <a:solidFill>
                  <a:prstClr val="black"/>
                </a:solidFill>
                <a:latin typeface="Calibri" pitchFamily="34" charset="0"/>
                <a:cs typeface="宋体" pitchFamily="2" charset="-122"/>
              </a:rPr>
              <a:t>试验中重点控制</a:t>
            </a:r>
            <a:r>
              <a:rPr lang="zh-CN" altLang="en-US" sz="1600" dirty="0" bmk="">
                <a:solidFill>
                  <a:prstClr val="black"/>
                </a:solidFill>
                <a:latin typeface="Calibri" pitchFamily="34" charset="0"/>
                <a:cs typeface="宋体" pitchFamily="2" charset="-122"/>
              </a:rPr>
              <a:t>（</a:t>
            </a:r>
            <a:r>
              <a:rPr lang="en-US" altLang="zh-CN" sz="1600" dirty="0" bmk="">
                <a:solidFill>
                  <a:prstClr val="black"/>
                </a:solidFill>
                <a:latin typeface="Calibri" pitchFamily="34" charset="0"/>
                <a:cs typeface="宋体" pitchFamily="2" charset="-122"/>
              </a:rPr>
              <a:t>6</a:t>
            </a:r>
            <a:r>
              <a:rPr lang="zh-CN" altLang="en-US" sz="1600" dirty="0" bmk="">
                <a:solidFill>
                  <a:prstClr val="black"/>
                </a:solidFill>
                <a:latin typeface="Calibri" pitchFamily="34" charset="0"/>
                <a:cs typeface="宋体" pitchFamily="2" charset="-122"/>
              </a:rPr>
              <a:t>）试验工前会、班前会（</a:t>
            </a:r>
            <a:r>
              <a:rPr lang="en-US" altLang="zh-CN" sz="1600" dirty="0" bmk="">
                <a:solidFill>
                  <a:prstClr val="black"/>
                </a:solidFill>
                <a:latin typeface="Calibri" pitchFamily="34" charset="0"/>
                <a:cs typeface="宋体" pitchFamily="2" charset="-122"/>
              </a:rPr>
              <a:t>7</a:t>
            </a:r>
            <a:r>
              <a:rPr lang="zh-CN" altLang="en-US" sz="1600" dirty="0" bmk="">
                <a:solidFill>
                  <a:prstClr val="black"/>
                </a:solidFill>
                <a:latin typeface="Calibri" pitchFamily="34" charset="0"/>
                <a:cs typeface="宋体" pitchFamily="2" charset="-122"/>
              </a:rPr>
              <a:t>）试验操作与过程监护；</a:t>
            </a:r>
            <a:r>
              <a:rPr lang="zh-CN" altLang="en-US" sz="1600" b="1" dirty="0" bmk="">
                <a:solidFill>
                  <a:prstClr val="black"/>
                </a:solidFill>
                <a:latin typeface="Calibri" pitchFamily="34" charset="0"/>
                <a:cs typeface="宋体" pitchFamily="2" charset="-122"/>
              </a:rPr>
              <a:t>试验后重点控制</a:t>
            </a:r>
            <a:r>
              <a:rPr lang="zh-CN" altLang="en-US" sz="1600" dirty="0" bmk="">
                <a:solidFill>
                  <a:prstClr val="black"/>
                </a:solidFill>
                <a:latin typeface="Calibri" pitchFamily="34" charset="0"/>
                <a:cs typeface="宋体" pitchFamily="2" charset="-122"/>
              </a:rPr>
              <a:t>（</a:t>
            </a:r>
            <a:r>
              <a:rPr lang="en-US" altLang="zh-CN" sz="1600" dirty="0" bmk="">
                <a:solidFill>
                  <a:prstClr val="black"/>
                </a:solidFill>
                <a:latin typeface="Calibri" pitchFamily="34" charset="0"/>
                <a:cs typeface="宋体" pitchFamily="2" charset="-122"/>
              </a:rPr>
              <a:t>8</a:t>
            </a:r>
            <a:r>
              <a:rPr lang="zh-CN" altLang="en-US" sz="1600" dirty="0" bmk="">
                <a:solidFill>
                  <a:prstClr val="black"/>
                </a:solidFill>
                <a:latin typeface="Calibri" pitchFamily="34" charset="0"/>
                <a:cs typeface="宋体" pitchFamily="2" charset="-122"/>
              </a:rPr>
              <a:t>）试验结果分析与评价（</a:t>
            </a:r>
            <a:r>
              <a:rPr lang="en-US" altLang="zh-CN" sz="1600" dirty="0" bmk="">
                <a:solidFill>
                  <a:prstClr val="black"/>
                </a:solidFill>
                <a:latin typeface="Calibri" pitchFamily="34" charset="0"/>
                <a:cs typeface="宋体" pitchFamily="2" charset="-122"/>
              </a:rPr>
              <a:t>9</a:t>
            </a:r>
            <a:r>
              <a:rPr lang="zh-CN" altLang="en-US" sz="1600" dirty="0" bmk="">
                <a:solidFill>
                  <a:prstClr val="black"/>
                </a:solidFill>
                <a:latin typeface="Calibri" pitchFamily="34" charset="0"/>
                <a:cs typeface="宋体" pitchFamily="2" charset="-122"/>
              </a:rPr>
              <a:t>）调试成果移交与验收（</a:t>
            </a:r>
            <a:r>
              <a:rPr lang="en-US" altLang="zh-CN" sz="1600" dirty="0" bmk="">
                <a:solidFill>
                  <a:prstClr val="black"/>
                </a:solidFill>
                <a:latin typeface="Calibri" pitchFamily="34" charset="0"/>
                <a:cs typeface="宋体" pitchFamily="2" charset="-122"/>
              </a:rPr>
              <a:t>10</a:t>
            </a:r>
            <a:r>
              <a:rPr lang="zh-CN" altLang="en-US" sz="1600" dirty="0" bmk="">
                <a:solidFill>
                  <a:prstClr val="black"/>
                </a:solidFill>
                <a:latin typeface="Calibri" pitchFamily="34" charset="0"/>
                <a:cs typeface="宋体" pitchFamily="2" charset="-122"/>
              </a:rPr>
              <a:t>）调试经验反馈与评估利用</a:t>
            </a:r>
            <a:r>
              <a:rPr lang="zh-CN" altLang="en-US" sz="1600" dirty="0" smtClean="0" bmk="">
                <a:solidFill>
                  <a:prstClr val="black"/>
                </a:solidFill>
                <a:latin typeface="Calibri" pitchFamily="34" charset="0"/>
                <a:cs typeface="宋体" pitchFamily="2" charset="-122"/>
              </a:rPr>
              <a:t>。调试质量控制屏障如下图。</a:t>
            </a:r>
            <a:endParaRPr lang="en-US" altLang="zh-CN" sz="1600" dirty="0" bmk="">
              <a:solidFill>
                <a:prstClr val="black"/>
              </a:solidFill>
              <a:latin typeface="Calibri" pitchFamily="34" charset="0"/>
              <a:cs typeface="宋体" pitchFamily="2" charset="-122"/>
            </a:endParaRPr>
          </a:p>
        </p:txBody>
      </p:sp>
      <p:pic>
        <p:nvPicPr>
          <p:cNvPr id="6" name="图片 6"/>
          <p:cNvPicPr>
            <a:picLocks noChangeAspect="1" noChangeArrowheads="1"/>
          </p:cNvPicPr>
          <p:nvPr/>
        </p:nvPicPr>
        <p:blipFill>
          <a:blip r:embed="rId3" cstate="print"/>
          <a:srcRect/>
          <a:stretch>
            <a:fillRect/>
          </a:stretch>
        </p:blipFill>
        <p:spPr bwMode="auto">
          <a:xfrm>
            <a:off x="1619672" y="3861048"/>
            <a:ext cx="6408713" cy="2664296"/>
          </a:xfrm>
          <a:prstGeom prst="rect">
            <a:avLst/>
          </a:prstGeom>
          <a:noFill/>
          <a:ln w="9525">
            <a:noFill/>
            <a:miter lim="800000"/>
            <a:headEnd/>
            <a:tailEnd/>
          </a:ln>
        </p:spPr>
      </p:pic>
      <p:sp>
        <p:nvSpPr>
          <p:cNvPr id="7" name="矩形 20"/>
          <p:cNvSpPr>
            <a:spLocks noChangeArrowheads="1"/>
          </p:cNvSpPr>
          <p:nvPr/>
        </p:nvSpPr>
        <p:spPr bwMode="auto">
          <a:xfrm>
            <a:off x="3131840" y="332656"/>
            <a:ext cx="2435282" cy="369332"/>
          </a:xfrm>
          <a:prstGeom prst="rect">
            <a:avLst/>
          </a:prstGeom>
          <a:noFill/>
          <a:ln w="9525">
            <a:noFill/>
            <a:miter lim="800000"/>
            <a:headEnd/>
            <a:tailEnd/>
          </a:ln>
        </p:spPr>
        <p:txBody>
          <a:bodyPr wrap="none">
            <a:spAutoFit/>
          </a:bodyPr>
          <a:lstStyle/>
          <a:p>
            <a:r>
              <a:rPr lang="zh-CN" altLang="zh-CN" b="1" dirty="0" smtClean="0"/>
              <a:t>第</a:t>
            </a:r>
            <a:r>
              <a:rPr lang="zh-CN" altLang="en-US" b="1" dirty="0" smtClean="0"/>
              <a:t>五</a:t>
            </a:r>
            <a:r>
              <a:rPr lang="zh-CN" altLang="zh-CN" b="1" dirty="0" smtClean="0"/>
              <a:t>章</a:t>
            </a:r>
            <a:r>
              <a:rPr lang="en-US" altLang="zh-CN" b="1" dirty="0" smtClean="0"/>
              <a:t>   </a:t>
            </a:r>
            <a:r>
              <a:rPr lang="zh-CN" altLang="zh-CN" b="1" dirty="0" smtClean="0"/>
              <a:t>调试</a:t>
            </a:r>
            <a:r>
              <a:rPr lang="zh-CN" altLang="en-US" b="1" dirty="0" smtClean="0"/>
              <a:t>过程管理</a:t>
            </a:r>
            <a:endParaRPr lang="zh-CN" altLang="en-US" b="1" dirty="0"/>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矩形 36"/>
          <p:cNvSpPr/>
          <p:nvPr/>
        </p:nvSpPr>
        <p:spPr>
          <a:xfrm>
            <a:off x="8604250" y="6500285"/>
            <a:ext cx="431800" cy="28998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5" name="矩形 4"/>
          <p:cNvSpPr/>
          <p:nvPr/>
        </p:nvSpPr>
        <p:spPr>
          <a:xfrm>
            <a:off x="395536" y="908720"/>
            <a:ext cx="8352928" cy="1938992"/>
          </a:xfrm>
          <a:prstGeom prst="rect">
            <a:avLst/>
          </a:prstGeom>
        </p:spPr>
        <p:txBody>
          <a:bodyPr wrap="square">
            <a:spAutoFit/>
          </a:bodyPr>
          <a:lstStyle/>
          <a:p>
            <a:pPr indent="92075">
              <a:lnSpc>
                <a:spcPct val="150000"/>
              </a:lnSpc>
              <a:defRPr/>
            </a:pPr>
            <a:r>
              <a:rPr lang="en-US" altLang="zh-CN" sz="1600" b="1" dirty="0" smtClean="0"/>
              <a:t>3.3</a:t>
            </a:r>
            <a:r>
              <a:rPr lang="zh-CN" altLang="en-US" sz="1600" b="1" dirty="0" smtClean="0"/>
              <a:t>  </a:t>
            </a:r>
            <a:r>
              <a:rPr lang="zh-CN" altLang="zh-CN" sz="1600" b="1" dirty="0" smtClean="0"/>
              <a:t>机组</a:t>
            </a:r>
            <a:r>
              <a:rPr lang="zh-CN" altLang="zh-CN" sz="1600" b="1" dirty="0"/>
              <a:t>性能指标</a:t>
            </a:r>
            <a:endParaRPr lang="en-US" altLang="zh-CN" sz="1600" b="1" dirty="0"/>
          </a:p>
          <a:p>
            <a:pPr marL="92075" indent="358775">
              <a:lnSpc>
                <a:spcPct val="150000"/>
              </a:lnSpc>
              <a:buFont typeface="Wingdings" pitchFamily="2" charset="2"/>
              <a:buChar char="Ø"/>
              <a:defRPr/>
            </a:pPr>
            <a:r>
              <a:rPr lang="zh-CN" altLang="zh-CN" sz="1600" dirty="0" bmk="">
                <a:solidFill>
                  <a:prstClr val="black"/>
                </a:solidFill>
                <a:latin typeface="Calibri" pitchFamily="34" charset="0"/>
                <a:cs typeface="宋体" pitchFamily="2" charset="-122"/>
              </a:rPr>
              <a:t>对影响核电厂安全可靠运行十分重要的设备或机组</a:t>
            </a:r>
            <a:r>
              <a:rPr lang="zh-CN" altLang="zh-CN" sz="1600" dirty="0" smtClean="0" bmk="">
                <a:solidFill>
                  <a:prstClr val="black"/>
                </a:solidFill>
                <a:latin typeface="Calibri" pitchFamily="34" charset="0"/>
                <a:cs typeface="宋体" pitchFamily="2" charset="-122"/>
              </a:rPr>
              <a:t>性能指标</a:t>
            </a:r>
            <a:r>
              <a:rPr lang="zh-CN" altLang="zh-CN" sz="1600" dirty="0" smtClean="0"/>
              <a:t>在机组启动调试阶段应进行独立的验证</a:t>
            </a:r>
            <a:r>
              <a:rPr lang="en-US" altLang="zh-CN" sz="1600" dirty="0" smtClean="0"/>
              <a:t>(</a:t>
            </a:r>
            <a:r>
              <a:rPr lang="zh-CN" altLang="zh-CN" sz="1600" dirty="0" smtClean="0"/>
              <a:t>或联合验证</a:t>
            </a:r>
            <a:r>
              <a:rPr lang="en-US" altLang="zh-CN" sz="1600" dirty="0" smtClean="0"/>
              <a:t>)</a:t>
            </a:r>
            <a:r>
              <a:rPr lang="zh-CN" altLang="zh-CN" sz="1600" dirty="0" smtClean="0"/>
              <a:t>；机组主要经济技术指标保证的项目包括但不限于如</a:t>
            </a:r>
            <a:r>
              <a:rPr lang="zh-CN" altLang="en-US" sz="1600" dirty="0" smtClean="0"/>
              <a:t>下表。</a:t>
            </a:r>
            <a:endParaRPr lang="zh-CN" altLang="zh-CN" sz="1600" dirty="0" bmk="">
              <a:solidFill>
                <a:prstClr val="black"/>
              </a:solidFill>
              <a:latin typeface="Calibri" pitchFamily="34" charset="0"/>
              <a:cs typeface="宋体" pitchFamily="2" charset="-122"/>
            </a:endParaRPr>
          </a:p>
          <a:p>
            <a:pPr marL="92075" indent="358775">
              <a:lnSpc>
                <a:spcPct val="150000"/>
              </a:lnSpc>
              <a:buFont typeface="Wingdings" pitchFamily="2" charset="2"/>
              <a:buChar char="Ø"/>
              <a:defRPr/>
            </a:pPr>
            <a:r>
              <a:rPr lang="zh-CN" altLang="en-US" sz="1600" dirty="0" bmk="">
                <a:solidFill>
                  <a:prstClr val="black"/>
                </a:solidFill>
                <a:latin typeface="Calibri" pitchFamily="34" charset="0"/>
                <a:cs typeface="宋体" pitchFamily="2" charset="-122"/>
              </a:rPr>
              <a:t>机组各项性能指标</a:t>
            </a:r>
            <a:r>
              <a:rPr lang="zh-CN" altLang="zh-CN" sz="1600" dirty="0" bmk="">
                <a:solidFill>
                  <a:prstClr val="black"/>
                </a:solidFill>
                <a:latin typeface="Calibri" pitchFamily="34" charset="0"/>
                <a:cs typeface="宋体" pitchFamily="2" charset="-122"/>
              </a:rPr>
              <a:t>达到合同要求，并满足《中国核能优质工程奖评选办法》</a:t>
            </a:r>
            <a:r>
              <a:rPr lang="zh-CN" altLang="en-US" sz="1600" dirty="0" bmk="">
                <a:solidFill>
                  <a:prstClr val="black"/>
                </a:solidFill>
                <a:latin typeface="Calibri" pitchFamily="34" charset="0"/>
                <a:cs typeface="宋体" pitchFamily="2" charset="-122"/>
              </a:rPr>
              <a:t>中</a:t>
            </a:r>
            <a:r>
              <a:rPr lang="zh-CN" altLang="zh-CN" sz="1600" dirty="0" bmk="">
                <a:solidFill>
                  <a:prstClr val="black"/>
                </a:solidFill>
                <a:latin typeface="Calibri" pitchFamily="34" charset="0"/>
                <a:cs typeface="宋体" pitchFamily="2" charset="-122"/>
              </a:rPr>
              <a:t>要求</a:t>
            </a:r>
            <a:r>
              <a:rPr lang="zh-CN" altLang="en-US" sz="1600" dirty="0" bmk="">
                <a:solidFill>
                  <a:prstClr val="black"/>
                </a:solidFill>
                <a:latin typeface="Calibri" pitchFamily="34" charset="0"/>
                <a:cs typeface="宋体" pitchFamily="2" charset="-122"/>
              </a:rPr>
              <a:t>的各项性能指标</a:t>
            </a:r>
            <a:r>
              <a:rPr lang="zh-CN" altLang="zh-CN" sz="1600" dirty="0" smtClean="0" bmk="">
                <a:solidFill>
                  <a:prstClr val="black"/>
                </a:solidFill>
                <a:latin typeface="Calibri" pitchFamily="34" charset="0"/>
                <a:cs typeface="宋体" pitchFamily="2" charset="-122"/>
              </a:rPr>
              <a:t>。</a:t>
            </a:r>
            <a:endParaRPr lang="en-US" altLang="zh-CN" sz="1600" dirty="0" bmk="">
              <a:solidFill>
                <a:prstClr val="black"/>
              </a:solidFill>
              <a:latin typeface="Calibri" pitchFamily="34" charset="0"/>
              <a:cs typeface="宋体" pitchFamily="2" charset="-122"/>
            </a:endParaRPr>
          </a:p>
        </p:txBody>
      </p:sp>
      <p:graphicFrame>
        <p:nvGraphicFramePr>
          <p:cNvPr id="6" name="表格 5"/>
          <p:cNvGraphicFramePr>
            <a:graphicFrameLocks noGrp="1"/>
          </p:cNvGraphicFramePr>
          <p:nvPr/>
        </p:nvGraphicFramePr>
        <p:xfrm>
          <a:off x="827584" y="2852936"/>
          <a:ext cx="7613301" cy="3456385"/>
        </p:xfrm>
        <a:graphic>
          <a:graphicData uri="http://schemas.openxmlformats.org/drawingml/2006/table">
            <a:tbl>
              <a:tblPr>
                <a:tableStyleId>{8799B23B-EC83-4686-B30A-512413B5E67A}</a:tableStyleId>
              </a:tblPr>
              <a:tblGrid>
                <a:gridCol w="606871"/>
                <a:gridCol w="2497445"/>
                <a:gridCol w="496888"/>
                <a:gridCol w="1179185"/>
                <a:gridCol w="892607"/>
                <a:gridCol w="606871"/>
                <a:gridCol w="666717"/>
                <a:gridCol w="666717"/>
              </a:tblGrid>
              <a:tr h="219456">
                <a:tc rowSpan="2">
                  <a:txBody>
                    <a:bodyPr/>
                    <a:lstStyle/>
                    <a:p>
                      <a:pPr algn="ctr">
                        <a:spcAft>
                          <a:spcPts val="0"/>
                        </a:spcAft>
                      </a:pPr>
                      <a:r>
                        <a:rPr lang="zh-CN" sz="1200" kern="100" dirty="0"/>
                        <a:t>序号</a:t>
                      </a:r>
                      <a:endParaRPr lang="zh-CN" sz="1050" kern="100" dirty="0">
                        <a:latin typeface="Calibri"/>
                        <a:ea typeface="宋体"/>
                        <a:cs typeface="Times New Roman"/>
                      </a:endParaRPr>
                    </a:p>
                  </a:txBody>
                  <a:tcPr marL="0" marR="0" marT="0" marB="0" anchor="ctr"/>
                </a:tc>
                <a:tc rowSpan="2">
                  <a:txBody>
                    <a:bodyPr/>
                    <a:lstStyle/>
                    <a:p>
                      <a:pPr algn="ctr">
                        <a:spcAft>
                          <a:spcPts val="0"/>
                        </a:spcAft>
                      </a:pPr>
                      <a:r>
                        <a:rPr lang="zh-CN" sz="1200" kern="100" dirty="0"/>
                        <a:t>复</a:t>
                      </a:r>
                      <a:r>
                        <a:rPr lang="en-US" sz="1200" kern="100" dirty="0"/>
                        <a:t>  </a:t>
                      </a:r>
                      <a:r>
                        <a:rPr lang="zh-CN" sz="1200" kern="100" dirty="0"/>
                        <a:t>查</a:t>
                      </a:r>
                      <a:r>
                        <a:rPr lang="en-US" sz="1200" kern="100" dirty="0"/>
                        <a:t>  </a:t>
                      </a:r>
                      <a:r>
                        <a:rPr lang="zh-CN" sz="1200" kern="100" dirty="0"/>
                        <a:t>要</a:t>
                      </a:r>
                      <a:r>
                        <a:rPr lang="en-US" sz="1200" kern="100" dirty="0"/>
                        <a:t>  </a:t>
                      </a:r>
                      <a:r>
                        <a:rPr lang="zh-CN" sz="1200" kern="100" dirty="0"/>
                        <a:t>点</a:t>
                      </a:r>
                      <a:endParaRPr lang="zh-CN" sz="1050" kern="100" dirty="0">
                        <a:latin typeface="Calibri"/>
                        <a:ea typeface="宋体"/>
                        <a:cs typeface="Times New Roman"/>
                      </a:endParaRPr>
                    </a:p>
                  </a:txBody>
                  <a:tcPr marL="0" marR="0" marT="0" marB="0" anchor="ctr"/>
                </a:tc>
                <a:tc rowSpan="2" gridSpan="2">
                  <a:txBody>
                    <a:bodyPr/>
                    <a:lstStyle/>
                    <a:p>
                      <a:pPr algn="ctr">
                        <a:spcAft>
                          <a:spcPts val="0"/>
                        </a:spcAft>
                      </a:pPr>
                      <a:r>
                        <a:rPr lang="zh-CN" sz="1200" kern="100" dirty="0"/>
                        <a:t>复</a:t>
                      </a:r>
                      <a:r>
                        <a:rPr lang="en-US" sz="1200" kern="100" dirty="0"/>
                        <a:t>  </a:t>
                      </a:r>
                      <a:r>
                        <a:rPr lang="zh-CN" sz="1200" kern="100" dirty="0"/>
                        <a:t>查</a:t>
                      </a:r>
                      <a:r>
                        <a:rPr lang="en-US" sz="1200" kern="100" dirty="0"/>
                        <a:t>  </a:t>
                      </a:r>
                      <a:r>
                        <a:rPr lang="zh-CN" sz="1200" kern="100" dirty="0"/>
                        <a:t>标</a:t>
                      </a:r>
                      <a:r>
                        <a:rPr lang="en-US" sz="1200" kern="100" dirty="0"/>
                        <a:t>  </a:t>
                      </a:r>
                      <a:r>
                        <a:rPr lang="zh-CN" sz="1200" kern="100" dirty="0"/>
                        <a:t>准</a:t>
                      </a:r>
                      <a:endParaRPr lang="zh-CN" sz="1050" kern="100" dirty="0">
                        <a:latin typeface="Calibri"/>
                        <a:ea typeface="宋体"/>
                        <a:cs typeface="Times New Roman"/>
                      </a:endParaRPr>
                    </a:p>
                  </a:txBody>
                  <a:tcPr marL="0" marR="0" marT="0" marB="0" anchor="ctr"/>
                </a:tc>
                <a:tc rowSpan="2" hMerge="1">
                  <a:txBody>
                    <a:bodyPr/>
                    <a:lstStyle/>
                    <a:p>
                      <a:endParaRPr lang="zh-CN" altLang="en-US"/>
                    </a:p>
                  </a:txBody>
                  <a:tcPr/>
                </a:tc>
                <a:tc rowSpan="2">
                  <a:txBody>
                    <a:bodyPr/>
                    <a:lstStyle/>
                    <a:p>
                      <a:pPr algn="ctr">
                        <a:spcAft>
                          <a:spcPts val="0"/>
                        </a:spcAft>
                      </a:pPr>
                      <a:r>
                        <a:rPr lang="zh-CN" sz="1200" kern="100"/>
                        <a:t>复查</a:t>
                      </a:r>
                      <a:endParaRPr lang="zh-CN" sz="1050" kern="100"/>
                    </a:p>
                    <a:p>
                      <a:pPr algn="ctr">
                        <a:spcAft>
                          <a:spcPts val="0"/>
                        </a:spcAft>
                      </a:pPr>
                      <a:r>
                        <a:rPr lang="zh-CN" sz="1200" kern="100"/>
                        <a:t>依据</a:t>
                      </a:r>
                      <a:endParaRPr lang="zh-CN" sz="1050" kern="100">
                        <a:latin typeface="Calibri"/>
                        <a:ea typeface="宋体"/>
                        <a:cs typeface="Times New Roman"/>
                      </a:endParaRPr>
                    </a:p>
                  </a:txBody>
                  <a:tcPr marL="0" marR="0" marT="0" marB="0" anchor="ctr"/>
                </a:tc>
                <a:tc gridSpan="3">
                  <a:txBody>
                    <a:bodyPr/>
                    <a:lstStyle/>
                    <a:p>
                      <a:pPr algn="ctr">
                        <a:spcAft>
                          <a:spcPts val="0"/>
                        </a:spcAft>
                      </a:pPr>
                      <a:r>
                        <a:rPr lang="zh-CN" sz="1200" kern="100"/>
                        <a:t>复查结果</a:t>
                      </a:r>
                      <a:endParaRPr lang="zh-CN" sz="1050" kern="100">
                        <a:latin typeface="Calibri"/>
                        <a:ea typeface="宋体"/>
                        <a:cs typeface="Times New Roman"/>
                      </a:endParaRPr>
                    </a:p>
                  </a:txBody>
                  <a:tcPr marL="0" marR="0" marT="0" marB="0" anchor="ctr"/>
                </a:tc>
                <a:tc hMerge="1">
                  <a:txBody>
                    <a:bodyPr/>
                    <a:lstStyle/>
                    <a:p>
                      <a:endParaRPr lang="zh-CN" altLang="en-US"/>
                    </a:p>
                  </a:txBody>
                  <a:tcPr/>
                </a:tc>
                <a:tc hMerge="1">
                  <a:txBody>
                    <a:bodyPr/>
                    <a:lstStyle/>
                    <a:p>
                      <a:endParaRPr lang="zh-CN" altLang="en-US"/>
                    </a:p>
                  </a:txBody>
                  <a:tcPr/>
                </a:tc>
              </a:tr>
              <a:tr h="438915">
                <a:tc vMerge="1">
                  <a:txBody>
                    <a:bodyPr/>
                    <a:lstStyle/>
                    <a:p>
                      <a:endParaRPr lang="zh-CN" altLang="en-US"/>
                    </a:p>
                  </a:txBody>
                  <a:tcPr/>
                </a:tc>
                <a:tc vMerge="1">
                  <a:txBody>
                    <a:bodyPr/>
                    <a:lstStyle/>
                    <a:p>
                      <a:endParaRPr lang="zh-CN" altLang="en-US"/>
                    </a:p>
                  </a:txBody>
                  <a:tcPr/>
                </a:tc>
                <a:tc gridSpan="2" vMerge="1">
                  <a:txBody>
                    <a:bodyPr/>
                    <a:lstStyle/>
                    <a:p>
                      <a:endParaRPr lang="zh-CN" altLang="en-US"/>
                    </a:p>
                  </a:txBody>
                  <a:tcPr/>
                </a:tc>
                <a:tc hMerge="1" vMerge="1">
                  <a:txBody>
                    <a:bodyPr/>
                    <a:lstStyle/>
                    <a:p>
                      <a:endParaRPr lang="zh-CN" altLang="en-US"/>
                    </a:p>
                  </a:txBody>
                  <a:tcPr/>
                </a:tc>
                <a:tc vMerge="1">
                  <a:txBody>
                    <a:bodyPr/>
                    <a:lstStyle/>
                    <a:p>
                      <a:endParaRPr lang="zh-CN" altLang="en-US"/>
                    </a:p>
                  </a:txBody>
                  <a:tcPr/>
                </a:tc>
                <a:tc>
                  <a:txBody>
                    <a:bodyPr/>
                    <a:lstStyle/>
                    <a:p>
                      <a:pPr algn="ctr">
                        <a:spcAft>
                          <a:spcPts val="0"/>
                        </a:spcAft>
                      </a:pPr>
                      <a:r>
                        <a:rPr lang="zh-CN" sz="1200" kern="100"/>
                        <a:t>符合</a:t>
                      </a:r>
                      <a:endParaRPr lang="zh-CN" sz="1050" kern="100">
                        <a:latin typeface="Calibri"/>
                        <a:ea typeface="宋体"/>
                        <a:cs typeface="Times New Roman"/>
                      </a:endParaRPr>
                    </a:p>
                  </a:txBody>
                  <a:tcPr marL="0" marR="0" marT="0" marB="0" anchor="ctr"/>
                </a:tc>
                <a:tc>
                  <a:txBody>
                    <a:bodyPr/>
                    <a:lstStyle/>
                    <a:p>
                      <a:pPr algn="ctr">
                        <a:spcAft>
                          <a:spcPts val="0"/>
                        </a:spcAft>
                      </a:pPr>
                      <a:r>
                        <a:rPr lang="zh-CN" sz="1200" kern="100"/>
                        <a:t>基本</a:t>
                      </a:r>
                      <a:endParaRPr lang="zh-CN" sz="1050" kern="100"/>
                    </a:p>
                    <a:p>
                      <a:pPr algn="ctr">
                        <a:spcAft>
                          <a:spcPts val="0"/>
                        </a:spcAft>
                      </a:pPr>
                      <a:r>
                        <a:rPr lang="zh-CN" sz="1200" kern="100"/>
                        <a:t>符合</a:t>
                      </a:r>
                      <a:endParaRPr lang="zh-CN" sz="1050" kern="100">
                        <a:latin typeface="Calibri"/>
                        <a:ea typeface="宋体"/>
                        <a:cs typeface="Times New Roman"/>
                      </a:endParaRPr>
                    </a:p>
                  </a:txBody>
                  <a:tcPr marL="0" marR="0" marT="0" marB="0" anchor="ctr"/>
                </a:tc>
                <a:tc>
                  <a:txBody>
                    <a:bodyPr/>
                    <a:lstStyle/>
                    <a:p>
                      <a:pPr algn="ctr">
                        <a:spcAft>
                          <a:spcPts val="0"/>
                        </a:spcAft>
                      </a:pPr>
                      <a:r>
                        <a:rPr lang="zh-CN" sz="1200" kern="100"/>
                        <a:t>不符合</a:t>
                      </a:r>
                      <a:endParaRPr lang="zh-CN" sz="1050" kern="100">
                        <a:latin typeface="Calibri"/>
                        <a:ea typeface="宋体"/>
                        <a:cs typeface="Times New Roman"/>
                      </a:endParaRPr>
                    </a:p>
                  </a:txBody>
                  <a:tcPr marL="0" marR="0" marT="0" marB="0" anchor="ctr"/>
                </a:tc>
              </a:tr>
              <a:tr h="230887">
                <a:tc>
                  <a:txBody>
                    <a:bodyPr/>
                    <a:lstStyle/>
                    <a:p>
                      <a:pPr marL="342900" lvl="0" indent="-342900" algn="ctr">
                        <a:spcAft>
                          <a:spcPts val="0"/>
                        </a:spcAft>
                        <a:buFont typeface="+mj-lt"/>
                        <a:buNone/>
                        <a:tabLst>
                          <a:tab pos="105410" algn="l"/>
                        </a:tabLst>
                      </a:pPr>
                      <a:r>
                        <a:rPr lang="en-US" sz="1200" kern="100" dirty="0" smtClean="0">
                          <a:latin typeface="宋体"/>
                          <a:ea typeface="宋体"/>
                          <a:cs typeface="Times New Roman"/>
                        </a:rPr>
                        <a:t>1</a:t>
                      </a:r>
                      <a:endParaRPr lang="en-US" sz="1200" kern="100" dirty="0">
                        <a:latin typeface="宋体"/>
                        <a:ea typeface="宋体"/>
                        <a:cs typeface="Times New Roman"/>
                      </a:endParaRPr>
                    </a:p>
                  </a:txBody>
                  <a:tcPr marL="53975" marR="53975" marT="9525" marB="0" anchor="ctr"/>
                </a:tc>
                <a:tc>
                  <a:txBody>
                    <a:bodyPr/>
                    <a:lstStyle/>
                    <a:p>
                      <a:pPr marL="0" indent="95250" algn="just">
                        <a:spcAft>
                          <a:spcPts val="0"/>
                        </a:spcAft>
                      </a:pPr>
                      <a:r>
                        <a:rPr lang="zh-CN" sz="1200" kern="100" dirty="0"/>
                        <a:t>连续满负荷试运行时间</a:t>
                      </a:r>
                      <a:endParaRPr lang="zh-CN" sz="1050" kern="100" dirty="0">
                        <a:latin typeface="Calibri"/>
                        <a:ea typeface="宋体"/>
                        <a:cs typeface="Times New Roman"/>
                      </a:endParaRPr>
                    </a:p>
                  </a:txBody>
                  <a:tcPr marL="0" marR="0" marT="9525" marB="0" anchor="ctr"/>
                </a:tc>
                <a:tc>
                  <a:txBody>
                    <a:bodyPr/>
                    <a:lstStyle/>
                    <a:p>
                      <a:pPr algn="ctr">
                        <a:spcAft>
                          <a:spcPts val="0"/>
                        </a:spcAft>
                      </a:pPr>
                      <a:r>
                        <a:rPr lang="zh-CN" sz="1200" kern="100"/>
                        <a:t>小时</a:t>
                      </a:r>
                      <a:endParaRPr lang="zh-CN" sz="1050" kern="100">
                        <a:latin typeface="Calibri"/>
                        <a:ea typeface="宋体"/>
                        <a:cs typeface="Times New Roman"/>
                      </a:endParaRPr>
                    </a:p>
                  </a:txBody>
                  <a:tcPr marL="0" marR="0" marT="0" marB="0" anchor="ctr"/>
                </a:tc>
                <a:tc>
                  <a:txBody>
                    <a:bodyPr/>
                    <a:lstStyle/>
                    <a:p>
                      <a:pPr algn="ctr">
                        <a:spcAft>
                          <a:spcPts val="0"/>
                        </a:spcAft>
                      </a:pPr>
                      <a:r>
                        <a:rPr lang="zh-CN" sz="1200" kern="100" spc="-30"/>
                        <a:t>≮</a:t>
                      </a:r>
                      <a:r>
                        <a:rPr lang="en-US" sz="1200" kern="100"/>
                        <a:t>168</a:t>
                      </a:r>
                      <a:endParaRPr lang="zh-CN" sz="1050" kern="100">
                        <a:latin typeface="Calibri"/>
                        <a:ea typeface="宋体"/>
                        <a:cs typeface="Times New Roman"/>
                      </a:endParaRPr>
                    </a:p>
                  </a:txBody>
                  <a:tcPr marL="0" marR="0" marT="0" marB="0" anchor="ctr"/>
                </a:tc>
                <a:tc>
                  <a:txBody>
                    <a:bodyPr/>
                    <a:lstStyle/>
                    <a:p>
                      <a:pPr algn="ctr">
                        <a:spcAft>
                          <a:spcPts val="0"/>
                        </a:spcAft>
                      </a:pPr>
                      <a:r>
                        <a:rPr lang="zh-CN" sz="1200" kern="100"/>
                        <a:t>试验报告</a:t>
                      </a:r>
                      <a:endParaRPr lang="zh-CN" sz="1050" kern="100">
                        <a:latin typeface="Calibri"/>
                        <a:ea typeface="宋体"/>
                        <a:cs typeface="Times New Roman"/>
                      </a:endParaRPr>
                    </a:p>
                  </a:txBody>
                  <a:tcPr marL="0" marR="0" marT="0" marB="0" anchor="ctr"/>
                </a:tc>
                <a:tc>
                  <a:txBody>
                    <a:bodyPr/>
                    <a:lstStyle/>
                    <a:p>
                      <a:pPr algn="ctr">
                        <a:spcAft>
                          <a:spcPts val="0"/>
                        </a:spcAft>
                      </a:pPr>
                      <a:endParaRPr lang="en-US" sz="1200" kern="100">
                        <a:latin typeface="宋体"/>
                        <a:ea typeface="宋体"/>
                        <a:cs typeface="Times New Roman"/>
                      </a:endParaRPr>
                    </a:p>
                  </a:txBody>
                  <a:tcPr marL="0" marR="0" marT="0" marB="0" anchor="ctr"/>
                </a:tc>
                <a:tc>
                  <a:txBody>
                    <a:bodyPr/>
                    <a:lstStyle/>
                    <a:p>
                      <a:pPr algn="ctr">
                        <a:spcAft>
                          <a:spcPts val="0"/>
                        </a:spcAft>
                      </a:pPr>
                      <a:endParaRPr lang="en-US" sz="1200" kern="100">
                        <a:latin typeface="宋体"/>
                        <a:ea typeface="宋体"/>
                        <a:cs typeface="Times New Roman"/>
                      </a:endParaRPr>
                    </a:p>
                  </a:txBody>
                  <a:tcPr marL="0" marR="0" marT="0" marB="0" anchor="ctr"/>
                </a:tc>
                <a:tc>
                  <a:txBody>
                    <a:bodyPr/>
                    <a:lstStyle/>
                    <a:p>
                      <a:pPr algn="ctr">
                        <a:spcAft>
                          <a:spcPts val="0"/>
                        </a:spcAft>
                      </a:pPr>
                      <a:endParaRPr lang="en-US" sz="1200" kern="100">
                        <a:latin typeface="宋体"/>
                        <a:ea typeface="宋体"/>
                        <a:cs typeface="Times New Roman"/>
                      </a:endParaRPr>
                    </a:p>
                  </a:txBody>
                  <a:tcPr marL="0" marR="0" marT="0" marB="0" anchor="ctr"/>
                </a:tc>
              </a:tr>
              <a:tr h="230887">
                <a:tc>
                  <a:txBody>
                    <a:bodyPr/>
                    <a:lstStyle/>
                    <a:p>
                      <a:pPr marL="342900" lvl="0" indent="-342900" algn="ctr">
                        <a:spcAft>
                          <a:spcPts val="0"/>
                        </a:spcAft>
                        <a:buFont typeface="+mj-lt"/>
                        <a:buNone/>
                        <a:tabLst>
                          <a:tab pos="105410" algn="l"/>
                        </a:tabLst>
                      </a:pPr>
                      <a:r>
                        <a:rPr lang="en-US" sz="1200" kern="100" dirty="0" smtClean="0">
                          <a:latin typeface="宋体"/>
                          <a:ea typeface="宋体"/>
                          <a:cs typeface="Times New Roman"/>
                        </a:rPr>
                        <a:t>2</a:t>
                      </a:r>
                      <a:endParaRPr lang="en-US" sz="1200" kern="100" dirty="0">
                        <a:latin typeface="宋体"/>
                        <a:ea typeface="宋体"/>
                        <a:cs typeface="Times New Roman"/>
                      </a:endParaRPr>
                    </a:p>
                  </a:txBody>
                  <a:tcPr marL="53975" marR="53975" marT="9525" marB="0" anchor="ctr"/>
                </a:tc>
                <a:tc>
                  <a:txBody>
                    <a:bodyPr/>
                    <a:lstStyle/>
                    <a:p>
                      <a:pPr marL="0" indent="95250" algn="l">
                        <a:spcAft>
                          <a:spcPts val="0"/>
                        </a:spcAft>
                      </a:pPr>
                      <a:r>
                        <a:rPr lang="en-US" sz="1200" kern="100" dirty="0"/>
                        <a:t>100%</a:t>
                      </a:r>
                      <a:r>
                        <a:rPr lang="zh-CN" sz="1200" kern="100" dirty="0"/>
                        <a:t>甩负荷试验</a:t>
                      </a:r>
                      <a:endParaRPr lang="zh-CN" sz="1050" kern="100" dirty="0">
                        <a:latin typeface="Calibri"/>
                        <a:ea typeface="宋体"/>
                        <a:cs typeface="Times New Roman"/>
                      </a:endParaRPr>
                    </a:p>
                  </a:txBody>
                  <a:tcPr marL="0" marR="0" marT="9525" marB="0" anchor="ctr"/>
                </a:tc>
                <a:tc>
                  <a:txBody>
                    <a:bodyPr/>
                    <a:lstStyle/>
                    <a:p>
                      <a:pPr algn="ctr">
                        <a:spcAft>
                          <a:spcPts val="0"/>
                        </a:spcAft>
                      </a:pPr>
                      <a:r>
                        <a:rPr lang="zh-CN" sz="1200" kern="100"/>
                        <a:t>符合</a:t>
                      </a:r>
                      <a:endParaRPr lang="zh-CN" sz="1050" kern="100">
                        <a:latin typeface="Calibri"/>
                        <a:ea typeface="宋体"/>
                        <a:cs typeface="Times New Roman"/>
                      </a:endParaRPr>
                    </a:p>
                  </a:txBody>
                  <a:tcPr marL="0" marR="0" marT="0" marB="0" anchor="ctr"/>
                </a:tc>
                <a:tc>
                  <a:txBody>
                    <a:bodyPr/>
                    <a:lstStyle/>
                    <a:p>
                      <a:pPr algn="ctr">
                        <a:spcAft>
                          <a:spcPts val="0"/>
                        </a:spcAft>
                      </a:pPr>
                      <a:r>
                        <a:rPr lang="zh-CN" sz="1200" kern="100"/>
                        <a:t>（符合设计）</a:t>
                      </a:r>
                      <a:endParaRPr lang="zh-CN" sz="1050" kern="100">
                        <a:latin typeface="Calibri"/>
                        <a:ea typeface="宋体"/>
                        <a:cs typeface="Times New Roman"/>
                      </a:endParaRPr>
                    </a:p>
                  </a:txBody>
                  <a:tcPr marL="0" marR="0" marT="0" marB="0" anchor="ctr"/>
                </a:tc>
                <a:tc>
                  <a:txBody>
                    <a:bodyPr/>
                    <a:lstStyle/>
                    <a:p>
                      <a:pPr algn="ctr">
                        <a:spcAft>
                          <a:spcPts val="0"/>
                        </a:spcAft>
                      </a:pPr>
                      <a:r>
                        <a:rPr lang="zh-CN" sz="1200" kern="100"/>
                        <a:t>试验报告</a:t>
                      </a:r>
                      <a:endParaRPr lang="zh-CN" sz="1050" kern="100">
                        <a:latin typeface="Calibri"/>
                        <a:ea typeface="宋体"/>
                        <a:cs typeface="Times New Roman"/>
                      </a:endParaRPr>
                    </a:p>
                  </a:txBody>
                  <a:tcPr marL="0" marR="0" marT="0" marB="0" anchor="ctr"/>
                </a:tc>
                <a:tc>
                  <a:txBody>
                    <a:bodyPr/>
                    <a:lstStyle/>
                    <a:p>
                      <a:pPr algn="ctr">
                        <a:spcAft>
                          <a:spcPts val="0"/>
                        </a:spcAft>
                      </a:pPr>
                      <a:endParaRPr lang="en-US" sz="1200" kern="100">
                        <a:latin typeface="宋体"/>
                        <a:ea typeface="宋体"/>
                        <a:cs typeface="Times New Roman"/>
                      </a:endParaRPr>
                    </a:p>
                  </a:txBody>
                  <a:tcPr marL="0" marR="0" marT="0" marB="0" anchor="ctr"/>
                </a:tc>
                <a:tc>
                  <a:txBody>
                    <a:bodyPr/>
                    <a:lstStyle/>
                    <a:p>
                      <a:pPr algn="ctr">
                        <a:spcAft>
                          <a:spcPts val="0"/>
                        </a:spcAft>
                      </a:pPr>
                      <a:endParaRPr lang="en-US" sz="1200" kern="100">
                        <a:latin typeface="宋体"/>
                        <a:ea typeface="宋体"/>
                        <a:cs typeface="Times New Roman"/>
                      </a:endParaRPr>
                    </a:p>
                  </a:txBody>
                  <a:tcPr marL="0" marR="0" marT="0" marB="0" anchor="ctr"/>
                </a:tc>
                <a:tc>
                  <a:txBody>
                    <a:bodyPr/>
                    <a:lstStyle/>
                    <a:p>
                      <a:pPr algn="ctr">
                        <a:spcAft>
                          <a:spcPts val="0"/>
                        </a:spcAft>
                      </a:pPr>
                      <a:endParaRPr lang="en-US" sz="1200" kern="100">
                        <a:latin typeface="宋体"/>
                        <a:ea typeface="宋体"/>
                        <a:cs typeface="Times New Roman"/>
                      </a:endParaRPr>
                    </a:p>
                  </a:txBody>
                  <a:tcPr marL="0" marR="0" marT="0" marB="0" anchor="ctr"/>
                </a:tc>
              </a:tr>
              <a:tr h="230887">
                <a:tc>
                  <a:txBody>
                    <a:bodyPr/>
                    <a:lstStyle/>
                    <a:p>
                      <a:pPr marL="342900" lvl="0" indent="-342900" algn="ctr">
                        <a:spcAft>
                          <a:spcPts val="0"/>
                        </a:spcAft>
                        <a:buFont typeface="+mj-lt"/>
                        <a:buNone/>
                        <a:tabLst>
                          <a:tab pos="105410" algn="l"/>
                        </a:tabLst>
                      </a:pPr>
                      <a:r>
                        <a:rPr lang="en-US" sz="1200" kern="100" dirty="0" smtClean="0">
                          <a:latin typeface="宋体"/>
                          <a:ea typeface="宋体"/>
                          <a:cs typeface="Times New Roman"/>
                        </a:rPr>
                        <a:t>3</a:t>
                      </a:r>
                      <a:endParaRPr lang="en-US" sz="1200" kern="100" dirty="0">
                        <a:latin typeface="宋体"/>
                        <a:ea typeface="宋体"/>
                        <a:cs typeface="Times New Roman"/>
                      </a:endParaRPr>
                    </a:p>
                  </a:txBody>
                  <a:tcPr marL="53975" marR="53975" marT="9525" marB="0" anchor="ctr"/>
                </a:tc>
                <a:tc>
                  <a:txBody>
                    <a:bodyPr/>
                    <a:lstStyle/>
                    <a:p>
                      <a:pPr marL="0" indent="95250" algn="just">
                        <a:spcAft>
                          <a:spcPts val="0"/>
                        </a:spcAft>
                      </a:pPr>
                      <a:r>
                        <a:rPr lang="en-US" sz="1200" kern="100" dirty="0"/>
                        <a:t>NSSS</a:t>
                      </a:r>
                      <a:r>
                        <a:rPr lang="zh-CN" sz="1200" kern="100" dirty="0"/>
                        <a:t>额定热功率</a:t>
                      </a:r>
                      <a:endParaRPr lang="zh-CN" sz="1050" kern="100" dirty="0">
                        <a:latin typeface="Calibri"/>
                        <a:ea typeface="宋体"/>
                        <a:cs typeface="Times New Roman"/>
                      </a:endParaRPr>
                    </a:p>
                  </a:txBody>
                  <a:tcPr marL="0" marR="0" marT="9525" marB="0" anchor="ctr"/>
                </a:tc>
                <a:tc>
                  <a:txBody>
                    <a:bodyPr/>
                    <a:lstStyle/>
                    <a:p>
                      <a:pPr algn="ctr">
                        <a:spcAft>
                          <a:spcPts val="0"/>
                        </a:spcAft>
                      </a:pPr>
                      <a:r>
                        <a:rPr lang="en-US" sz="1200" kern="100"/>
                        <a:t>MWt</a:t>
                      </a:r>
                      <a:endParaRPr lang="zh-CN" sz="1050" kern="100">
                        <a:latin typeface="Calibri"/>
                        <a:ea typeface="宋体"/>
                        <a:cs typeface="Times New Roman"/>
                      </a:endParaRPr>
                    </a:p>
                  </a:txBody>
                  <a:tcPr marL="0" marR="0" marT="0" marB="0" anchor="ctr"/>
                </a:tc>
                <a:tc>
                  <a:txBody>
                    <a:bodyPr/>
                    <a:lstStyle/>
                    <a:p>
                      <a:pPr algn="ctr">
                        <a:spcAft>
                          <a:spcPts val="0"/>
                        </a:spcAft>
                      </a:pPr>
                      <a:r>
                        <a:rPr lang="zh-CN" sz="1200" kern="100" spc="-30"/>
                        <a:t>≮保证值</a:t>
                      </a:r>
                      <a:endParaRPr lang="zh-CN" sz="1050" kern="100">
                        <a:latin typeface="Calibri"/>
                        <a:ea typeface="宋体"/>
                        <a:cs typeface="Times New Roman"/>
                      </a:endParaRPr>
                    </a:p>
                  </a:txBody>
                  <a:tcPr marL="0" marR="0" marT="0" marB="0" anchor="ctr"/>
                </a:tc>
                <a:tc>
                  <a:txBody>
                    <a:bodyPr/>
                    <a:lstStyle/>
                    <a:p>
                      <a:pPr algn="ctr">
                        <a:spcAft>
                          <a:spcPts val="0"/>
                        </a:spcAft>
                      </a:pPr>
                      <a:r>
                        <a:rPr lang="zh-CN" sz="1200" kern="100"/>
                        <a:t>试验报告</a:t>
                      </a:r>
                      <a:endParaRPr lang="zh-CN" sz="1050" kern="100">
                        <a:latin typeface="Calibri"/>
                        <a:ea typeface="宋体"/>
                        <a:cs typeface="Times New Roman"/>
                      </a:endParaRPr>
                    </a:p>
                  </a:txBody>
                  <a:tcPr marL="0" marR="0" marT="0" marB="0" anchor="ctr"/>
                </a:tc>
                <a:tc>
                  <a:txBody>
                    <a:bodyPr/>
                    <a:lstStyle/>
                    <a:p>
                      <a:pPr algn="ctr">
                        <a:spcAft>
                          <a:spcPts val="0"/>
                        </a:spcAft>
                      </a:pPr>
                      <a:endParaRPr lang="en-US" sz="1200" kern="100">
                        <a:latin typeface="宋体"/>
                        <a:ea typeface="宋体"/>
                        <a:cs typeface="Times New Roman"/>
                      </a:endParaRPr>
                    </a:p>
                  </a:txBody>
                  <a:tcPr marL="0" marR="0" marT="0" marB="0" anchor="ctr"/>
                </a:tc>
                <a:tc>
                  <a:txBody>
                    <a:bodyPr/>
                    <a:lstStyle/>
                    <a:p>
                      <a:pPr algn="ctr">
                        <a:spcAft>
                          <a:spcPts val="0"/>
                        </a:spcAft>
                      </a:pPr>
                      <a:endParaRPr lang="en-US" sz="1200" kern="100">
                        <a:latin typeface="宋体"/>
                        <a:ea typeface="宋体"/>
                        <a:cs typeface="Times New Roman"/>
                      </a:endParaRPr>
                    </a:p>
                  </a:txBody>
                  <a:tcPr marL="0" marR="0" marT="0" marB="0" anchor="ctr"/>
                </a:tc>
                <a:tc>
                  <a:txBody>
                    <a:bodyPr/>
                    <a:lstStyle/>
                    <a:p>
                      <a:pPr algn="ctr">
                        <a:spcAft>
                          <a:spcPts val="0"/>
                        </a:spcAft>
                      </a:pPr>
                      <a:endParaRPr lang="en-US" sz="1200" kern="100">
                        <a:latin typeface="宋体"/>
                        <a:ea typeface="宋体"/>
                        <a:cs typeface="Times New Roman"/>
                      </a:endParaRPr>
                    </a:p>
                  </a:txBody>
                  <a:tcPr marL="0" marR="0" marT="0" marB="0" anchor="ctr"/>
                </a:tc>
              </a:tr>
              <a:tr h="230887">
                <a:tc>
                  <a:txBody>
                    <a:bodyPr/>
                    <a:lstStyle/>
                    <a:p>
                      <a:pPr marL="342900" lvl="0" indent="-342900" algn="ctr">
                        <a:spcAft>
                          <a:spcPts val="0"/>
                        </a:spcAft>
                        <a:buFont typeface="+mj-lt"/>
                        <a:buNone/>
                        <a:tabLst>
                          <a:tab pos="105410" algn="l"/>
                        </a:tabLst>
                      </a:pPr>
                      <a:r>
                        <a:rPr lang="en-US" sz="1200" kern="100" dirty="0" smtClean="0">
                          <a:latin typeface="宋体"/>
                          <a:ea typeface="宋体"/>
                          <a:cs typeface="Times New Roman"/>
                        </a:rPr>
                        <a:t>4</a:t>
                      </a:r>
                      <a:endParaRPr lang="en-US" sz="1200" kern="100" dirty="0">
                        <a:latin typeface="宋体"/>
                        <a:ea typeface="宋体"/>
                        <a:cs typeface="Times New Roman"/>
                      </a:endParaRPr>
                    </a:p>
                  </a:txBody>
                  <a:tcPr marL="53975" marR="53975" marT="9525" marB="0" anchor="ctr"/>
                </a:tc>
                <a:tc>
                  <a:txBody>
                    <a:bodyPr/>
                    <a:lstStyle/>
                    <a:p>
                      <a:pPr marL="0" indent="95250" algn="just">
                        <a:spcAft>
                          <a:spcPts val="0"/>
                        </a:spcAft>
                      </a:pPr>
                      <a:r>
                        <a:rPr lang="zh-CN" sz="1200" kern="100" dirty="0"/>
                        <a:t>蒸汽发生器出口主蒸汽压力</a:t>
                      </a:r>
                      <a:endParaRPr lang="zh-CN" sz="1050" kern="100" dirty="0">
                        <a:latin typeface="Calibri"/>
                        <a:ea typeface="宋体"/>
                        <a:cs typeface="Times New Roman"/>
                      </a:endParaRPr>
                    </a:p>
                  </a:txBody>
                  <a:tcPr marL="0" marR="0" marT="9525" marB="0" anchor="ctr"/>
                </a:tc>
                <a:tc>
                  <a:txBody>
                    <a:bodyPr/>
                    <a:lstStyle/>
                    <a:p>
                      <a:pPr algn="ctr">
                        <a:spcAft>
                          <a:spcPts val="0"/>
                        </a:spcAft>
                      </a:pPr>
                      <a:r>
                        <a:rPr lang="en-US" sz="1200" kern="100"/>
                        <a:t>MPa</a:t>
                      </a:r>
                      <a:endParaRPr lang="zh-CN" sz="1050" kern="100">
                        <a:latin typeface="Calibri"/>
                        <a:ea typeface="宋体"/>
                        <a:cs typeface="Times New Roman"/>
                      </a:endParaRPr>
                    </a:p>
                  </a:txBody>
                  <a:tcPr marL="0" marR="0" marT="0" marB="0" anchor="ctr"/>
                </a:tc>
                <a:tc>
                  <a:txBody>
                    <a:bodyPr/>
                    <a:lstStyle/>
                    <a:p>
                      <a:pPr algn="ctr">
                        <a:spcAft>
                          <a:spcPts val="0"/>
                        </a:spcAft>
                      </a:pPr>
                      <a:r>
                        <a:rPr lang="zh-CN" sz="1200" kern="100" spc="-30"/>
                        <a:t>≮保证值</a:t>
                      </a:r>
                      <a:endParaRPr lang="zh-CN" sz="1050" kern="100">
                        <a:latin typeface="Calibri"/>
                        <a:ea typeface="宋体"/>
                        <a:cs typeface="Times New Roman"/>
                      </a:endParaRPr>
                    </a:p>
                  </a:txBody>
                  <a:tcPr marL="0" marR="0" marT="0" marB="0" anchor="ctr"/>
                </a:tc>
                <a:tc>
                  <a:txBody>
                    <a:bodyPr/>
                    <a:lstStyle/>
                    <a:p>
                      <a:pPr algn="ctr">
                        <a:spcAft>
                          <a:spcPts val="0"/>
                        </a:spcAft>
                      </a:pPr>
                      <a:r>
                        <a:rPr lang="zh-CN" sz="1200" kern="100"/>
                        <a:t>试验报告</a:t>
                      </a:r>
                      <a:endParaRPr lang="zh-CN" sz="1050" kern="100">
                        <a:latin typeface="Calibri"/>
                        <a:ea typeface="宋体"/>
                        <a:cs typeface="Times New Roman"/>
                      </a:endParaRPr>
                    </a:p>
                  </a:txBody>
                  <a:tcPr marL="0" marR="0" marT="0" marB="0" anchor="ctr"/>
                </a:tc>
                <a:tc>
                  <a:txBody>
                    <a:bodyPr/>
                    <a:lstStyle/>
                    <a:p>
                      <a:pPr algn="ctr">
                        <a:spcAft>
                          <a:spcPts val="0"/>
                        </a:spcAft>
                      </a:pPr>
                      <a:endParaRPr lang="en-US" sz="1200" kern="100">
                        <a:latin typeface="宋体"/>
                        <a:ea typeface="宋体"/>
                        <a:cs typeface="Times New Roman"/>
                      </a:endParaRPr>
                    </a:p>
                  </a:txBody>
                  <a:tcPr marL="0" marR="0" marT="0" marB="0" anchor="ctr"/>
                </a:tc>
                <a:tc>
                  <a:txBody>
                    <a:bodyPr/>
                    <a:lstStyle/>
                    <a:p>
                      <a:pPr algn="ctr">
                        <a:spcAft>
                          <a:spcPts val="0"/>
                        </a:spcAft>
                      </a:pPr>
                      <a:endParaRPr lang="en-US" sz="1200" kern="100">
                        <a:latin typeface="宋体"/>
                        <a:ea typeface="宋体"/>
                        <a:cs typeface="Times New Roman"/>
                      </a:endParaRPr>
                    </a:p>
                  </a:txBody>
                  <a:tcPr marL="0" marR="0" marT="0" marB="0" anchor="ctr"/>
                </a:tc>
                <a:tc>
                  <a:txBody>
                    <a:bodyPr/>
                    <a:lstStyle/>
                    <a:p>
                      <a:pPr algn="ctr">
                        <a:spcAft>
                          <a:spcPts val="0"/>
                        </a:spcAft>
                      </a:pPr>
                      <a:endParaRPr lang="en-US" sz="1200" kern="100">
                        <a:latin typeface="宋体"/>
                        <a:ea typeface="宋体"/>
                        <a:cs typeface="Times New Roman"/>
                      </a:endParaRPr>
                    </a:p>
                  </a:txBody>
                  <a:tcPr marL="0" marR="0" marT="0" marB="0" anchor="ctr"/>
                </a:tc>
              </a:tr>
              <a:tr h="230887">
                <a:tc>
                  <a:txBody>
                    <a:bodyPr/>
                    <a:lstStyle/>
                    <a:p>
                      <a:pPr marL="342900" lvl="0" indent="-342900" algn="ctr">
                        <a:spcAft>
                          <a:spcPts val="0"/>
                        </a:spcAft>
                        <a:buFont typeface="+mj-lt"/>
                        <a:buNone/>
                        <a:tabLst>
                          <a:tab pos="105410" algn="l"/>
                        </a:tabLst>
                      </a:pPr>
                      <a:r>
                        <a:rPr lang="en-US" sz="1200" kern="100" dirty="0" smtClean="0">
                          <a:latin typeface="宋体"/>
                          <a:ea typeface="宋体"/>
                          <a:cs typeface="Times New Roman"/>
                        </a:rPr>
                        <a:t>5</a:t>
                      </a:r>
                      <a:endParaRPr lang="en-US" sz="1200" kern="100" dirty="0">
                        <a:latin typeface="宋体"/>
                        <a:ea typeface="宋体"/>
                        <a:cs typeface="Times New Roman"/>
                      </a:endParaRPr>
                    </a:p>
                  </a:txBody>
                  <a:tcPr marL="53975" marR="53975" marT="9525" marB="0" anchor="ctr"/>
                </a:tc>
                <a:tc>
                  <a:txBody>
                    <a:bodyPr/>
                    <a:lstStyle/>
                    <a:p>
                      <a:pPr marL="0" indent="95250" algn="just">
                        <a:spcAft>
                          <a:spcPts val="0"/>
                        </a:spcAft>
                      </a:pPr>
                      <a:r>
                        <a:rPr lang="zh-CN" sz="1200" kern="100" dirty="0"/>
                        <a:t>蒸汽发生器出口主蒸汽温度</a:t>
                      </a:r>
                      <a:endParaRPr lang="zh-CN" sz="1050" kern="100" dirty="0">
                        <a:latin typeface="Calibri"/>
                        <a:ea typeface="宋体"/>
                        <a:cs typeface="Times New Roman"/>
                      </a:endParaRPr>
                    </a:p>
                  </a:txBody>
                  <a:tcPr marL="0" marR="0" marT="9525" marB="0" anchor="ctr"/>
                </a:tc>
                <a:tc>
                  <a:txBody>
                    <a:bodyPr/>
                    <a:lstStyle/>
                    <a:p>
                      <a:pPr algn="ctr">
                        <a:spcAft>
                          <a:spcPts val="0"/>
                        </a:spcAft>
                      </a:pPr>
                      <a:r>
                        <a:rPr lang="zh-CN" sz="1200" kern="100"/>
                        <a:t>℃</a:t>
                      </a:r>
                      <a:endParaRPr lang="zh-CN" sz="1050" kern="100">
                        <a:latin typeface="Calibri"/>
                        <a:ea typeface="宋体"/>
                        <a:cs typeface="Times New Roman"/>
                      </a:endParaRPr>
                    </a:p>
                  </a:txBody>
                  <a:tcPr marL="0" marR="0" marT="0" marB="0" anchor="ctr"/>
                </a:tc>
                <a:tc>
                  <a:txBody>
                    <a:bodyPr/>
                    <a:lstStyle/>
                    <a:p>
                      <a:pPr algn="ctr">
                        <a:spcAft>
                          <a:spcPts val="0"/>
                        </a:spcAft>
                      </a:pPr>
                      <a:r>
                        <a:rPr lang="zh-CN" sz="1200" kern="100" spc="-30"/>
                        <a:t>≮保证值</a:t>
                      </a:r>
                      <a:endParaRPr lang="zh-CN" sz="1050" kern="100">
                        <a:latin typeface="Calibri"/>
                        <a:ea typeface="宋体"/>
                        <a:cs typeface="Times New Roman"/>
                      </a:endParaRPr>
                    </a:p>
                  </a:txBody>
                  <a:tcPr marL="0" marR="0" marT="0" marB="0" anchor="ctr"/>
                </a:tc>
                <a:tc>
                  <a:txBody>
                    <a:bodyPr/>
                    <a:lstStyle/>
                    <a:p>
                      <a:pPr algn="ctr">
                        <a:spcAft>
                          <a:spcPts val="0"/>
                        </a:spcAft>
                      </a:pPr>
                      <a:r>
                        <a:rPr lang="zh-CN" sz="1200" kern="100"/>
                        <a:t>试验报告</a:t>
                      </a:r>
                      <a:endParaRPr lang="zh-CN" sz="1050" kern="100">
                        <a:latin typeface="Calibri"/>
                        <a:ea typeface="宋体"/>
                        <a:cs typeface="Times New Roman"/>
                      </a:endParaRPr>
                    </a:p>
                  </a:txBody>
                  <a:tcPr marL="0" marR="0" marT="0" marB="0" anchor="ctr"/>
                </a:tc>
                <a:tc>
                  <a:txBody>
                    <a:bodyPr/>
                    <a:lstStyle/>
                    <a:p>
                      <a:pPr algn="ctr">
                        <a:spcAft>
                          <a:spcPts val="0"/>
                        </a:spcAft>
                      </a:pPr>
                      <a:endParaRPr lang="en-US" sz="1200" kern="100">
                        <a:latin typeface="宋体"/>
                        <a:ea typeface="宋体"/>
                        <a:cs typeface="Times New Roman"/>
                      </a:endParaRPr>
                    </a:p>
                  </a:txBody>
                  <a:tcPr marL="0" marR="0" marT="0" marB="0" anchor="ctr"/>
                </a:tc>
                <a:tc>
                  <a:txBody>
                    <a:bodyPr/>
                    <a:lstStyle/>
                    <a:p>
                      <a:pPr algn="ctr">
                        <a:spcAft>
                          <a:spcPts val="0"/>
                        </a:spcAft>
                      </a:pPr>
                      <a:endParaRPr lang="en-US" sz="1200" kern="100">
                        <a:latin typeface="宋体"/>
                        <a:ea typeface="宋体"/>
                        <a:cs typeface="Times New Roman"/>
                      </a:endParaRPr>
                    </a:p>
                  </a:txBody>
                  <a:tcPr marL="0" marR="0" marT="0" marB="0" anchor="ctr"/>
                </a:tc>
                <a:tc>
                  <a:txBody>
                    <a:bodyPr/>
                    <a:lstStyle/>
                    <a:p>
                      <a:pPr algn="ctr">
                        <a:spcAft>
                          <a:spcPts val="0"/>
                        </a:spcAft>
                      </a:pPr>
                      <a:endParaRPr lang="en-US" sz="1200" kern="100">
                        <a:latin typeface="宋体"/>
                        <a:ea typeface="宋体"/>
                        <a:cs typeface="Times New Roman"/>
                      </a:endParaRPr>
                    </a:p>
                  </a:txBody>
                  <a:tcPr marL="0" marR="0" marT="0" marB="0" anchor="ctr"/>
                </a:tc>
              </a:tr>
              <a:tr h="230887">
                <a:tc>
                  <a:txBody>
                    <a:bodyPr/>
                    <a:lstStyle/>
                    <a:p>
                      <a:pPr marL="342900" lvl="0" indent="-342900" algn="ctr">
                        <a:spcAft>
                          <a:spcPts val="0"/>
                        </a:spcAft>
                        <a:buFont typeface="+mj-lt"/>
                        <a:buNone/>
                        <a:tabLst>
                          <a:tab pos="105410" algn="l"/>
                        </a:tabLst>
                      </a:pPr>
                      <a:r>
                        <a:rPr lang="en-US" sz="1200" kern="100" dirty="0" smtClean="0">
                          <a:latin typeface="宋体"/>
                          <a:ea typeface="宋体"/>
                          <a:cs typeface="Times New Roman"/>
                        </a:rPr>
                        <a:t>6</a:t>
                      </a:r>
                      <a:endParaRPr lang="en-US" sz="1200" kern="100" dirty="0">
                        <a:latin typeface="宋体"/>
                        <a:ea typeface="宋体"/>
                        <a:cs typeface="Times New Roman"/>
                      </a:endParaRPr>
                    </a:p>
                  </a:txBody>
                  <a:tcPr marL="53975" marR="53975" marT="9525" marB="0" anchor="ctr"/>
                </a:tc>
                <a:tc>
                  <a:txBody>
                    <a:bodyPr/>
                    <a:lstStyle/>
                    <a:p>
                      <a:pPr marL="0" indent="95250" algn="just">
                        <a:spcAft>
                          <a:spcPts val="0"/>
                        </a:spcAft>
                      </a:pPr>
                      <a:r>
                        <a:rPr lang="zh-CN" sz="1200" kern="100" dirty="0"/>
                        <a:t>蒸汽发生器出口主蒸汽湿度</a:t>
                      </a:r>
                      <a:endParaRPr lang="zh-CN" sz="1050" kern="100" dirty="0">
                        <a:latin typeface="Calibri"/>
                        <a:ea typeface="宋体"/>
                        <a:cs typeface="Times New Roman"/>
                      </a:endParaRPr>
                    </a:p>
                  </a:txBody>
                  <a:tcPr marL="0" marR="0" marT="9525" marB="0" anchor="ctr"/>
                </a:tc>
                <a:tc>
                  <a:txBody>
                    <a:bodyPr/>
                    <a:lstStyle/>
                    <a:p>
                      <a:pPr algn="ctr">
                        <a:spcAft>
                          <a:spcPts val="0"/>
                        </a:spcAft>
                      </a:pPr>
                      <a:r>
                        <a:rPr lang="en-US" sz="1200" kern="100" dirty="0"/>
                        <a:t>%</a:t>
                      </a:r>
                      <a:endParaRPr lang="zh-CN" sz="1050" kern="100" dirty="0">
                        <a:latin typeface="Calibri"/>
                        <a:ea typeface="宋体"/>
                        <a:cs typeface="Times New Roman"/>
                      </a:endParaRPr>
                    </a:p>
                  </a:txBody>
                  <a:tcPr marL="0" marR="0" marT="0" marB="0" anchor="ctr"/>
                </a:tc>
                <a:tc>
                  <a:txBody>
                    <a:bodyPr/>
                    <a:lstStyle/>
                    <a:p>
                      <a:pPr algn="ctr">
                        <a:spcAft>
                          <a:spcPts val="0"/>
                        </a:spcAft>
                      </a:pPr>
                      <a:r>
                        <a:rPr lang="zh-CN" altLang="zh-CN" sz="1200" kern="100" dirty="0" smtClean="0"/>
                        <a:t>≯</a:t>
                      </a:r>
                      <a:r>
                        <a:rPr lang="zh-CN" sz="1200" kern="100" spc="-30" dirty="0" smtClean="0"/>
                        <a:t>保证</a:t>
                      </a:r>
                      <a:r>
                        <a:rPr lang="zh-CN" sz="1200" kern="100" spc="-30" dirty="0"/>
                        <a:t>值</a:t>
                      </a:r>
                      <a:endParaRPr lang="zh-CN" sz="1050" kern="100" dirty="0">
                        <a:latin typeface="Calibri"/>
                        <a:ea typeface="宋体"/>
                        <a:cs typeface="Times New Roman"/>
                      </a:endParaRPr>
                    </a:p>
                  </a:txBody>
                  <a:tcPr marL="0" marR="0" marT="0" marB="0" anchor="ctr"/>
                </a:tc>
                <a:tc>
                  <a:txBody>
                    <a:bodyPr/>
                    <a:lstStyle/>
                    <a:p>
                      <a:pPr algn="ctr">
                        <a:spcAft>
                          <a:spcPts val="0"/>
                        </a:spcAft>
                      </a:pPr>
                      <a:r>
                        <a:rPr lang="zh-CN" sz="1200" kern="100"/>
                        <a:t>试验报告</a:t>
                      </a:r>
                      <a:endParaRPr lang="zh-CN" sz="1050" kern="100">
                        <a:latin typeface="Calibri"/>
                        <a:ea typeface="宋体"/>
                        <a:cs typeface="Times New Roman"/>
                      </a:endParaRPr>
                    </a:p>
                  </a:txBody>
                  <a:tcPr marL="0" marR="0" marT="0" marB="0" anchor="ctr"/>
                </a:tc>
                <a:tc>
                  <a:txBody>
                    <a:bodyPr/>
                    <a:lstStyle/>
                    <a:p>
                      <a:pPr algn="ctr">
                        <a:spcAft>
                          <a:spcPts val="0"/>
                        </a:spcAft>
                      </a:pPr>
                      <a:endParaRPr lang="en-US" sz="1200" kern="100">
                        <a:latin typeface="宋体"/>
                        <a:ea typeface="宋体"/>
                        <a:cs typeface="Times New Roman"/>
                      </a:endParaRPr>
                    </a:p>
                  </a:txBody>
                  <a:tcPr marL="0" marR="0" marT="0" marB="0" anchor="ctr"/>
                </a:tc>
                <a:tc>
                  <a:txBody>
                    <a:bodyPr/>
                    <a:lstStyle/>
                    <a:p>
                      <a:pPr algn="ctr">
                        <a:spcAft>
                          <a:spcPts val="0"/>
                        </a:spcAft>
                      </a:pPr>
                      <a:endParaRPr lang="en-US" sz="1200" kern="100">
                        <a:latin typeface="宋体"/>
                        <a:ea typeface="宋体"/>
                        <a:cs typeface="Times New Roman"/>
                      </a:endParaRPr>
                    </a:p>
                  </a:txBody>
                  <a:tcPr marL="0" marR="0" marT="0" marB="0" anchor="ctr"/>
                </a:tc>
                <a:tc>
                  <a:txBody>
                    <a:bodyPr/>
                    <a:lstStyle/>
                    <a:p>
                      <a:pPr algn="ctr">
                        <a:spcAft>
                          <a:spcPts val="0"/>
                        </a:spcAft>
                      </a:pPr>
                      <a:endParaRPr lang="en-US" sz="1200" kern="100">
                        <a:latin typeface="宋体"/>
                        <a:ea typeface="宋体"/>
                        <a:cs typeface="Times New Roman"/>
                      </a:endParaRPr>
                    </a:p>
                  </a:txBody>
                  <a:tcPr marL="0" marR="0" marT="0" marB="0" anchor="ctr"/>
                </a:tc>
              </a:tr>
              <a:tr h="230887">
                <a:tc>
                  <a:txBody>
                    <a:bodyPr/>
                    <a:lstStyle/>
                    <a:p>
                      <a:pPr marL="342900" lvl="0" indent="-342900" algn="ctr">
                        <a:spcAft>
                          <a:spcPts val="0"/>
                        </a:spcAft>
                        <a:buFont typeface="+mj-lt"/>
                        <a:buNone/>
                        <a:tabLst>
                          <a:tab pos="105410" algn="l"/>
                        </a:tabLst>
                      </a:pPr>
                      <a:r>
                        <a:rPr lang="en-US" sz="1200" kern="100" dirty="0" smtClean="0">
                          <a:latin typeface="宋体"/>
                          <a:ea typeface="宋体"/>
                          <a:cs typeface="Times New Roman"/>
                        </a:rPr>
                        <a:t>7</a:t>
                      </a:r>
                      <a:endParaRPr lang="en-US" sz="1200" kern="100" dirty="0">
                        <a:latin typeface="宋体"/>
                        <a:ea typeface="宋体"/>
                        <a:cs typeface="Times New Roman"/>
                      </a:endParaRPr>
                    </a:p>
                  </a:txBody>
                  <a:tcPr marL="53975" marR="53975" marT="9525" marB="0" anchor="ctr"/>
                </a:tc>
                <a:tc>
                  <a:txBody>
                    <a:bodyPr/>
                    <a:lstStyle/>
                    <a:p>
                      <a:pPr marL="0" indent="95250" algn="just">
                        <a:spcAft>
                          <a:spcPts val="0"/>
                        </a:spcAft>
                      </a:pPr>
                      <a:r>
                        <a:rPr lang="zh-CN" sz="1200" kern="100" dirty="0"/>
                        <a:t>机组电功率</a:t>
                      </a:r>
                      <a:endParaRPr lang="zh-CN" sz="1050" kern="100" dirty="0">
                        <a:latin typeface="Calibri"/>
                        <a:ea typeface="宋体"/>
                        <a:cs typeface="Times New Roman"/>
                      </a:endParaRPr>
                    </a:p>
                  </a:txBody>
                  <a:tcPr marL="0" marR="0" marT="9525" marB="0" anchor="ctr"/>
                </a:tc>
                <a:tc>
                  <a:txBody>
                    <a:bodyPr/>
                    <a:lstStyle/>
                    <a:p>
                      <a:pPr algn="ctr">
                        <a:spcAft>
                          <a:spcPts val="0"/>
                        </a:spcAft>
                      </a:pPr>
                      <a:r>
                        <a:rPr lang="en-US" sz="1200" kern="100"/>
                        <a:t>MW</a:t>
                      </a:r>
                      <a:endParaRPr lang="zh-CN" sz="1050" kern="100">
                        <a:latin typeface="Calibri"/>
                        <a:ea typeface="宋体"/>
                        <a:cs typeface="Times New Roman"/>
                      </a:endParaRPr>
                    </a:p>
                  </a:txBody>
                  <a:tcPr marL="0" marR="0" marT="0" marB="0" anchor="ctr"/>
                </a:tc>
                <a:tc>
                  <a:txBody>
                    <a:bodyPr/>
                    <a:lstStyle/>
                    <a:p>
                      <a:pPr algn="ctr">
                        <a:spcAft>
                          <a:spcPts val="0"/>
                        </a:spcAft>
                      </a:pPr>
                      <a:r>
                        <a:rPr lang="zh-CN" sz="1200" kern="100" spc="-30" dirty="0" smtClean="0"/>
                        <a:t>≮</a:t>
                      </a:r>
                      <a:r>
                        <a:rPr lang="zh-CN" sz="1200" kern="100" dirty="0" smtClean="0"/>
                        <a:t>保证值</a:t>
                      </a:r>
                      <a:endParaRPr lang="zh-CN" sz="1050" kern="100" dirty="0">
                        <a:latin typeface="Calibri"/>
                        <a:ea typeface="宋体"/>
                        <a:cs typeface="Times New Roman"/>
                      </a:endParaRPr>
                    </a:p>
                  </a:txBody>
                  <a:tcPr marL="0" marR="0" marT="0" marB="0" anchor="ctr"/>
                </a:tc>
                <a:tc>
                  <a:txBody>
                    <a:bodyPr/>
                    <a:lstStyle/>
                    <a:p>
                      <a:pPr algn="ctr">
                        <a:spcAft>
                          <a:spcPts val="0"/>
                        </a:spcAft>
                      </a:pPr>
                      <a:r>
                        <a:rPr lang="zh-CN" sz="1200" kern="100"/>
                        <a:t>试验报告</a:t>
                      </a:r>
                      <a:endParaRPr lang="zh-CN" sz="1050" kern="100">
                        <a:latin typeface="Calibri"/>
                        <a:ea typeface="宋体"/>
                        <a:cs typeface="Times New Roman"/>
                      </a:endParaRPr>
                    </a:p>
                  </a:txBody>
                  <a:tcPr marL="0" marR="0" marT="0" marB="0" anchor="ctr"/>
                </a:tc>
                <a:tc>
                  <a:txBody>
                    <a:bodyPr/>
                    <a:lstStyle/>
                    <a:p>
                      <a:pPr algn="ctr">
                        <a:spcAft>
                          <a:spcPts val="0"/>
                        </a:spcAft>
                      </a:pPr>
                      <a:endParaRPr lang="en-US" sz="1200" kern="100">
                        <a:latin typeface="宋体"/>
                        <a:ea typeface="宋体"/>
                        <a:cs typeface="Times New Roman"/>
                      </a:endParaRPr>
                    </a:p>
                  </a:txBody>
                  <a:tcPr marL="0" marR="0" marT="0" marB="0" anchor="ctr"/>
                </a:tc>
                <a:tc>
                  <a:txBody>
                    <a:bodyPr/>
                    <a:lstStyle/>
                    <a:p>
                      <a:pPr algn="ctr">
                        <a:spcAft>
                          <a:spcPts val="0"/>
                        </a:spcAft>
                      </a:pPr>
                      <a:endParaRPr lang="en-US" sz="1200" kern="100">
                        <a:latin typeface="宋体"/>
                        <a:ea typeface="宋体"/>
                        <a:cs typeface="Times New Roman"/>
                      </a:endParaRPr>
                    </a:p>
                  </a:txBody>
                  <a:tcPr marL="0" marR="0" marT="0" marB="0" anchor="ctr"/>
                </a:tc>
                <a:tc>
                  <a:txBody>
                    <a:bodyPr/>
                    <a:lstStyle/>
                    <a:p>
                      <a:pPr algn="ctr">
                        <a:spcAft>
                          <a:spcPts val="0"/>
                        </a:spcAft>
                      </a:pPr>
                      <a:endParaRPr lang="en-US" sz="1200" kern="100">
                        <a:latin typeface="宋体"/>
                        <a:ea typeface="宋体"/>
                        <a:cs typeface="Times New Roman"/>
                      </a:endParaRPr>
                    </a:p>
                  </a:txBody>
                  <a:tcPr marL="0" marR="0" marT="0" marB="0" anchor="ctr"/>
                </a:tc>
              </a:tr>
              <a:tr h="230887">
                <a:tc>
                  <a:txBody>
                    <a:bodyPr/>
                    <a:lstStyle/>
                    <a:p>
                      <a:pPr marL="342900" lvl="0" indent="-342900" algn="ctr">
                        <a:spcAft>
                          <a:spcPts val="0"/>
                        </a:spcAft>
                        <a:buFont typeface="+mj-lt"/>
                        <a:buNone/>
                        <a:tabLst>
                          <a:tab pos="105410" algn="l"/>
                        </a:tabLst>
                      </a:pPr>
                      <a:r>
                        <a:rPr lang="en-US" sz="1200" kern="100" dirty="0" smtClean="0">
                          <a:latin typeface="宋体"/>
                          <a:ea typeface="宋体"/>
                          <a:cs typeface="Times New Roman"/>
                        </a:rPr>
                        <a:t>8</a:t>
                      </a:r>
                      <a:endParaRPr lang="en-US" sz="1200" kern="100" dirty="0">
                        <a:latin typeface="宋体"/>
                        <a:ea typeface="宋体"/>
                        <a:cs typeface="Times New Roman"/>
                      </a:endParaRPr>
                    </a:p>
                  </a:txBody>
                  <a:tcPr marL="53975" marR="53975" marT="9525" marB="0" anchor="ctr"/>
                </a:tc>
                <a:tc>
                  <a:txBody>
                    <a:bodyPr/>
                    <a:lstStyle/>
                    <a:p>
                      <a:pPr marL="0" indent="95250" algn="just">
                        <a:spcAft>
                          <a:spcPts val="0"/>
                        </a:spcAft>
                      </a:pPr>
                      <a:r>
                        <a:rPr lang="zh-CN" sz="1200" kern="100" dirty="0"/>
                        <a:t>机组厂用电率</a:t>
                      </a:r>
                      <a:endParaRPr lang="zh-CN" sz="1050" kern="100" dirty="0">
                        <a:latin typeface="Calibri"/>
                        <a:ea typeface="宋体"/>
                        <a:cs typeface="Times New Roman"/>
                      </a:endParaRPr>
                    </a:p>
                  </a:txBody>
                  <a:tcPr marL="0" marR="0" marT="9525" marB="0" anchor="ctr"/>
                </a:tc>
                <a:tc>
                  <a:txBody>
                    <a:bodyPr/>
                    <a:lstStyle/>
                    <a:p>
                      <a:pPr algn="ctr">
                        <a:spcAft>
                          <a:spcPts val="0"/>
                        </a:spcAft>
                      </a:pPr>
                      <a:r>
                        <a:rPr lang="en-US" sz="1200" kern="100" spc="-100"/>
                        <a:t>%</a:t>
                      </a:r>
                      <a:endParaRPr lang="zh-CN" sz="1050" kern="100">
                        <a:latin typeface="Calibri"/>
                        <a:ea typeface="宋体"/>
                        <a:cs typeface="Times New Roman"/>
                      </a:endParaRPr>
                    </a:p>
                  </a:txBody>
                  <a:tcPr marL="0" marR="0" marT="0" marB="0" anchor="ctr"/>
                </a:tc>
                <a:tc>
                  <a:txBody>
                    <a:bodyPr/>
                    <a:lstStyle/>
                    <a:p>
                      <a:pPr algn="ctr">
                        <a:spcAft>
                          <a:spcPts val="0"/>
                        </a:spcAft>
                      </a:pPr>
                      <a:r>
                        <a:rPr lang="zh-CN" sz="1200" kern="100" dirty="0"/>
                        <a:t>≯</a:t>
                      </a:r>
                      <a:r>
                        <a:rPr lang="zh-CN" sz="1200" kern="100" spc="-30" dirty="0"/>
                        <a:t>保证值</a:t>
                      </a:r>
                      <a:endParaRPr lang="zh-CN" sz="1050" kern="100" dirty="0">
                        <a:latin typeface="Calibri"/>
                        <a:ea typeface="宋体"/>
                        <a:cs typeface="Times New Roman"/>
                      </a:endParaRPr>
                    </a:p>
                  </a:txBody>
                  <a:tcPr marL="0" marR="0" marT="0" marB="0" anchor="ctr"/>
                </a:tc>
                <a:tc>
                  <a:txBody>
                    <a:bodyPr/>
                    <a:lstStyle/>
                    <a:p>
                      <a:pPr algn="ctr">
                        <a:spcAft>
                          <a:spcPts val="0"/>
                        </a:spcAft>
                      </a:pPr>
                      <a:r>
                        <a:rPr lang="zh-CN" sz="1200" kern="100"/>
                        <a:t>试验报告</a:t>
                      </a:r>
                      <a:endParaRPr lang="zh-CN" sz="1050" kern="100">
                        <a:latin typeface="Calibri"/>
                        <a:ea typeface="宋体"/>
                        <a:cs typeface="Times New Roman"/>
                      </a:endParaRPr>
                    </a:p>
                  </a:txBody>
                  <a:tcPr marL="0" marR="0" marT="0" marB="0" anchor="ctr"/>
                </a:tc>
                <a:tc>
                  <a:txBody>
                    <a:bodyPr/>
                    <a:lstStyle/>
                    <a:p>
                      <a:pPr algn="ctr">
                        <a:spcAft>
                          <a:spcPts val="0"/>
                        </a:spcAft>
                      </a:pPr>
                      <a:endParaRPr lang="en-US" sz="1200" kern="100">
                        <a:latin typeface="宋体"/>
                        <a:ea typeface="宋体"/>
                        <a:cs typeface="Times New Roman"/>
                      </a:endParaRPr>
                    </a:p>
                  </a:txBody>
                  <a:tcPr marL="0" marR="0" marT="0" marB="0" anchor="ctr"/>
                </a:tc>
                <a:tc>
                  <a:txBody>
                    <a:bodyPr/>
                    <a:lstStyle/>
                    <a:p>
                      <a:pPr algn="ctr">
                        <a:spcAft>
                          <a:spcPts val="0"/>
                        </a:spcAft>
                      </a:pPr>
                      <a:endParaRPr lang="en-US" sz="1200" kern="100">
                        <a:latin typeface="宋体"/>
                        <a:ea typeface="宋体"/>
                        <a:cs typeface="Times New Roman"/>
                      </a:endParaRPr>
                    </a:p>
                  </a:txBody>
                  <a:tcPr marL="0" marR="0" marT="0" marB="0" anchor="ctr"/>
                </a:tc>
                <a:tc>
                  <a:txBody>
                    <a:bodyPr/>
                    <a:lstStyle/>
                    <a:p>
                      <a:pPr algn="ctr">
                        <a:spcAft>
                          <a:spcPts val="0"/>
                        </a:spcAft>
                      </a:pPr>
                      <a:endParaRPr lang="en-US" sz="1200" kern="100">
                        <a:latin typeface="宋体"/>
                        <a:ea typeface="宋体"/>
                        <a:cs typeface="Times New Roman"/>
                      </a:endParaRPr>
                    </a:p>
                  </a:txBody>
                  <a:tcPr marL="0" marR="0" marT="0" marB="0" anchor="ctr"/>
                </a:tc>
              </a:tr>
              <a:tr h="229204">
                <a:tc>
                  <a:txBody>
                    <a:bodyPr/>
                    <a:lstStyle/>
                    <a:p>
                      <a:pPr marL="342900" lvl="0" indent="-342900" algn="ctr">
                        <a:spcAft>
                          <a:spcPts val="0"/>
                        </a:spcAft>
                        <a:buFont typeface="+mj-lt"/>
                        <a:buNone/>
                        <a:tabLst>
                          <a:tab pos="105410" algn="l"/>
                        </a:tabLst>
                      </a:pPr>
                      <a:r>
                        <a:rPr lang="en-US" sz="1200" kern="100" dirty="0" smtClean="0">
                          <a:latin typeface="宋体"/>
                          <a:ea typeface="宋体"/>
                          <a:cs typeface="Times New Roman"/>
                        </a:rPr>
                        <a:t>9</a:t>
                      </a:r>
                      <a:endParaRPr lang="en-US" sz="1200" kern="100" dirty="0">
                        <a:latin typeface="宋体"/>
                        <a:ea typeface="宋体"/>
                        <a:cs typeface="Times New Roman"/>
                      </a:endParaRPr>
                    </a:p>
                  </a:txBody>
                  <a:tcPr marL="53975" marR="53975" marT="9525" marB="0" anchor="ctr"/>
                </a:tc>
                <a:tc>
                  <a:txBody>
                    <a:bodyPr/>
                    <a:lstStyle/>
                    <a:p>
                      <a:pPr marL="0" indent="95250" algn="just">
                        <a:spcAft>
                          <a:spcPts val="0"/>
                        </a:spcAft>
                      </a:pPr>
                      <a:r>
                        <a:rPr lang="zh-CN" sz="1200" kern="100" dirty="0"/>
                        <a:t>汽轮发电机组轴系振动最大值</a:t>
                      </a:r>
                      <a:endParaRPr lang="zh-CN" sz="1050" kern="100" dirty="0">
                        <a:latin typeface="Calibri"/>
                        <a:ea typeface="宋体"/>
                        <a:cs typeface="Times New Roman"/>
                      </a:endParaRPr>
                    </a:p>
                  </a:txBody>
                  <a:tcPr marL="0" marR="0" marT="9525" marB="0" anchor="ctr"/>
                </a:tc>
                <a:tc>
                  <a:txBody>
                    <a:bodyPr/>
                    <a:lstStyle/>
                    <a:p>
                      <a:pPr algn="ctr">
                        <a:spcAft>
                          <a:spcPts val="0"/>
                        </a:spcAft>
                      </a:pPr>
                      <a:r>
                        <a:rPr lang="zh-CN" sz="1200" kern="100" spc="-100"/>
                        <a:t>μ</a:t>
                      </a:r>
                      <a:r>
                        <a:rPr lang="en-US" sz="1200" kern="100" spc="-100"/>
                        <a:t>m</a:t>
                      </a:r>
                      <a:endParaRPr lang="zh-CN" sz="1050" kern="100">
                        <a:latin typeface="Calibri"/>
                        <a:ea typeface="宋体"/>
                        <a:cs typeface="Times New Roman"/>
                      </a:endParaRPr>
                    </a:p>
                  </a:txBody>
                  <a:tcPr marL="0" marR="0" marT="0" marB="0" anchor="ctr"/>
                </a:tc>
                <a:tc>
                  <a:txBody>
                    <a:bodyPr/>
                    <a:lstStyle/>
                    <a:p>
                      <a:pPr algn="ctr">
                        <a:spcAft>
                          <a:spcPts val="0"/>
                        </a:spcAft>
                      </a:pPr>
                      <a:r>
                        <a:rPr lang="zh-CN" sz="1200" kern="100"/>
                        <a:t>≯</a:t>
                      </a:r>
                      <a:r>
                        <a:rPr lang="en-US" sz="1200" kern="100"/>
                        <a:t>70</a:t>
                      </a:r>
                      <a:endParaRPr lang="zh-CN" sz="1050" kern="100">
                        <a:latin typeface="Calibri"/>
                        <a:ea typeface="宋体"/>
                        <a:cs typeface="Times New Roman"/>
                      </a:endParaRPr>
                    </a:p>
                  </a:txBody>
                  <a:tcPr marL="0" marR="0" marT="0" marB="0" anchor="ctr"/>
                </a:tc>
                <a:tc>
                  <a:txBody>
                    <a:bodyPr/>
                    <a:lstStyle/>
                    <a:p>
                      <a:pPr algn="ctr">
                        <a:spcAft>
                          <a:spcPts val="0"/>
                        </a:spcAft>
                      </a:pPr>
                      <a:r>
                        <a:rPr lang="zh-CN" sz="1200" kern="100"/>
                        <a:t>试验报告</a:t>
                      </a:r>
                      <a:endParaRPr lang="zh-CN" sz="1050" kern="100">
                        <a:latin typeface="Calibri"/>
                        <a:ea typeface="宋体"/>
                        <a:cs typeface="Times New Roman"/>
                      </a:endParaRPr>
                    </a:p>
                  </a:txBody>
                  <a:tcPr marL="0" marR="0" marT="0" marB="0" anchor="ctr"/>
                </a:tc>
                <a:tc>
                  <a:txBody>
                    <a:bodyPr/>
                    <a:lstStyle/>
                    <a:p>
                      <a:pPr algn="ctr">
                        <a:spcAft>
                          <a:spcPts val="0"/>
                        </a:spcAft>
                      </a:pPr>
                      <a:endParaRPr lang="en-US" sz="1200" kern="100">
                        <a:latin typeface="宋体"/>
                        <a:ea typeface="宋体"/>
                        <a:cs typeface="Times New Roman"/>
                      </a:endParaRPr>
                    </a:p>
                  </a:txBody>
                  <a:tcPr marL="0" marR="0" marT="0" marB="0" anchor="ctr"/>
                </a:tc>
                <a:tc>
                  <a:txBody>
                    <a:bodyPr/>
                    <a:lstStyle/>
                    <a:p>
                      <a:pPr algn="ctr">
                        <a:spcAft>
                          <a:spcPts val="0"/>
                        </a:spcAft>
                      </a:pPr>
                      <a:endParaRPr lang="en-US" sz="1200" kern="100">
                        <a:latin typeface="宋体"/>
                        <a:ea typeface="宋体"/>
                        <a:cs typeface="Times New Roman"/>
                      </a:endParaRPr>
                    </a:p>
                  </a:txBody>
                  <a:tcPr marL="0" marR="0" marT="0" marB="0" anchor="ctr"/>
                </a:tc>
                <a:tc>
                  <a:txBody>
                    <a:bodyPr/>
                    <a:lstStyle/>
                    <a:p>
                      <a:pPr algn="ctr">
                        <a:spcAft>
                          <a:spcPts val="0"/>
                        </a:spcAft>
                      </a:pPr>
                      <a:endParaRPr lang="en-US" sz="1200" kern="100">
                        <a:latin typeface="宋体"/>
                        <a:ea typeface="宋体"/>
                        <a:cs typeface="Times New Roman"/>
                      </a:endParaRPr>
                    </a:p>
                  </a:txBody>
                  <a:tcPr marL="0" marR="0" marT="0" marB="0" anchor="ctr"/>
                </a:tc>
              </a:tr>
              <a:tr h="230887">
                <a:tc>
                  <a:txBody>
                    <a:bodyPr/>
                    <a:lstStyle/>
                    <a:p>
                      <a:pPr marL="342900" lvl="0" indent="-342900" algn="ctr">
                        <a:spcAft>
                          <a:spcPts val="0"/>
                        </a:spcAft>
                        <a:buFont typeface="+mj-lt"/>
                        <a:buNone/>
                        <a:tabLst>
                          <a:tab pos="105410" algn="l"/>
                        </a:tabLst>
                      </a:pPr>
                      <a:r>
                        <a:rPr lang="en-US" sz="1200" kern="100" dirty="0" smtClean="0">
                          <a:latin typeface="宋体"/>
                          <a:ea typeface="宋体"/>
                          <a:cs typeface="Times New Roman"/>
                        </a:rPr>
                        <a:t>10</a:t>
                      </a:r>
                      <a:endParaRPr lang="en-US" sz="1200" kern="100" dirty="0">
                        <a:latin typeface="宋体"/>
                        <a:ea typeface="宋体"/>
                        <a:cs typeface="Times New Roman"/>
                      </a:endParaRPr>
                    </a:p>
                  </a:txBody>
                  <a:tcPr marL="53975" marR="53975" marT="9525" marB="0" anchor="ctr"/>
                </a:tc>
                <a:tc>
                  <a:txBody>
                    <a:bodyPr/>
                    <a:lstStyle/>
                    <a:p>
                      <a:pPr marL="0" indent="95250" algn="just">
                        <a:spcAft>
                          <a:spcPts val="0"/>
                        </a:spcAft>
                      </a:pPr>
                      <a:r>
                        <a:rPr lang="zh-CN" sz="1200" kern="100" dirty="0"/>
                        <a:t>汽轮机额定工况热耗率</a:t>
                      </a:r>
                      <a:endParaRPr lang="zh-CN" sz="1050" kern="100" dirty="0">
                        <a:latin typeface="Calibri"/>
                        <a:ea typeface="宋体"/>
                        <a:cs typeface="Times New Roman"/>
                      </a:endParaRPr>
                    </a:p>
                  </a:txBody>
                  <a:tcPr marL="0" marR="0" marT="9525" marB="0" anchor="ctr"/>
                </a:tc>
                <a:tc>
                  <a:txBody>
                    <a:bodyPr/>
                    <a:lstStyle/>
                    <a:p>
                      <a:pPr algn="ctr">
                        <a:spcAft>
                          <a:spcPts val="0"/>
                        </a:spcAft>
                      </a:pPr>
                      <a:r>
                        <a:rPr lang="en-US" sz="1200" kern="100"/>
                        <a:t>kJ/kWh</a:t>
                      </a:r>
                      <a:endParaRPr lang="zh-CN" sz="1050" kern="100">
                        <a:latin typeface="Calibri"/>
                        <a:ea typeface="宋体"/>
                        <a:cs typeface="Times New Roman"/>
                      </a:endParaRPr>
                    </a:p>
                  </a:txBody>
                  <a:tcPr marL="0" marR="0" marT="0" marB="0" anchor="ctr"/>
                </a:tc>
                <a:tc>
                  <a:txBody>
                    <a:bodyPr/>
                    <a:lstStyle/>
                    <a:p>
                      <a:pPr algn="ctr">
                        <a:spcAft>
                          <a:spcPts val="0"/>
                        </a:spcAft>
                      </a:pPr>
                      <a:r>
                        <a:rPr lang="zh-CN" sz="1200" kern="100"/>
                        <a:t>≯</a:t>
                      </a:r>
                      <a:r>
                        <a:rPr lang="zh-CN" sz="1200" kern="100" spc="-30"/>
                        <a:t>保证值</a:t>
                      </a:r>
                      <a:endParaRPr lang="zh-CN" sz="1050" kern="100">
                        <a:latin typeface="Calibri"/>
                        <a:ea typeface="宋体"/>
                        <a:cs typeface="Times New Roman"/>
                      </a:endParaRPr>
                    </a:p>
                  </a:txBody>
                  <a:tcPr marL="0" marR="0" marT="0" marB="0" anchor="ctr"/>
                </a:tc>
                <a:tc>
                  <a:txBody>
                    <a:bodyPr/>
                    <a:lstStyle/>
                    <a:p>
                      <a:pPr algn="ctr">
                        <a:spcAft>
                          <a:spcPts val="0"/>
                        </a:spcAft>
                      </a:pPr>
                      <a:r>
                        <a:rPr lang="zh-CN" sz="1200" kern="100"/>
                        <a:t>试验报告</a:t>
                      </a:r>
                      <a:endParaRPr lang="zh-CN" sz="1050" kern="100">
                        <a:latin typeface="Calibri"/>
                        <a:ea typeface="宋体"/>
                        <a:cs typeface="Times New Roman"/>
                      </a:endParaRPr>
                    </a:p>
                  </a:txBody>
                  <a:tcPr marL="0" marR="0" marT="0" marB="0" anchor="ctr"/>
                </a:tc>
                <a:tc>
                  <a:txBody>
                    <a:bodyPr/>
                    <a:lstStyle/>
                    <a:p>
                      <a:pPr algn="ctr">
                        <a:spcAft>
                          <a:spcPts val="0"/>
                        </a:spcAft>
                      </a:pPr>
                      <a:endParaRPr lang="en-US" sz="1200" kern="100">
                        <a:latin typeface="宋体"/>
                        <a:ea typeface="宋体"/>
                        <a:cs typeface="Times New Roman"/>
                      </a:endParaRPr>
                    </a:p>
                  </a:txBody>
                  <a:tcPr marL="0" marR="0" marT="0" marB="0" anchor="ctr"/>
                </a:tc>
                <a:tc>
                  <a:txBody>
                    <a:bodyPr/>
                    <a:lstStyle/>
                    <a:p>
                      <a:pPr algn="ctr">
                        <a:spcAft>
                          <a:spcPts val="0"/>
                        </a:spcAft>
                      </a:pPr>
                      <a:endParaRPr lang="en-US" sz="1200" kern="100">
                        <a:latin typeface="宋体"/>
                        <a:ea typeface="宋体"/>
                        <a:cs typeface="Times New Roman"/>
                      </a:endParaRPr>
                    </a:p>
                  </a:txBody>
                  <a:tcPr marL="0" marR="0" marT="0" marB="0" anchor="ctr"/>
                </a:tc>
                <a:tc>
                  <a:txBody>
                    <a:bodyPr/>
                    <a:lstStyle/>
                    <a:p>
                      <a:pPr algn="ctr">
                        <a:spcAft>
                          <a:spcPts val="0"/>
                        </a:spcAft>
                      </a:pPr>
                      <a:endParaRPr lang="en-US" sz="1200" kern="100">
                        <a:latin typeface="宋体"/>
                        <a:ea typeface="宋体"/>
                        <a:cs typeface="Times New Roman"/>
                      </a:endParaRPr>
                    </a:p>
                  </a:txBody>
                  <a:tcPr marL="0" marR="0" marT="0" marB="0" anchor="ctr"/>
                </a:tc>
              </a:tr>
              <a:tr h="259940">
                <a:tc>
                  <a:txBody>
                    <a:bodyPr/>
                    <a:lstStyle/>
                    <a:p>
                      <a:pPr marL="342900" lvl="0" indent="-342900" algn="ctr">
                        <a:spcAft>
                          <a:spcPts val="0"/>
                        </a:spcAft>
                        <a:buFont typeface="+mj-lt"/>
                        <a:buNone/>
                        <a:tabLst>
                          <a:tab pos="105410" algn="l"/>
                        </a:tabLst>
                      </a:pPr>
                      <a:r>
                        <a:rPr lang="en-US" sz="1200" kern="100" dirty="0" smtClean="0">
                          <a:latin typeface="宋体"/>
                          <a:ea typeface="宋体"/>
                          <a:cs typeface="Times New Roman"/>
                        </a:rPr>
                        <a:t>11</a:t>
                      </a:r>
                      <a:endParaRPr lang="en-US" sz="1200" kern="100" dirty="0">
                        <a:latin typeface="宋体"/>
                        <a:ea typeface="宋体"/>
                        <a:cs typeface="Times New Roman"/>
                      </a:endParaRPr>
                    </a:p>
                  </a:txBody>
                  <a:tcPr marL="53975" marR="53975" marT="9525" marB="0" anchor="ctr"/>
                </a:tc>
                <a:tc>
                  <a:txBody>
                    <a:bodyPr/>
                    <a:lstStyle/>
                    <a:p>
                      <a:pPr marL="0" indent="95250" algn="just">
                        <a:spcAft>
                          <a:spcPts val="0"/>
                        </a:spcAft>
                      </a:pPr>
                      <a:r>
                        <a:rPr lang="zh-CN" sz="1200" kern="100" dirty="0"/>
                        <a:t>发电机补氢量</a:t>
                      </a:r>
                      <a:endParaRPr lang="zh-CN" sz="1050" kern="100" dirty="0">
                        <a:latin typeface="Calibri"/>
                        <a:ea typeface="宋体"/>
                        <a:cs typeface="Times New Roman"/>
                      </a:endParaRPr>
                    </a:p>
                  </a:txBody>
                  <a:tcPr marL="0" marR="0" marT="9525" marB="0" anchor="ctr"/>
                </a:tc>
                <a:tc>
                  <a:txBody>
                    <a:bodyPr/>
                    <a:lstStyle/>
                    <a:p>
                      <a:pPr algn="ctr">
                        <a:spcAft>
                          <a:spcPts val="0"/>
                        </a:spcAft>
                      </a:pPr>
                      <a:r>
                        <a:rPr lang="en-US" sz="1200" kern="100"/>
                        <a:t>Nm3/d</a:t>
                      </a:r>
                      <a:endParaRPr lang="zh-CN" sz="1050" kern="100">
                        <a:latin typeface="Calibri"/>
                        <a:ea typeface="宋体"/>
                        <a:cs typeface="Times New Roman"/>
                      </a:endParaRPr>
                    </a:p>
                  </a:txBody>
                  <a:tcPr marL="0" marR="0" marT="0" marB="0" anchor="ctr"/>
                </a:tc>
                <a:tc>
                  <a:txBody>
                    <a:bodyPr/>
                    <a:lstStyle/>
                    <a:p>
                      <a:pPr algn="ctr">
                        <a:spcAft>
                          <a:spcPts val="0"/>
                        </a:spcAft>
                      </a:pPr>
                      <a:r>
                        <a:rPr lang="zh-CN" sz="1200" kern="100"/>
                        <a:t>≯厂家保证值</a:t>
                      </a:r>
                      <a:endParaRPr lang="zh-CN" sz="1050" kern="100">
                        <a:latin typeface="Calibri"/>
                        <a:ea typeface="宋体"/>
                        <a:cs typeface="Times New Roman"/>
                      </a:endParaRPr>
                    </a:p>
                  </a:txBody>
                  <a:tcPr marL="0" marR="0" marT="0" marB="0" anchor="ctr"/>
                </a:tc>
                <a:tc>
                  <a:txBody>
                    <a:bodyPr/>
                    <a:lstStyle/>
                    <a:p>
                      <a:pPr algn="ctr">
                        <a:spcAft>
                          <a:spcPts val="0"/>
                        </a:spcAft>
                      </a:pPr>
                      <a:r>
                        <a:rPr lang="zh-CN" sz="1200" kern="100"/>
                        <a:t>试验报告</a:t>
                      </a:r>
                      <a:endParaRPr lang="zh-CN" sz="1050" kern="100">
                        <a:latin typeface="Calibri"/>
                        <a:ea typeface="宋体"/>
                        <a:cs typeface="Times New Roman"/>
                      </a:endParaRPr>
                    </a:p>
                  </a:txBody>
                  <a:tcPr marL="0" marR="0" marT="0" marB="0" anchor="ctr"/>
                </a:tc>
                <a:tc>
                  <a:txBody>
                    <a:bodyPr/>
                    <a:lstStyle/>
                    <a:p>
                      <a:pPr algn="ctr">
                        <a:spcAft>
                          <a:spcPts val="0"/>
                        </a:spcAft>
                      </a:pPr>
                      <a:endParaRPr lang="en-US" sz="1200" kern="100">
                        <a:latin typeface="宋体"/>
                        <a:ea typeface="宋体"/>
                        <a:cs typeface="Times New Roman"/>
                      </a:endParaRPr>
                    </a:p>
                  </a:txBody>
                  <a:tcPr marL="0" marR="0" marT="0" marB="0" anchor="ctr"/>
                </a:tc>
                <a:tc>
                  <a:txBody>
                    <a:bodyPr/>
                    <a:lstStyle/>
                    <a:p>
                      <a:pPr algn="ctr">
                        <a:spcAft>
                          <a:spcPts val="0"/>
                        </a:spcAft>
                      </a:pPr>
                      <a:endParaRPr lang="en-US" sz="1200" kern="100">
                        <a:latin typeface="宋体"/>
                        <a:ea typeface="宋体"/>
                        <a:cs typeface="Times New Roman"/>
                      </a:endParaRPr>
                    </a:p>
                  </a:txBody>
                  <a:tcPr marL="0" marR="0" marT="0" marB="0" anchor="ctr"/>
                </a:tc>
                <a:tc>
                  <a:txBody>
                    <a:bodyPr/>
                    <a:lstStyle/>
                    <a:p>
                      <a:pPr algn="ctr">
                        <a:spcAft>
                          <a:spcPts val="0"/>
                        </a:spcAft>
                      </a:pPr>
                      <a:endParaRPr lang="en-US" sz="1200" kern="100">
                        <a:latin typeface="宋体"/>
                        <a:ea typeface="宋体"/>
                        <a:cs typeface="Times New Roman"/>
                      </a:endParaRPr>
                    </a:p>
                  </a:txBody>
                  <a:tcPr marL="0" marR="0" marT="0" marB="0" anchor="ctr"/>
                </a:tc>
              </a:tr>
              <a:tr h="230887">
                <a:tc>
                  <a:txBody>
                    <a:bodyPr/>
                    <a:lstStyle/>
                    <a:p>
                      <a:pPr marL="342900" lvl="0" indent="-342900" algn="ctr">
                        <a:spcAft>
                          <a:spcPts val="0"/>
                        </a:spcAft>
                        <a:buFont typeface="+mj-lt"/>
                        <a:buNone/>
                        <a:tabLst>
                          <a:tab pos="105410" algn="l"/>
                        </a:tabLst>
                      </a:pPr>
                      <a:r>
                        <a:rPr lang="en-US" sz="1200" kern="100" dirty="0" smtClean="0">
                          <a:latin typeface="宋体"/>
                          <a:ea typeface="宋体"/>
                          <a:cs typeface="Times New Roman"/>
                        </a:rPr>
                        <a:t>12</a:t>
                      </a:r>
                      <a:endParaRPr lang="en-US" sz="1200" kern="100" dirty="0">
                        <a:latin typeface="宋体"/>
                        <a:ea typeface="宋体"/>
                        <a:cs typeface="Times New Roman"/>
                      </a:endParaRPr>
                    </a:p>
                  </a:txBody>
                  <a:tcPr marL="53975" marR="53975" marT="9525" marB="0" anchor="ctr"/>
                </a:tc>
                <a:tc>
                  <a:txBody>
                    <a:bodyPr/>
                    <a:lstStyle/>
                    <a:p>
                      <a:pPr marL="0" indent="95250" algn="just">
                        <a:spcAft>
                          <a:spcPts val="0"/>
                        </a:spcAft>
                      </a:pPr>
                      <a:r>
                        <a:rPr lang="zh-CN" sz="1200" kern="100" dirty="0"/>
                        <a:t>汽机真空系统真空度</a:t>
                      </a:r>
                      <a:endParaRPr lang="zh-CN" sz="1050" kern="100" dirty="0">
                        <a:latin typeface="Calibri"/>
                        <a:ea typeface="宋体"/>
                        <a:cs typeface="Times New Roman"/>
                      </a:endParaRPr>
                    </a:p>
                  </a:txBody>
                  <a:tcPr marL="0" marR="0" marT="9525" marB="0" anchor="ctr"/>
                </a:tc>
                <a:tc>
                  <a:txBody>
                    <a:bodyPr/>
                    <a:lstStyle/>
                    <a:p>
                      <a:pPr algn="ctr">
                        <a:spcAft>
                          <a:spcPts val="0"/>
                        </a:spcAft>
                      </a:pPr>
                      <a:r>
                        <a:rPr lang="en-US" sz="1200" kern="100"/>
                        <a:t>kPa</a:t>
                      </a:r>
                      <a:endParaRPr lang="zh-CN" sz="1050" kern="100">
                        <a:latin typeface="Calibri"/>
                        <a:ea typeface="宋体"/>
                        <a:cs typeface="Times New Roman"/>
                      </a:endParaRPr>
                    </a:p>
                  </a:txBody>
                  <a:tcPr marL="0" marR="0" marT="0" marB="0" anchor="ctr"/>
                </a:tc>
                <a:tc>
                  <a:txBody>
                    <a:bodyPr/>
                    <a:lstStyle/>
                    <a:p>
                      <a:pPr algn="ctr">
                        <a:spcAft>
                          <a:spcPts val="0"/>
                        </a:spcAft>
                      </a:pPr>
                      <a:r>
                        <a:rPr lang="zh-CN" sz="1200" kern="100"/>
                        <a:t>（符合设计）</a:t>
                      </a:r>
                      <a:endParaRPr lang="zh-CN" sz="1050" kern="100">
                        <a:latin typeface="Calibri"/>
                        <a:ea typeface="宋体"/>
                        <a:cs typeface="Times New Roman"/>
                      </a:endParaRPr>
                    </a:p>
                  </a:txBody>
                  <a:tcPr marL="0" marR="0" marT="0" marB="0" anchor="ctr"/>
                </a:tc>
                <a:tc>
                  <a:txBody>
                    <a:bodyPr/>
                    <a:lstStyle/>
                    <a:p>
                      <a:pPr algn="ctr">
                        <a:spcAft>
                          <a:spcPts val="0"/>
                        </a:spcAft>
                      </a:pPr>
                      <a:r>
                        <a:rPr lang="zh-CN" sz="1200" kern="100"/>
                        <a:t>试验报告</a:t>
                      </a:r>
                      <a:endParaRPr lang="zh-CN" sz="1050" kern="100">
                        <a:latin typeface="Calibri"/>
                        <a:ea typeface="宋体"/>
                        <a:cs typeface="Times New Roman"/>
                      </a:endParaRPr>
                    </a:p>
                  </a:txBody>
                  <a:tcPr marL="0" marR="0" marT="0" marB="0" anchor="ctr"/>
                </a:tc>
                <a:tc>
                  <a:txBody>
                    <a:bodyPr/>
                    <a:lstStyle/>
                    <a:p>
                      <a:pPr algn="ctr">
                        <a:spcAft>
                          <a:spcPts val="0"/>
                        </a:spcAft>
                      </a:pPr>
                      <a:endParaRPr lang="en-US" sz="1200" kern="100">
                        <a:latin typeface="宋体"/>
                        <a:ea typeface="宋体"/>
                        <a:cs typeface="Times New Roman"/>
                      </a:endParaRPr>
                    </a:p>
                  </a:txBody>
                  <a:tcPr marL="0" marR="0" marT="0" marB="0" anchor="ctr"/>
                </a:tc>
                <a:tc>
                  <a:txBody>
                    <a:bodyPr/>
                    <a:lstStyle/>
                    <a:p>
                      <a:pPr algn="ctr">
                        <a:spcAft>
                          <a:spcPts val="0"/>
                        </a:spcAft>
                      </a:pPr>
                      <a:endParaRPr lang="en-US" sz="1200" kern="100">
                        <a:latin typeface="宋体"/>
                        <a:ea typeface="宋体"/>
                        <a:cs typeface="Times New Roman"/>
                      </a:endParaRPr>
                    </a:p>
                  </a:txBody>
                  <a:tcPr marL="0" marR="0" marT="0" marB="0" anchor="ctr"/>
                </a:tc>
                <a:tc>
                  <a:txBody>
                    <a:bodyPr/>
                    <a:lstStyle/>
                    <a:p>
                      <a:pPr algn="ctr">
                        <a:spcAft>
                          <a:spcPts val="0"/>
                        </a:spcAft>
                      </a:pPr>
                      <a:endParaRPr lang="en-US" sz="1200" kern="100" dirty="0">
                        <a:latin typeface="宋体"/>
                        <a:ea typeface="宋体"/>
                        <a:cs typeface="Times New Roman"/>
                      </a:endParaRPr>
                    </a:p>
                  </a:txBody>
                  <a:tcPr marL="0" marR="0" marT="0" marB="0" anchor="ctr"/>
                </a:tc>
              </a:tr>
            </a:tbl>
          </a:graphicData>
        </a:graphic>
      </p:graphicFrame>
      <p:sp>
        <p:nvSpPr>
          <p:cNvPr id="7" name="矩形 20"/>
          <p:cNvSpPr>
            <a:spLocks noChangeArrowheads="1"/>
          </p:cNvSpPr>
          <p:nvPr/>
        </p:nvSpPr>
        <p:spPr bwMode="auto">
          <a:xfrm>
            <a:off x="3131840" y="332656"/>
            <a:ext cx="2435282" cy="369332"/>
          </a:xfrm>
          <a:prstGeom prst="rect">
            <a:avLst/>
          </a:prstGeom>
          <a:noFill/>
          <a:ln w="9525">
            <a:noFill/>
            <a:miter lim="800000"/>
            <a:headEnd/>
            <a:tailEnd/>
          </a:ln>
        </p:spPr>
        <p:txBody>
          <a:bodyPr wrap="none">
            <a:spAutoFit/>
          </a:bodyPr>
          <a:lstStyle/>
          <a:p>
            <a:r>
              <a:rPr lang="zh-CN" altLang="zh-CN" b="1" dirty="0" smtClean="0"/>
              <a:t>第</a:t>
            </a:r>
            <a:r>
              <a:rPr lang="zh-CN" altLang="en-US" b="1" dirty="0" smtClean="0"/>
              <a:t>五</a:t>
            </a:r>
            <a:r>
              <a:rPr lang="zh-CN" altLang="zh-CN" b="1" dirty="0" smtClean="0"/>
              <a:t>章</a:t>
            </a:r>
            <a:r>
              <a:rPr lang="en-US" altLang="zh-CN" b="1" dirty="0" smtClean="0"/>
              <a:t>   </a:t>
            </a:r>
            <a:r>
              <a:rPr lang="zh-CN" altLang="zh-CN" b="1" dirty="0" smtClean="0"/>
              <a:t>调试</a:t>
            </a:r>
            <a:r>
              <a:rPr lang="zh-CN" altLang="en-US" b="1" dirty="0" smtClean="0"/>
              <a:t>过程管理</a:t>
            </a:r>
            <a:endParaRPr lang="zh-CN" altLang="en-US" b="1" dirty="0"/>
          </a:p>
        </p:txBody>
      </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矩形 36"/>
          <p:cNvSpPr/>
          <p:nvPr/>
        </p:nvSpPr>
        <p:spPr>
          <a:xfrm>
            <a:off x="8604250" y="6500285"/>
            <a:ext cx="431800" cy="28998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6" name="矩形 20"/>
          <p:cNvSpPr>
            <a:spLocks noChangeArrowheads="1"/>
          </p:cNvSpPr>
          <p:nvPr/>
        </p:nvSpPr>
        <p:spPr bwMode="auto">
          <a:xfrm>
            <a:off x="3131840" y="332656"/>
            <a:ext cx="2435282" cy="369332"/>
          </a:xfrm>
          <a:prstGeom prst="rect">
            <a:avLst/>
          </a:prstGeom>
          <a:noFill/>
          <a:ln w="9525">
            <a:noFill/>
            <a:miter lim="800000"/>
            <a:headEnd/>
            <a:tailEnd/>
          </a:ln>
        </p:spPr>
        <p:txBody>
          <a:bodyPr wrap="none">
            <a:spAutoFit/>
          </a:bodyPr>
          <a:lstStyle/>
          <a:p>
            <a:r>
              <a:rPr lang="zh-CN" altLang="zh-CN" b="1" dirty="0" smtClean="0"/>
              <a:t>第</a:t>
            </a:r>
            <a:r>
              <a:rPr lang="zh-CN" altLang="en-US" b="1" dirty="0" smtClean="0"/>
              <a:t>五</a:t>
            </a:r>
            <a:r>
              <a:rPr lang="zh-CN" altLang="zh-CN" b="1" dirty="0" smtClean="0"/>
              <a:t>章</a:t>
            </a:r>
            <a:r>
              <a:rPr lang="en-US" altLang="zh-CN" b="1" dirty="0" smtClean="0"/>
              <a:t>   </a:t>
            </a:r>
            <a:r>
              <a:rPr lang="zh-CN" altLang="zh-CN" b="1" dirty="0" smtClean="0"/>
              <a:t>调试</a:t>
            </a:r>
            <a:r>
              <a:rPr lang="zh-CN" altLang="en-US" b="1" dirty="0" smtClean="0"/>
              <a:t>过程管理</a:t>
            </a:r>
            <a:endParaRPr lang="zh-CN" altLang="en-US" b="1" dirty="0"/>
          </a:p>
        </p:txBody>
      </p:sp>
      <p:graphicFrame>
        <p:nvGraphicFramePr>
          <p:cNvPr id="10" name="表格 9"/>
          <p:cNvGraphicFramePr>
            <a:graphicFrameLocks noGrp="1"/>
          </p:cNvGraphicFramePr>
          <p:nvPr/>
        </p:nvGraphicFramePr>
        <p:xfrm>
          <a:off x="539552" y="1340768"/>
          <a:ext cx="8208910" cy="4973223"/>
        </p:xfrm>
        <a:graphic>
          <a:graphicData uri="http://schemas.openxmlformats.org/drawingml/2006/table">
            <a:tbl>
              <a:tblPr/>
              <a:tblGrid>
                <a:gridCol w="517678"/>
                <a:gridCol w="2129698"/>
                <a:gridCol w="740857"/>
                <a:gridCol w="1822400"/>
                <a:gridCol w="1149424"/>
                <a:gridCol w="591633"/>
                <a:gridCol w="672587"/>
                <a:gridCol w="584633"/>
              </a:tblGrid>
              <a:tr h="309499">
                <a:tc rowSpan="2">
                  <a:txBody>
                    <a:bodyPr/>
                    <a:lstStyle/>
                    <a:p>
                      <a:pPr algn="ctr">
                        <a:lnSpc>
                          <a:spcPts val="1200"/>
                        </a:lnSpc>
                        <a:spcAft>
                          <a:spcPts val="0"/>
                        </a:spcAft>
                      </a:pPr>
                      <a:r>
                        <a:rPr lang="zh-CN" sz="1200" b="1" kern="100" dirty="0">
                          <a:latin typeface="等线"/>
                          <a:ea typeface="仿宋_GB2312"/>
                          <a:cs typeface="Times New Roman"/>
                        </a:rPr>
                        <a:t>序号</a:t>
                      </a:r>
                      <a:endParaRPr lang="zh-CN" sz="1200" b="1" kern="100" dirty="0">
                        <a:latin typeface="等线"/>
                        <a:cs typeface="Times New Roman"/>
                      </a:endParaRPr>
                    </a:p>
                  </a:txBody>
                  <a:tcPr marL="12743" marR="127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ts val="1200"/>
                        </a:lnSpc>
                        <a:spcAft>
                          <a:spcPts val="0"/>
                        </a:spcAft>
                      </a:pPr>
                      <a:r>
                        <a:rPr lang="zh-CN" sz="1200" b="1" kern="100" dirty="0">
                          <a:latin typeface="等线"/>
                          <a:ea typeface="仿宋_GB2312"/>
                          <a:cs typeface="Times New Roman"/>
                        </a:rPr>
                        <a:t>复</a:t>
                      </a:r>
                      <a:r>
                        <a:rPr lang="en-US" sz="1200" b="1" kern="100" dirty="0">
                          <a:latin typeface="等线"/>
                          <a:ea typeface="仿宋_GB2312"/>
                          <a:cs typeface="Times New Roman"/>
                        </a:rPr>
                        <a:t>  </a:t>
                      </a:r>
                      <a:r>
                        <a:rPr lang="zh-CN" sz="1200" b="1" kern="100" dirty="0">
                          <a:latin typeface="等线"/>
                          <a:ea typeface="仿宋_GB2312"/>
                          <a:cs typeface="Times New Roman"/>
                        </a:rPr>
                        <a:t>查</a:t>
                      </a:r>
                      <a:r>
                        <a:rPr lang="en-US" sz="1200" b="1" kern="100" dirty="0">
                          <a:latin typeface="等线"/>
                          <a:ea typeface="仿宋_GB2312"/>
                          <a:cs typeface="Times New Roman"/>
                        </a:rPr>
                        <a:t>  </a:t>
                      </a:r>
                      <a:r>
                        <a:rPr lang="zh-CN" sz="1200" b="1" kern="100" dirty="0">
                          <a:latin typeface="等线"/>
                          <a:ea typeface="仿宋_GB2312"/>
                          <a:cs typeface="Times New Roman"/>
                        </a:rPr>
                        <a:t>要</a:t>
                      </a:r>
                      <a:r>
                        <a:rPr lang="en-US" sz="1200" b="1" kern="100" dirty="0">
                          <a:latin typeface="等线"/>
                          <a:ea typeface="仿宋_GB2312"/>
                          <a:cs typeface="Times New Roman"/>
                        </a:rPr>
                        <a:t>  </a:t>
                      </a:r>
                      <a:r>
                        <a:rPr lang="zh-CN" sz="1200" b="1" kern="100" dirty="0">
                          <a:latin typeface="等线"/>
                          <a:ea typeface="仿宋_GB2312"/>
                          <a:cs typeface="Times New Roman"/>
                        </a:rPr>
                        <a:t>点</a:t>
                      </a:r>
                      <a:endParaRPr lang="zh-CN" sz="1200" b="1" kern="100" dirty="0">
                        <a:latin typeface="等线"/>
                        <a:cs typeface="Times New Roman"/>
                      </a:endParaRPr>
                    </a:p>
                  </a:txBody>
                  <a:tcPr marL="12743" marR="127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gridSpan="2">
                  <a:txBody>
                    <a:bodyPr/>
                    <a:lstStyle/>
                    <a:p>
                      <a:pPr algn="ctr">
                        <a:lnSpc>
                          <a:spcPts val="1500"/>
                        </a:lnSpc>
                        <a:spcAft>
                          <a:spcPts val="0"/>
                        </a:spcAft>
                      </a:pPr>
                      <a:r>
                        <a:rPr lang="zh-CN" sz="1200" b="1" kern="100" dirty="0">
                          <a:latin typeface="等线"/>
                          <a:ea typeface="仿宋_GB2312"/>
                          <a:cs typeface="Times New Roman"/>
                        </a:rPr>
                        <a:t>复</a:t>
                      </a:r>
                      <a:r>
                        <a:rPr lang="en-US" sz="1200" b="1" kern="100" dirty="0">
                          <a:latin typeface="等线"/>
                          <a:ea typeface="仿宋_GB2312"/>
                          <a:cs typeface="Times New Roman"/>
                        </a:rPr>
                        <a:t>  </a:t>
                      </a:r>
                      <a:r>
                        <a:rPr lang="zh-CN" sz="1200" b="1" kern="100" dirty="0">
                          <a:latin typeface="等线"/>
                          <a:ea typeface="仿宋_GB2312"/>
                          <a:cs typeface="Times New Roman"/>
                        </a:rPr>
                        <a:t>查</a:t>
                      </a:r>
                      <a:r>
                        <a:rPr lang="en-US" sz="1200" b="1" kern="100" dirty="0">
                          <a:latin typeface="等线"/>
                          <a:ea typeface="仿宋_GB2312"/>
                          <a:cs typeface="Times New Roman"/>
                        </a:rPr>
                        <a:t>  </a:t>
                      </a:r>
                      <a:r>
                        <a:rPr lang="zh-CN" sz="1200" b="1" kern="100" dirty="0">
                          <a:latin typeface="等线"/>
                          <a:ea typeface="仿宋_GB2312"/>
                          <a:cs typeface="Times New Roman"/>
                        </a:rPr>
                        <a:t>标</a:t>
                      </a:r>
                      <a:r>
                        <a:rPr lang="en-US" sz="1200" b="1" kern="100" dirty="0">
                          <a:latin typeface="等线"/>
                          <a:ea typeface="仿宋_GB2312"/>
                          <a:cs typeface="Times New Roman"/>
                        </a:rPr>
                        <a:t>  </a:t>
                      </a:r>
                      <a:r>
                        <a:rPr lang="zh-CN" sz="1200" b="1" kern="100" dirty="0">
                          <a:latin typeface="等线"/>
                          <a:ea typeface="仿宋_GB2312"/>
                          <a:cs typeface="Times New Roman"/>
                        </a:rPr>
                        <a:t>准</a:t>
                      </a:r>
                      <a:endParaRPr lang="zh-CN" sz="1200" b="1" kern="100" dirty="0">
                        <a:latin typeface="等线"/>
                        <a:cs typeface="Times New Roman"/>
                      </a:endParaRPr>
                    </a:p>
                  </a:txBody>
                  <a:tcPr marL="12743" marR="127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hMerge="1">
                  <a:txBody>
                    <a:bodyPr/>
                    <a:lstStyle/>
                    <a:p>
                      <a:endParaRPr lang="zh-CN" altLang="en-US"/>
                    </a:p>
                  </a:txBody>
                  <a:tcPr/>
                </a:tc>
                <a:tc rowSpan="2">
                  <a:txBody>
                    <a:bodyPr/>
                    <a:lstStyle/>
                    <a:p>
                      <a:pPr marR="66675" algn="ctr">
                        <a:lnSpc>
                          <a:spcPts val="1200"/>
                        </a:lnSpc>
                        <a:spcAft>
                          <a:spcPts val="0"/>
                        </a:spcAft>
                      </a:pPr>
                      <a:r>
                        <a:rPr lang="zh-CN" sz="1200" b="1" kern="100">
                          <a:latin typeface="等线"/>
                          <a:ea typeface="仿宋_GB2312"/>
                          <a:cs typeface="Times New Roman"/>
                        </a:rPr>
                        <a:t>实际值</a:t>
                      </a:r>
                      <a:endParaRPr lang="zh-CN" sz="1200" b="1" kern="100">
                        <a:latin typeface="等线"/>
                        <a:cs typeface="Times New Roman"/>
                      </a:endParaRPr>
                    </a:p>
                  </a:txBody>
                  <a:tcPr marL="12743" marR="127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a:lnSpc>
                          <a:spcPts val="1500"/>
                        </a:lnSpc>
                        <a:spcAft>
                          <a:spcPts val="0"/>
                        </a:spcAft>
                      </a:pPr>
                      <a:r>
                        <a:rPr lang="zh-CN" sz="1200" b="1" kern="100" dirty="0">
                          <a:latin typeface="等线"/>
                          <a:ea typeface="仿宋_GB2312"/>
                          <a:cs typeface="Times New Roman"/>
                        </a:rPr>
                        <a:t>复查结果</a:t>
                      </a:r>
                      <a:endParaRPr lang="zh-CN" sz="1200" b="1" kern="100" dirty="0">
                        <a:latin typeface="等线"/>
                        <a:cs typeface="Times New Roman"/>
                      </a:endParaRPr>
                    </a:p>
                  </a:txBody>
                  <a:tcPr marL="12743" marR="127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tr>
              <a:tr h="309499">
                <a:tc vMerge="1">
                  <a:txBody>
                    <a:bodyPr/>
                    <a:lstStyle/>
                    <a:p>
                      <a:endParaRPr lang="zh-CN" altLang="en-US"/>
                    </a:p>
                  </a:txBody>
                  <a:tcPr/>
                </a:tc>
                <a:tc vMerge="1">
                  <a:txBody>
                    <a:bodyPr/>
                    <a:lstStyle/>
                    <a:p>
                      <a:endParaRPr lang="zh-CN" altLang="en-US"/>
                    </a:p>
                  </a:txBody>
                  <a:tcPr/>
                </a:tc>
                <a:tc gridSpan="2" vMerge="1">
                  <a:txBody>
                    <a:bodyPr/>
                    <a:lstStyle/>
                    <a:p>
                      <a:endParaRPr lang="zh-CN" altLang="en-US"/>
                    </a:p>
                  </a:txBody>
                  <a:tcPr/>
                </a:tc>
                <a:tc hMerge="1" vMerge="1">
                  <a:txBody>
                    <a:bodyPr/>
                    <a:lstStyle/>
                    <a:p>
                      <a:endParaRPr lang="zh-CN" altLang="en-US"/>
                    </a:p>
                  </a:txBody>
                  <a:tcPr/>
                </a:tc>
                <a:tc vMerge="1">
                  <a:txBody>
                    <a:bodyPr/>
                    <a:lstStyle/>
                    <a:p>
                      <a:endParaRPr lang="zh-CN" altLang="en-US"/>
                    </a:p>
                  </a:txBody>
                  <a:tcPr/>
                </a:tc>
                <a:tc>
                  <a:txBody>
                    <a:bodyPr/>
                    <a:lstStyle/>
                    <a:p>
                      <a:pPr algn="ctr">
                        <a:lnSpc>
                          <a:spcPts val="1500"/>
                        </a:lnSpc>
                        <a:spcAft>
                          <a:spcPts val="0"/>
                        </a:spcAft>
                      </a:pPr>
                      <a:r>
                        <a:rPr lang="zh-CN" sz="1200" b="1" kern="100">
                          <a:latin typeface="等线"/>
                          <a:ea typeface="仿宋_GB2312"/>
                          <a:cs typeface="Times New Roman"/>
                        </a:rPr>
                        <a:t>符合</a:t>
                      </a:r>
                      <a:endParaRPr lang="zh-CN" sz="1200" b="1" kern="100">
                        <a:latin typeface="等线"/>
                        <a:cs typeface="Times New Roman"/>
                      </a:endParaRPr>
                    </a:p>
                  </a:txBody>
                  <a:tcPr marL="12743" marR="127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zh-CN" sz="1200" b="1" kern="100" dirty="0">
                          <a:latin typeface="等线"/>
                          <a:ea typeface="仿宋_GB2312"/>
                          <a:cs typeface="Times New Roman"/>
                        </a:rPr>
                        <a:t>基本符合</a:t>
                      </a:r>
                      <a:endParaRPr lang="zh-CN" sz="1200" b="1" kern="100" dirty="0">
                        <a:latin typeface="等线"/>
                        <a:cs typeface="Times New Roman"/>
                      </a:endParaRPr>
                    </a:p>
                  </a:txBody>
                  <a:tcPr marL="12743" marR="127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500"/>
                        </a:lnSpc>
                        <a:spcAft>
                          <a:spcPts val="0"/>
                        </a:spcAft>
                      </a:pPr>
                      <a:r>
                        <a:rPr lang="zh-CN" sz="1200" b="1" kern="100">
                          <a:latin typeface="等线"/>
                          <a:ea typeface="仿宋_GB2312"/>
                          <a:cs typeface="Times New Roman"/>
                        </a:rPr>
                        <a:t>不符合</a:t>
                      </a:r>
                      <a:endParaRPr lang="zh-CN" sz="1200" b="1" kern="100">
                        <a:latin typeface="等线"/>
                        <a:cs typeface="Times New Roman"/>
                      </a:endParaRPr>
                    </a:p>
                  </a:txBody>
                  <a:tcPr marL="12743" marR="127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9499">
                <a:tc>
                  <a:txBody>
                    <a:bodyPr/>
                    <a:lstStyle/>
                    <a:p>
                      <a:pPr algn="ctr">
                        <a:lnSpc>
                          <a:spcPts val="1200"/>
                        </a:lnSpc>
                        <a:spcAft>
                          <a:spcPts val="0"/>
                        </a:spcAft>
                      </a:pPr>
                      <a:r>
                        <a:rPr lang="zh-CN" sz="1200" b="1" kern="100">
                          <a:latin typeface="等线"/>
                          <a:ea typeface="仿宋_GB2312"/>
                          <a:cs typeface="Times New Roman"/>
                        </a:rPr>
                        <a:t>一</a:t>
                      </a:r>
                      <a:endParaRPr lang="zh-CN" sz="1200" b="1" kern="100">
                        <a:latin typeface="等线"/>
                        <a:cs typeface="Times New Roman"/>
                      </a:endParaRPr>
                    </a:p>
                  </a:txBody>
                  <a:tcPr marL="38683" marR="38683" marT="68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7">
                  <a:txBody>
                    <a:bodyPr/>
                    <a:lstStyle/>
                    <a:p>
                      <a:pPr algn="just">
                        <a:lnSpc>
                          <a:spcPts val="1200"/>
                        </a:lnSpc>
                        <a:spcAft>
                          <a:spcPts val="0"/>
                        </a:spcAft>
                      </a:pPr>
                      <a:r>
                        <a:rPr lang="zh-CN" sz="1200" b="1" kern="100" dirty="0">
                          <a:latin typeface="等线"/>
                          <a:ea typeface="仿宋_GB2312"/>
                          <a:cs typeface="Times New Roman"/>
                        </a:rPr>
                        <a:t>环保目标</a:t>
                      </a:r>
                      <a:endParaRPr lang="zh-CN" sz="1200" b="1" kern="100" dirty="0">
                        <a:latin typeface="等线"/>
                        <a:cs typeface="Times New Roman"/>
                      </a:endParaRPr>
                    </a:p>
                  </a:txBody>
                  <a:tcPr marL="38683" marR="38683" marT="68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r>
              <a:tr h="309499">
                <a:tc>
                  <a:txBody>
                    <a:bodyPr/>
                    <a:lstStyle/>
                    <a:p>
                      <a:pPr marL="342900" lvl="0" indent="-342900" algn="ctr">
                        <a:lnSpc>
                          <a:spcPts val="1200"/>
                        </a:lnSpc>
                        <a:spcAft>
                          <a:spcPts val="0"/>
                        </a:spcAft>
                        <a:buFont typeface="+mj-lt"/>
                        <a:buNone/>
                        <a:tabLst>
                          <a:tab pos="105410" algn="l"/>
                        </a:tabLst>
                      </a:pPr>
                      <a:r>
                        <a:rPr lang="en-US" sz="1200" b="1" kern="100" dirty="0" smtClean="0">
                          <a:latin typeface="仿宋_GB2312"/>
                          <a:cs typeface="Times New Roman"/>
                        </a:rPr>
                        <a:t>1</a:t>
                      </a:r>
                      <a:endParaRPr lang="en-US" sz="1200" b="1" kern="100" dirty="0">
                        <a:latin typeface="仿宋_GB2312"/>
                        <a:cs typeface="Times New Roman"/>
                      </a:endParaRPr>
                    </a:p>
                  </a:txBody>
                  <a:tcPr marL="38683" marR="38683" marT="68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200"/>
                        </a:lnSpc>
                        <a:spcAft>
                          <a:spcPts val="0"/>
                        </a:spcAft>
                      </a:pPr>
                      <a:r>
                        <a:rPr lang="zh-CN" sz="1200" b="1" kern="100">
                          <a:latin typeface="等线"/>
                          <a:ea typeface="仿宋_GB2312"/>
                          <a:cs typeface="Times New Roman"/>
                        </a:rPr>
                        <a:t>环境污染事故</a:t>
                      </a:r>
                      <a:endParaRPr lang="zh-CN" sz="1200" b="1" kern="100">
                        <a:latin typeface="等线"/>
                        <a:cs typeface="Times New Roman"/>
                      </a:endParaRPr>
                    </a:p>
                  </a:txBody>
                  <a:tcPr marL="38683" marR="38683" marT="68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ts val="1200"/>
                        </a:lnSpc>
                        <a:spcAft>
                          <a:spcPts val="0"/>
                        </a:spcAft>
                      </a:pPr>
                      <a:r>
                        <a:rPr lang="zh-CN" sz="1200" b="1" kern="100">
                          <a:latin typeface="等线"/>
                          <a:ea typeface="仿宋_GB2312"/>
                          <a:cs typeface="Times New Roman"/>
                        </a:rPr>
                        <a:t>不允许</a:t>
                      </a:r>
                      <a:endParaRPr lang="zh-CN" sz="1200" b="1" kern="100">
                        <a:latin typeface="等线"/>
                        <a:cs typeface="Times New Roman"/>
                      </a:endParaRPr>
                    </a:p>
                  </a:txBody>
                  <a:tcPr marL="12743" marR="127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a:txBody>
                    <a:bodyPr/>
                    <a:lstStyle/>
                    <a:p>
                      <a:pPr algn="ctr">
                        <a:lnSpc>
                          <a:spcPts val="1200"/>
                        </a:lnSpc>
                        <a:spcAft>
                          <a:spcPts val="0"/>
                        </a:spcAft>
                      </a:pPr>
                      <a:endParaRPr lang="en-US" sz="1200" b="1" kern="100" dirty="0">
                        <a:latin typeface="仿宋_GB2312"/>
                        <a:cs typeface="Times New Roman"/>
                      </a:endParaRPr>
                    </a:p>
                  </a:txBody>
                  <a:tcPr marL="12743" marR="127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zh-CN" altLang="en-US" dirty="0"/>
                    </a:p>
                  </a:txBody>
                  <a:tcPr marL="12743" marR="127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zh-CN" altLang="en-US"/>
                    </a:p>
                  </a:txBody>
                  <a:tcPr marL="12743" marR="127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endParaRPr lang="en-US" sz="1200" b="1" kern="100" dirty="0">
                        <a:highlight>
                          <a:srgbClr val="FFFF00"/>
                        </a:highlight>
                        <a:latin typeface="仿宋_GB2312"/>
                        <a:cs typeface="Times New Roman"/>
                      </a:endParaRPr>
                    </a:p>
                  </a:txBody>
                  <a:tcPr marL="12743" marR="127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9499">
                <a:tc>
                  <a:txBody>
                    <a:bodyPr/>
                    <a:lstStyle/>
                    <a:p>
                      <a:pPr marL="342900" lvl="0" indent="-342900" algn="ctr">
                        <a:lnSpc>
                          <a:spcPts val="1200"/>
                        </a:lnSpc>
                        <a:spcAft>
                          <a:spcPts val="0"/>
                        </a:spcAft>
                        <a:buFont typeface="+mj-lt"/>
                        <a:buNone/>
                        <a:tabLst>
                          <a:tab pos="105410" algn="l"/>
                        </a:tabLst>
                      </a:pPr>
                      <a:r>
                        <a:rPr lang="en-US" sz="1200" b="1" kern="100" dirty="0" smtClean="0">
                          <a:latin typeface="仿宋_GB2312"/>
                          <a:cs typeface="Times New Roman"/>
                        </a:rPr>
                        <a:t>2</a:t>
                      </a:r>
                      <a:endParaRPr lang="en-US" sz="1200" b="1" kern="100" dirty="0">
                        <a:latin typeface="仿宋_GB2312"/>
                        <a:cs typeface="Times New Roman"/>
                      </a:endParaRPr>
                    </a:p>
                  </a:txBody>
                  <a:tcPr marL="38683" marR="38683" marT="68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latinLnBrk="1">
                        <a:lnSpc>
                          <a:spcPts val="1200"/>
                        </a:lnSpc>
                        <a:spcAft>
                          <a:spcPts val="0"/>
                        </a:spcAft>
                      </a:pPr>
                      <a:r>
                        <a:rPr lang="zh-CN" sz="1200" b="1" kern="100">
                          <a:solidFill>
                            <a:srgbClr val="000000"/>
                          </a:solidFill>
                          <a:latin typeface="等线"/>
                          <a:ea typeface="仿宋_GB2312"/>
                          <a:cs typeface="Times New Roman"/>
                        </a:rPr>
                        <a:t>厂界噪声</a:t>
                      </a:r>
                      <a:endParaRPr lang="zh-CN" sz="1200" b="1" kern="100">
                        <a:latin typeface="等线"/>
                        <a:cs typeface="Times New Roman"/>
                      </a:endParaRPr>
                    </a:p>
                  </a:txBody>
                  <a:tcPr marL="38683" marR="38683" marT="68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zh-CN" sz="1200" b="1" kern="100">
                          <a:latin typeface="等线"/>
                          <a:ea typeface="仿宋_GB2312"/>
                          <a:cs typeface="Times New Roman"/>
                        </a:rPr>
                        <a:t>符合</a:t>
                      </a:r>
                      <a:endParaRPr lang="zh-CN" sz="1200" b="1" kern="100">
                        <a:latin typeface="等线"/>
                        <a:cs typeface="Times New Roman"/>
                      </a:endParaRPr>
                    </a:p>
                  </a:txBody>
                  <a:tcPr marL="12743" marR="127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zh-CN" sz="1200" b="1" kern="100" dirty="0">
                          <a:solidFill>
                            <a:srgbClr val="000000"/>
                          </a:solidFill>
                          <a:latin typeface="等线"/>
                          <a:ea typeface="仿宋_GB2312"/>
                          <a:cs typeface="Times New Roman"/>
                        </a:rPr>
                        <a:t>国家（地方）标准</a:t>
                      </a:r>
                      <a:endParaRPr lang="zh-CN" sz="1200" b="1" kern="100" dirty="0">
                        <a:latin typeface="等线"/>
                        <a:cs typeface="Times New Roman"/>
                      </a:endParaRPr>
                    </a:p>
                  </a:txBody>
                  <a:tcPr marL="12743" marR="127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endParaRPr lang="en-US" sz="1200" b="1" kern="100">
                        <a:latin typeface="仿宋_GB2312"/>
                        <a:cs typeface="Times New Roman"/>
                      </a:endParaRPr>
                    </a:p>
                  </a:txBody>
                  <a:tcPr marL="12743" marR="127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zh-CN" altLang="en-US"/>
                    </a:p>
                  </a:txBody>
                  <a:tcPr marL="12743" marR="127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zh-CN" altLang="en-US"/>
                    </a:p>
                  </a:txBody>
                  <a:tcPr marL="12743" marR="127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endParaRPr lang="en-US" sz="1200" b="1" kern="100" dirty="0">
                        <a:highlight>
                          <a:srgbClr val="FFFF00"/>
                        </a:highlight>
                        <a:latin typeface="仿宋_GB2312"/>
                        <a:cs typeface="Times New Roman"/>
                      </a:endParaRPr>
                    </a:p>
                  </a:txBody>
                  <a:tcPr marL="12743" marR="127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9499">
                <a:tc>
                  <a:txBody>
                    <a:bodyPr/>
                    <a:lstStyle/>
                    <a:p>
                      <a:pPr marL="342900" lvl="0" indent="-342900" algn="ctr">
                        <a:lnSpc>
                          <a:spcPts val="1200"/>
                        </a:lnSpc>
                        <a:spcAft>
                          <a:spcPts val="0"/>
                        </a:spcAft>
                        <a:buFont typeface="+mj-lt"/>
                        <a:buNone/>
                        <a:tabLst>
                          <a:tab pos="105410" algn="l"/>
                        </a:tabLst>
                      </a:pPr>
                      <a:r>
                        <a:rPr lang="en-US" sz="1200" b="1" kern="100" dirty="0" smtClean="0">
                          <a:latin typeface="仿宋_GB2312"/>
                          <a:cs typeface="Times New Roman"/>
                        </a:rPr>
                        <a:t>3</a:t>
                      </a:r>
                      <a:endParaRPr lang="en-US" sz="1200" b="1" kern="100" dirty="0">
                        <a:latin typeface="仿宋_GB2312"/>
                        <a:cs typeface="Times New Roman"/>
                      </a:endParaRPr>
                    </a:p>
                  </a:txBody>
                  <a:tcPr marL="38683" marR="38683" marT="68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latinLnBrk="1">
                        <a:lnSpc>
                          <a:spcPts val="1200"/>
                        </a:lnSpc>
                        <a:spcAft>
                          <a:spcPts val="0"/>
                        </a:spcAft>
                      </a:pPr>
                      <a:r>
                        <a:rPr lang="zh-CN" sz="1200" b="1" kern="100">
                          <a:latin typeface="等线"/>
                          <a:ea typeface="仿宋_GB2312"/>
                          <a:cs typeface="Times New Roman"/>
                        </a:rPr>
                        <a:t>废水排放</a:t>
                      </a:r>
                      <a:endParaRPr lang="zh-CN" sz="1200" b="1" kern="100">
                        <a:latin typeface="等线"/>
                        <a:cs typeface="Times New Roman"/>
                      </a:endParaRPr>
                    </a:p>
                  </a:txBody>
                  <a:tcPr marL="38683" marR="38683" marT="68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ts val="1200"/>
                        </a:lnSpc>
                        <a:spcAft>
                          <a:spcPts val="0"/>
                        </a:spcAft>
                      </a:pPr>
                      <a:r>
                        <a:rPr lang="zh-CN" sz="1200" b="1" kern="100">
                          <a:latin typeface="等线"/>
                          <a:ea typeface="仿宋_GB2312"/>
                          <a:cs typeface="Times New Roman"/>
                        </a:rPr>
                        <a:t>符合规程规定</a:t>
                      </a:r>
                      <a:endParaRPr lang="zh-CN" sz="1200" b="1" kern="100">
                        <a:latin typeface="等线"/>
                        <a:cs typeface="Times New Roman"/>
                      </a:endParaRPr>
                    </a:p>
                  </a:txBody>
                  <a:tcPr marL="12743" marR="127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a:txBody>
                    <a:bodyPr/>
                    <a:lstStyle/>
                    <a:p>
                      <a:pPr algn="ctr">
                        <a:lnSpc>
                          <a:spcPts val="1200"/>
                        </a:lnSpc>
                        <a:spcAft>
                          <a:spcPts val="0"/>
                        </a:spcAft>
                      </a:pPr>
                      <a:endParaRPr lang="en-US" sz="1200" b="1" kern="100">
                        <a:latin typeface="仿宋_GB2312"/>
                        <a:cs typeface="Times New Roman"/>
                      </a:endParaRPr>
                    </a:p>
                  </a:txBody>
                  <a:tcPr marL="12743" marR="127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zh-CN" altLang="en-US"/>
                    </a:p>
                  </a:txBody>
                  <a:tcPr marL="12743" marR="127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zh-CN" altLang="en-US"/>
                    </a:p>
                  </a:txBody>
                  <a:tcPr marL="12743" marR="127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endParaRPr lang="en-US" sz="1200" b="1" kern="100" dirty="0">
                        <a:highlight>
                          <a:srgbClr val="FFFF00"/>
                        </a:highlight>
                        <a:latin typeface="仿宋_GB2312"/>
                        <a:cs typeface="Times New Roman"/>
                      </a:endParaRPr>
                    </a:p>
                  </a:txBody>
                  <a:tcPr marL="12743" marR="127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9499">
                <a:tc>
                  <a:txBody>
                    <a:bodyPr/>
                    <a:lstStyle/>
                    <a:p>
                      <a:pPr marL="342900" lvl="0" indent="-342900" algn="ctr">
                        <a:lnSpc>
                          <a:spcPts val="1200"/>
                        </a:lnSpc>
                        <a:spcAft>
                          <a:spcPts val="0"/>
                        </a:spcAft>
                        <a:buFont typeface="+mj-lt"/>
                        <a:buNone/>
                        <a:tabLst>
                          <a:tab pos="105410" algn="l"/>
                        </a:tabLst>
                      </a:pPr>
                      <a:r>
                        <a:rPr lang="en-US" sz="1200" b="1" kern="100" dirty="0" smtClean="0">
                          <a:latin typeface="仿宋_GB2312"/>
                          <a:cs typeface="Times New Roman"/>
                        </a:rPr>
                        <a:t>4</a:t>
                      </a:r>
                      <a:endParaRPr lang="en-US" sz="1200" b="1" kern="100" dirty="0">
                        <a:latin typeface="仿宋_GB2312"/>
                        <a:cs typeface="Times New Roman"/>
                      </a:endParaRPr>
                    </a:p>
                  </a:txBody>
                  <a:tcPr marL="38683" marR="38683" marT="68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latinLnBrk="1">
                        <a:lnSpc>
                          <a:spcPts val="1200"/>
                        </a:lnSpc>
                        <a:spcAft>
                          <a:spcPts val="0"/>
                        </a:spcAft>
                      </a:pPr>
                      <a:r>
                        <a:rPr lang="zh-CN" sz="1200" b="1" kern="100">
                          <a:solidFill>
                            <a:srgbClr val="000000"/>
                          </a:solidFill>
                          <a:latin typeface="等线"/>
                          <a:ea typeface="仿宋_GB2312"/>
                          <a:cs typeface="Times New Roman"/>
                        </a:rPr>
                        <a:t>放射性三废排放</a:t>
                      </a:r>
                      <a:endParaRPr lang="zh-CN" sz="1200" b="1" kern="100">
                        <a:latin typeface="等线"/>
                        <a:cs typeface="Times New Roman"/>
                      </a:endParaRPr>
                    </a:p>
                  </a:txBody>
                  <a:tcPr marL="38683" marR="38683" marT="68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zh-CN" sz="1200" b="1" kern="100">
                          <a:latin typeface="等线"/>
                          <a:ea typeface="仿宋_GB2312"/>
                          <a:cs typeface="Times New Roman"/>
                        </a:rPr>
                        <a:t>符合</a:t>
                      </a:r>
                      <a:endParaRPr lang="zh-CN" sz="1200" b="1" kern="100">
                        <a:latin typeface="等线"/>
                        <a:cs typeface="Times New Roman"/>
                      </a:endParaRPr>
                    </a:p>
                  </a:txBody>
                  <a:tcPr marL="12743" marR="127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zh-CN" sz="1200" b="1" kern="100">
                          <a:solidFill>
                            <a:srgbClr val="000000"/>
                          </a:solidFill>
                          <a:latin typeface="等线"/>
                          <a:ea typeface="仿宋_GB2312"/>
                          <a:cs typeface="Times New Roman"/>
                        </a:rPr>
                        <a:t>环保的要求</a:t>
                      </a:r>
                      <a:endParaRPr lang="zh-CN" sz="1200" b="1" kern="100">
                        <a:latin typeface="等线"/>
                        <a:cs typeface="Times New Roman"/>
                      </a:endParaRPr>
                    </a:p>
                  </a:txBody>
                  <a:tcPr marL="12743" marR="127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endParaRPr lang="en-US" sz="1200" b="1" kern="100">
                        <a:latin typeface="仿宋_GB2312"/>
                        <a:cs typeface="Times New Roman"/>
                      </a:endParaRPr>
                    </a:p>
                  </a:txBody>
                  <a:tcPr marL="12743" marR="127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zh-CN" altLang="en-US"/>
                    </a:p>
                  </a:txBody>
                  <a:tcPr marL="12743" marR="127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zh-CN" altLang="en-US"/>
                    </a:p>
                  </a:txBody>
                  <a:tcPr marL="12743" marR="127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endParaRPr lang="en-US" sz="1200" b="1" kern="100" dirty="0">
                        <a:highlight>
                          <a:srgbClr val="FFFF00"/>
                        </a:highlight>
                        <a:latin typeface="仿宋_GB2312"/>
                        <a:cs typeface="Times New Roman"/>
                      </a:endParaRPr>
                    </a:p>
                  </a:txBody>
                  <a:tcPr marL="12743" marR="127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6445">
                <a:tc>
                  <a:txBody>
                    <a:bodyPr/>
                    <a:lstStyle/>
                    <a:p>
                      <a:pPr marL="342900" lvl="0" indent="-342900" algn="ctr">
                        <a:lnSpc>
                          <a:spcPts val="1200"/>
                        </a:lnSpc>
                        <a:spcAft>
                          <a:spcPts val="0"/>
                        </a:spcAft>
                        <a:buFont typeface="+mj-lt"/>
                        <a:buNone/>
                        <a:tabLst>
                          <a:tab pos="105410" algn="l"/>
                        </a:tabLst>
                      </a:pPr>
                      <a:r>
                        <a:rPr lang="en-US" sz="1200" b="1" kern="100" dirty="0" smtClean="0">
                          <a:latin typeface="仿宋_GB2312"/>
                          <a:cs typeface="Times New Roman"/>
                        </a:rPr>
                        <a:t>5</a:t>
                      </a:r>
                      <a:endParaRPr lang="en-US" sz="1200" b="1" kern="100" dirty="0">
                        <a:latin typeface="仿宋_GB2312"/>
                        <a:cs typeface="Times New Roman"/>
                      </a:endParaRPr>
                    </a:p>
                  </a:txBody>
                  <a:tcPr marL="38683" marR="38683" marT="68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latinLnBrk="1">
                        <a:lnSpc>
                          <a:spcPts val="1200"/>
                        </a:lnSpc>
                        <a:spcAft>
                          <a:spcPts val="0"/>
                        </a:spcAft>
                      </a:pPr>
                      <a:r>
                        <a:rPr lang="zh-CN" sz="1200" b="1" kern="0" spc="-5">
                          <a:latin typeface="等线"/>
                          <a:ea typeface="仿宋_GB2312"/>
                          <a:cs typeface="Times New Roman"/>
                        </a:rPr>
                        <a:t>集体职业辐照剂量（限值）</a:t>
                      </a:r>
                      <a:endParaRPr lang="zh-CN" sz="1200" b="1" kern="100">
                        <a:latin typeface="等线"/>
                        <a:cs typeface="Times New Roman"/>
                      </a:endParaRPr>
                    </a:p>
                  </a:txBody>
                  <a:tcPr marL="38683" marR="38683" marT="68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zh-CN" sz="1200" b="1" kern="0">
                          <a:latin typeface="等线"/>
                          <a:ea typeface="仿宋_GB2312"/>
                          <a:cs typeface="Times New Roman"/>
                        </a:rPr>
                        <a:t>人·希伏</a:t>
                      </a:r>
                      <a:r>
                        <a:rPr lang="en-US" sz="1200" b="1" kern="0">
                          <a:latin typeface="等线"/>
                          <a:ea typeface="仿宋_GB2312"/>
                          <a:cs typeface="Times New Roman"/>
                        </a:rPr>
                        <a:t>/</a:t>
                      </a:r>
                      <a:r>
                        <a:rPr lang="zh-CN" sz="1200" b="1" kern="0">
                          <a:latin typeface="等线"/>
                          <a:ea typeface="仿宋_GB2312"/>
                          <a:cs typeface="Times New Roman"/>
                        </a:rPr>
                        <a:t>（堆·年）</a:t>
                      </a:r>
                      <a:endParaRPr lang="zh-CN" sz="1200" b="1" kern="100">
                        <a:latin typeface="等线"/>
                        <a:cs typeface="Times New Roman"/>
                      </a:endParaRPr>
                    </a:p>
                  </a:txBody>
                  <a:tcPr marL="12743" marR="127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zh-CN" sz="1200" b="1" kern="100">
                          <a:latin typeface="等线"/>
                          <a:ea typeface="仿宋_GB2312"/>
                          <a:cs typeface="Times New Roman"/>
                        </a:rPr>
                        <a:t>≯</a:t>
                      </a:r>
                      <a:r>
                        <a:rPr lang="en-US" sz="1200" b="1" kern="100">
                          <a:latin typeface="等线"/>
                          <a:ea typeface="仿宋_GB2312"/>
                          <a:cs typeface="Times New Roman"/>
                        </a:rPr>
                        <a:t>1</a:t>
                      </a:r>
                      <a:endParaRPr lang="zh-CN" sz="1200" b="1" kern="100">
                        <a:latin typeface="等线"/>
                        <a:cs typeface="Times New Roman"/>
                      </a:endParaRPr>
                    </a:p>
                  </a:txBody>
                  <a:tcPr marL="12743" marR="127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endParaRPr lang="en-US" sz="1200" b="1" kern="100" dirty="0">
                        <a:latin typeface="仿宋_GB2312"/>
                        <a:cs typeface="Times New Roman"/>
                      </a:endParaRPr>
                    </a:p>
                  </a:txBody>
                  <a:tcPr marL="12743" marR="127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zh-CN" altLang="en-US"/>
                    </a:p>
                  </a:txBody>
                  <a:tcPr marL="12743" marR="127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zh-CN" altLang="en-US"/>
                    </a:p>
                  </a:txBody>
                  <a:tcPr marL="12743" marR="127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endParaRPr lang="en-US" sz="1200" b="1" kern="100" dirty="0">
                        <a:highlight>
                          <a:srgbClr val="FFFF00"/>
                        </a:highlight>
                        <a:latin typeface="仿宋_GB2312"/>
                        <a:cs typeface="Times New Roman"/>
                      </a:endParaRPr>
                    </a:p>
                  </a:txBody>
                  <a:tcPr marL="12743" marR="127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6445">
                <a:tc>
                  <a:txBody>
                    <a:bodyPr/>
                    <a:lstStyle/>
                    <a:p>
                      <a:pPr marL="342900" lvl="0" indent="-342900" algn="ctr">
                        <a:lnSpc>
                          <a:spcPts val="1200"/>
                        </a:lnSpc>
                        <a:spcAft>
                          <a:spcPts val="0"/>
                        </a:spcAft>
                        <a:buFont typeface="+mj-lt"/>
                        <a:buNone/>
                        <a:tabLst>
                          <a:tab pos="105410" algn="l"/>
                        </a:tabLst>
                      </a:pPr>
                      <a:r>
                        <a:rPr lang="en-US" sz="1200" b="1" kern="100" dirty="0" smtClean="0">
                          <a:latin typeface="仿宋_GB2312"/>
                          <a:cs typeface="Times New Roman"/>
                        </a:rPr>
                        <a:t>6</a:t>
                      </a:r>
                      <a:endParaRPr lang="en-US" sz="1200" b="1" kern="100" dirty="0">
                        <a:latin typeface="仿宋_GB2312"/>
                        <a:cs typeface="Times New Roman"/>
                      </a:endParaRPr>
                    </a:p>
                  </a:txBody>
                  <a:tcPr marL="38683" marR="38683" marT="68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latinLnBrk="1">
                        <a:lnSpc>
                          <a:spcPts val="1200"/>
                        </a:lnSpc>
                        <a:spcAft>
                          <a:spcPts val="0"/>
                        </a:spcAft>
                      </a:pPr>
                      <a:r>
                        <a:rPr lang="zh-CN" sz="1200" b="1" kern="100">
                          <a:latin typeface="等线"/>
                          <a:ea typeface="仿宋_GB2312"/>
                          <a:cs typeface="Times New Roman"/>
                        </a:rPr>
                        <a:t>放射性固体废物年产量</a:t>
                      </a:r>
                      <a:endParaRPr lang="zh-CN" sz="1200" b="1" kern="100">
                        <a:latin typeface="等线"/>
                        <a:cs typeface="Times New Roman"/>
                      </a:endParaRPr>
                    </a:p>
                  </a:txBody>
                  <a:tcPr marL="38683" marR="38683" marT="68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en-US" sz="1200" b="1" kern="100">
                          <a:latin typeface="仿宋_GB2312"/>
                          <a:cs typeface="Times New Roman"/>
                        </a:rPr>
                        <a:t>m</a:t>
                      </a:r>
                      <a:r>
                        <a:rPr lang="en-US" sz="1200" b="1" kern="100" baseline="30000">
                          <a:latin typeface="仿宋_GB2312"/>
                          <a:cs typeface="Times New Roman"/>
                        </a:rPr>
                        <a:t>3</a:t>
                      </a:r>
                      <a:r>
                        <a:rPr lang="en-US" sz="1200" b="1" kern="100">
                          <a:latin typeface="仿宋_GB2312"/>
                          <a:cs typeface="Times New Roman"/>
                        </a:rPr>
                        <a:t>/</a:t>
                      </a:r>
                      <a:r>
                        <a:rPr lang="zh-CN" sz="1200" b="1" kern="100">
                          <a:latin typeface="等线"/>
                          <a:ea typeface="仿宋_GB2312"/>
                          <a:cs typeface="Times New Roman"/>
                        </a:rPr>
                        <a:t>（百万千瓦·年）</a:t>
                      </a:r>
                      <a:endParaRPr lang="zh-CN" sz="1200" b="1" kern="100">
                        <a:latin typeface="等线"/>
                        <a:cs typeface="Times New Roman"/>
                      </a:endParaRPr>
                    </a:p>
                  </a:txBody>
                  <a:tcPr marL="12743" marR="127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zh-CN" sz="1200" b="1" kern="100" dirty="0">
                          <a:latin typeface="等线"/>
                          <a:ea typeface="仿宋_GB2312"/>
                          <a:cs typeface="Times New Roman"/>
                        </a:rPr>
                        <a:t>≯</a:t>
                      </a:r>
                      <a:r>
                        <a:rPr lang="en-US" sz="1200" b="1" kern="100" dirty="0">
                          <a:latin typeface="等线"/>
                          <a:ea typeface="仿宋_GB2312"/>
                          <a:cs typeface="Times New Roman"/>
                        </a:rPr>
                        <a:t>50</a:t>
                      </a:r>
                      <a:endParaRPr lang="zh-CN" sz="1200" b="1" kern="100" dirty="0">
                        <a:latin typeface="等线"/>
                        <a:cs typeface="Times New Roman"/>
                      </a:endParaRPr>
                    </a:p>
                  </a:txBody>
                  <a:tcPr marL="12743" marR="127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endParaRPr lang="en-US" sz="1200" b="1" kern="100">
                        <a:latin typeface="仿宋_GB2312"/>
                        <a:cs typeface="Times New Roman"/>
                      </a:endParaRPr>
                    </a:p>
                  </a:txBody>
                  <a:tcPr marL="12743" marR="127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zh-CN" altLang="en-US"/>
                    </a:p>
                  </a:txBody>
                  <a:tcPr marL="12743" marR="127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zh-CN" altLang="en-US"/>
                    </a:p>
                  </a:txBody>
                  <a:tcPr marL="12743" marR="127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endParaRPr lang="en-US" sz="1200" b="1" kern="100" dirty="0">
                        <a:highlight>
                          <a:srgbClr val="FFFF00"/>
                        </a:highlight>
                        <a:latin typeface="仿宋_GB2312"/>
                        <a:cs typeface="Times New Roman"/>
                      </a:endParaRPr>
                    </a:p>
                  </a:txBody>
                  <a:tcPr marL="12743" marR="127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9499">
                <a:tc>
                  <a:txBody>
                    <a:bodyPr/>
                    <a:lstStyle/>
                    <a:p>
                      <a:pPr marL="342900" lvl="0" indent="-342900" algn="ctr">
                        <a:lnSpc>
                          <a:spcPts val="1200"/>
                        </a:lnSpc>
                        <a:spcAft>
                          <a:spcPts val="0"/>
                        </a:spcAft>
                        <a:buFont typeface="+mj-lt"/>
                        <a:buNone/>
                        <a:tabLst>
                          <a:tab pos="105410" algn="l"/>
                        </a:tabLst>
                      </a:pPr>
                      <a:r>
                        <a:rPr lang="en-US" sz="1200" b="1" kern="100" dirty="0" smtClean="0">
                          <a:latin typeface="仿宋_GB2312"/>
                          <a:cs typeface="Times New Roman"/>
                        </a:rPr>
                        <a:t>7</a:t>
                      </a:r>
                      <a:endParaRPr lang="en-US" sz="1200" b="1" kern="100" dirty="0">
                        <a:latin typeface="仿宋_GB2312"/>
                        <a:cs typeface="Times New Roman"/>
                      </a:endParaRPr>
                    </a:p>
                  </a:txBody>
                  <a:tcPr marL="38683" marR="38683" marT="68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latinLnBrk="1">
                        <a:lnSpc>
                          <a:spcPts val="1200"/>
                        </a:lnSpc>
                        <a:spcAft>
                          <a:spcPts val="0"/>
                        </a:spcAft>
                      </a:pPr>
                      <a:r>
                        <a:rPr lang="zh-CN" sz="1200" b="1" kern="100">
                          <a:solidFill>
                            <a:srgbClr val="000000"/>
                          </a:solidFill>
                          <a:latin typeface="等线"/>
                          <a:ea typeface="仿宋_GB2312"/>
                          <a:cs typeface="Times New Roman"/>
                        </a:rPr>
                        <a:t>厂区环境空气质量</a:t>
                      </a:r>
                      <a:endParaRPr lang="zh-CN" sz="1200" b="1" kern="100">
                        <a:latin typeface="等线"/>
                        <a:cs typeface="Times New Roman"/>
                      </a:endParaRPr>
                    </a:p>
                  </a:txBody>
                  <a:tcPr marL="38683" marR="38683" marT="68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zh-CN" sz="1200" b="1" kern="100">
                          <a:latin typeface="等线"/>
                          <a:ea typeface="仿宋_GB2312"/>
                          <a:cs typeface="Times New Roman"/>
                        </a:rPr>
                        <a:t>符合</a:t>
                      </a:r>
                      <a:endParaRPr lang="zh-CN" sz="1200" b="1" kern="100">
                        <a:latin typeface="等线"/>
                        <a:cs typeface="Times New Roman"/>
                      </a:endParaRPr>
                    </a:p>
                  </a:txBody>
                  <a:tcPr marL="12743" marR="127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zh-CN" sz="1200" b="1" kern="100">
                          <a:solidFill>
                            <a:srgbClr val="000000"/>
                          </a:solidFill>
                          <a:latin typeface="等线"/>
                          <a:ea typeface="仿宋_GB2312"/>
                          <a:cs typeface="Times New Roman"/>
                        </a:rPr>
                        <a:t>《环境空气质量标准》中的二级标准</a:t>
                      </a:r>
                      <a:endParaRPr lang="zh-CN" sz="1200" b="1" kern="100">
                        <a:latin typeface="等线"/>
                        <a:cs typeface="Times New Roman"/>
                      </a:endParaRPr>
                    </a:p>
                  </a:txBody>
                  <a:tcPr marL="12743" marR="127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endParaRPr lang="en-US" sz="1200" b="1" kern="100">
                        <a:latin typeface="仿宋_GB2312"/>
                        <a:cs typeface="Times New Roman"/>
                      </a:endParaRPr>
                    </a:p>
                  </a:txBody>
                  <a:tcPr marL="12743" marR="127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zh-CN" altLang="en-US"/>
                    </a:p>
                  </a:txBody>
                  <a:tcPr marL="12743" marR="127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zh-CN" altLang="en-US"/>
                    </a:p>
                  </a:txBody>
                  <a:tcPr marL="12743" marR="127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endParaRPr lang="en-US" sz="1200" b="1" kern="100" dirty="0">
                        <a:highlight>
                          <a:srgbClr val="FFFF00"/>
                        </a:highlight>
                        <a:latin typeface="仿宋_GB2312"/>
                        <a:cs typeface="Times New Roman"/>
                      </a:endParaRPr>
                    </a:p>
                  </a:txBody>
                  <a:tcPr marL="12743" marR="127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6445">
                <a:tc>
                  <a:txBody>
                    <a:bodyPr/>
                    <a:lstStyle/>
                    <a:p>
                      <a:pPr marL="342900" lvl="0" indent="-342900" algn="ctr">
                        <a:lnSpc>
                          <a:spcPts val="1200"/>
                        </a:lnSpc>
                        <a:spcAft>
                          <a:spcPts val="0"/>
                        </a:spcAft>
                        <a:buFont typeface="+mj-lt"/>
                        <a:buNone/>
                        <a:tabLst>
                          <a:tab pos="105410" algn="l"/>
                        </a:tabLst>
                      </a:pPr>
                      <a:r>
                        <a:rPr lang="en-US" sz="1200" b="1" kern="100" dirty="0" smtClean="0">
                          <a:latin typeface="仿宋_GB2312"/>
                          <a:cs typeface="Times New Roman"/>
                        </a:rPr>
                        <a:t>8</a:t>
                      </a:r>
                      <a:endParaRPr lang="en-US" sz="1200" b="1" kern="100" dirty="0">
                        <a:latin typeface="仿宋_GB2312"/>
                        <a:cs typeface="Times New Roman"/>
                      </a:endParaRPr>
                    </a:p>
                  </a:txBody>
                  <a:tcPr marL="38683" marR="38683" marT="68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latinLnBrk="1">
                        <a:lnSpc>
                          <a:spcPts val="1200"/>
                        </a:lnSpc>
                        <a:spcAft>
                          <a:spcPts val="0"/>
                        </a:spcAft>
                      </a:pPr>
                      <a:r>
                        <a:rPr lang="zh-CN" sz="1200" b="1" kern="100">
                          <a:solidFill>
                            <a:srgbClr val="000000"/>
                          </a:solidFill>
                          <a:latin typeface="等线"/>
                          <a:ea typeface="仿宋_GB2312"/>
                          <a:cs typeface="Times New Roman"/>
                        </a:rPr>
                        <a:t>厂区周围噪声敏感点噪声质量</a:t>
                      </a:r>
                      <a:endParaRPr lang="zh-CN" sz="1200" b="1" kern="100">
                        <a:latin typeface="等线"/>
                        <a:cs typeface="Times New Roman"/>
                      </a:endParaRPr>
                    </a:p>
                  </a:txBody>
                  <a:tcPr marL="38683" marR="38683" marT="68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zh-CN" sz="1200" b="1" kern="100">
                          <a:latin typeface="等线"/>
                          <a:ea typeface="仿宋_GB2312"/>
                          <a:cs typeface="Times New Roman"/>
                        </a:rPr>
                        <a:t>符合</a:t>
                      </a:r>
                      <a:endParaRPr lang="zh-CN" sz="1200" b="1" kern="100">
                        <a:latin typeface="等线"/>
                        <a:cs typeface="Times New Roman"/>
                      </a:endParaRPr>
                    </a:p>
                  </a:txBody>
                  <a:tcPr marL="12743" marR="127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en-US" sz="1200" b="1" kern="100" dirty="0">
                          <a:solidFill>
                            <a:srgbClr val="000000"/>
                          </a:solidFill>
                          <a:latin typeface="仿宋_GB2312"/>
                          <a:cs typeface="Times New Roman"/>
                        </a:rPr>
                        <a:t>GB3096-2008</a:t>
                      </a:r>
                      <a:r>
                        <a:rPr lang="zh-CN" sz="1200" b="1" kern="100" dirty="0">
                          <a:solidFill>
                            <a:srgbClr val="000000"/>
                          </a:solidFill>
                          <a:latin typeface="等线"/>
                          <a:ea typeface="仿宋_GB2312"/>
                          <a:cs typeface="Times New Roman"/>
                        </a:rPr>
                        <a:t>《声环境质量标准》</a:t>
                      </a:r>
                      <a:r>
                        <a:rPr lang="en-US" sz="1200" b="1" kern="100" dirty="0">
                          <a:solidFill>
                            <a:srgbClr val="000000"/>
                          </a:solidFill>
                          <a:latin typeface="等线"/>
                          <a:ea typeface="仿宋_GB2312"/>
                          <a:cs typeface="Times New Roman"/>
                        </a:rPr>
                        <a:t>1</a:t>
                      </a:r>
                      <a:r>
                        <a:rPr lang="zh-CN" sz="1200" b="1" kern="100" dirty="0">
                          <a:solidFill>
                            <a:srgbClr val="000000"/>
                          </a:solidFill>
                          <a:latin typeface="等线"/>
                          <a:ea typeface="仿宋_GB2312"/>
                          <a:cs typeface="Times New Roman"/>
                        </a:rPr>
                        <a:t>类标准</a:t>
                      </a:r>
                      <a:endParaRPr lang="zh-CN" sz="1200" b="1" kern="100" dirty="0">
                        <a:latin typeface="等线"/>
                        <a:cs typeface="Times New Roman"/>
                      </a:endParaRPr>
                    </a:p>
                  </a:txBody>
                  <a:tcPr marL="12743" marR="127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endParaRPr lang="en-US" sz="1200" b="1" kern="100">
                        <a:latin typeface="仿宋_GB2312"/>
                        <a:cs typeface="Times New Roman"/>
                      </a:endParaRPr>
                    </a:p>
                  </a:txBody>
                  <a:tcPr marL="12743" marR="127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zh-CN" altLang="en-US"/>
                    </a:p>
                  </a:txBody>
                  <a:tcPr marL="12743" marR="127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zh-CN" altLang="en-US"/>
                    </a:p>
                  </a:txBody>
                  <a:tcPr marL="12743" marR="127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endParaRPr lang="en-US" sz="1200" b="1" kern="100" dirty="0">
                        <a:highlight>
                          <a:srgbClr val="FFFF00"/>
                        </a:highlight>
                        <a:latin typeface="仿宋_GB2312"/>
                        <a:cs typeface="Times New Roman"/>
                      </a:endParaRPr>
                    </a:p>
                  </a:txBody>
                  <a:tcPr marL="12743" marR="127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9499">
                <a:tc>
                  <a:txBody>
                    <a:bodyPr/>
                    <a:lstStyle/>
                    <a:p>
                      <a:pPr marL="342900" lvl="0" indent="-342900" algn="ctr">
                        <a:lnSpc>
                          <a:spcPts val="1200"/>
                        </a:lnSpc>
                        <a:spcAft>
                          <a:spcPts val="0"/>
                        </a:spcAft>
                        <a:buFont typeface="+mj-lt"/>
                        <a:buNone/>
                        <a:tabLst>
                          <a:tab pos="105410" algn="l"/>
                        </a:tabLst>
                      </a:pPr>
                      <a:r>
                        <a:rPr lang="en-US" sz="1200" b="1" kern="100" dirty="0" smtClean="0">
                          <a:latin typeface="仿宋_GB2312"/>
                          <a:cs typeface="Times New Roman"/>
                        </a:rPr>
                        <a:t>9</a:t>
                      </a:r>
                      <a:endParaRPr lang="en-US" sz="1200" b="1" kern="100" dirty="0">
                        <a:latin typeface="仿宋_GB2312"/>
                        <a:cs typeface="Times New Roman"/>
                      </a:endParaRPr>
                    </a:p>
                  </a:txBody>
                  <a:tcPr marL="38683" marR="38683" marT="68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latinLnBrk="1">
                        <a:lnSpc>
                          <a:spcPts val="1200"/>
                        </a:lnSpc>
                        <a:spcAft>
                          <a:spcPts val="0"/>
                        </a:spcAft>
                      </a:pPr>
                      <a:r>
                        <a:rPr lang="zh-CN" sz="1200" b="1" kern="100">
                          <a:solidFill>
                            <a:srgbClr val="000000"/>
                          </a:solidFill>
                          <a:latin typeface="等线"/>
                          <a:ea typeface="仿宋_GB2312"/>
                          <a:cs typeface="Times New Roman"/>
                        </a:rPr>
                        <a:t>厂区生活污水排放</a:t>
                      </a:r>
                      <a:endParaRPr lang="zh-CN" sz="1200" b="1" kern="100">
                        <a:latin typeface="等线"/>
                        <a:cs typeface="Times New Roman"/>
                      </a:endParaRPr>
                    </a:p>
                  </a:txBody>
                  <a:tcPr marL="38683" marR="38683" marT="68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zh-CN" sz="1200" b="1" kern="100">
                          <a:latin typeface="等线"/>
                          <a:ea typeface="仿宋_GB2312"/>
                          <a:cs typeface="Times New Roman"/>
                        </a:rPr>
                        <a:t>符合</a:t>
                      </a:r>
                      <a:endParaRPr lang="zh-CN" sz="1200" b="1" kern="100">
                        <a:latin typeface="等线"/>
                        <a:cs typeface="Times New Roman"/>
                      </a:endParaRPr>
                    </a:p>
                  </a:txBody>
                  <a:tcPr marL="12743" marR="127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zh-CN" sz="1200" b="1" kern="100">
                          <a:solidFill>
                            <a:srgbClr val="000000"/>
                          </a:solidFill>
                          <a:latin typeface="等线"/>
                          <a:ea typeface="仿宋_GB2312"/>
                          <a:cs typeface="Times New Roman"/>
                        </a:rPr>
                        <a:t>《污水综合排放标准》一级标准</a:t>
                      </a:r>
                      <a:endParaRPr lang="zh-CN" sz="1200" b="1" kern="100">
                        <a:latin typeface="等线"/>
                        <a:cs typeface="Times New Roman"/>
                      </a:endParaRPr>
                    </a:p>
                  </a:txBody>
                  <a:tcPr marL="12743" marR="127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endParaRPr lang="en-US" sz="1200" b="1" kern="100" dirty="0">
                        <a:latin typeface="仿宋_GB2312"/>
                        <a:cs typeface="Times New Roman"/>
                      </a:endParaRPr>
                    </a:p>
                  </a:txBody>
                  <a:tcPr marL="12743" marR="127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zh-CN" altLang="en-US"/>
                    </a:p>
                  </a:txBody>
                  <a:tcPr marL="12743" marR="127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zh-CN" altLang="en-US"/>
                    </a:p>
                  </a:txBody>
                  <a:tcPr marL="12743" marR="127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endParaRPr lang="en-US" sz="1200" b="1" kern="100" dirty="0">
                        <a:highlight>
                          <a:srgbClr val="FFFF00"/>
                        </a:highlight>
                        <a:latin typeface="仿宋_GB2312"/>
                        <a:cs typeface="Times New Roman"/>
                      </a:endParaRPr>
                    </a:p>
                  </a:txBody>
                  <a:tcPr marL="12743" marR="127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4201">
                <a:tc>
                  <a:txBody>
                    <a:bodyPr/>
                    <a:lstStyle/>
                    <a:p>
                      <a:pPr marL="342900" lvl="0" indent="-342900" algn="ctr">
                        <a:lnSpc>
                          <a:spcPts val="1200"/>
                        </a:lnSpc>
                        <a:spcAft>
                          <a:spcPts val="0"/>
                        </a:spcAft>
                        <a:buFont typeface="+mj-lt"/>
                        <a:buNone/>
                        <a:tabLst>
                          <a:tab pos="105410" algn="l"/>
                        </a:tabLst>
                      </a:pPr>
                      <a:r>
                        <a:rPr lang="en-US" sz="1200" b="1" kern="100" dirty="0" smtClean="0">
                          <a:latin typeface="仿宋_GB2312"/>
                          <a:cs typeface="Times New Roman"/>
                        </a:rPr>
                        <a:t>10</a:t>
                      </a:r>
                      <a:endParaRPr lang="en-US" sz="1200" b="1" kern="100" dirty="0">
                        <a:latin typeface="仿宋_GB2312"/>
                        <a:cs typeface="Times New Roman"/>
                      </a:endParaRPr>
                    </a:p>
                  </a:txBody>
                  <a:tcPr marL="38683" marR="38683" marT="68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latinLnBrk="1">
                        <a:lnSpc>
                          <a:spcPts val="1200"/>
                        </a:lnSpc>
                        <a:spcAft>
                          <a:spcPts val="0"/>
                        </a:spcAft>
                      </a:pPr>
                      <a:r>
                        <a:rPr lang="zh-CN" sz="1200" b="1" kern="100" spc="-30">
                          <a:latin typeface="等线"/>
                          <a:ea typeface="仿宋_GB2312"/>
                          <a:cs typeface="Times New Roman"/>
                        </a:rPr>
                        <a:t>环保部门污染物排放在线监测装置</a:t>
                      </a:r>
                      <a:endParaRPr lang="zh-CN" sz="1200" b="1" kern="100">
                        <a:latin typeface="等线"/>
                        <a:cs typeface="Times New Roman"/>
                      </a:endParaRPr>
                    </a:p>
                  </a:txBody>
                  <a:tcPr marL="38683" marR="38683" marT="68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zh-CN" sz="1200" b="1" kern="100">
                          <a:latin typeface="等线"/>
                          <a:ea typeface="仿宋_GB2312"/>
                          <a:cs typeface="Times New Roman"/>
                        </a:rPr>
                        <a:t>符合</a:t>
                      </a:r>
                      <a:endParaRPr lang="zh-CN" sz="1200" b="1" kern="100">
                        <a:latin typeface="等线"/>
                        <a:cs typeface="Times New Roman"/>
                      </a:endParaRPr>
                    </a:p>
                  </a:txBody>
                  <a:tcPr marL="12743" marR="127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zh-CN" sz="1200" b="1" kern="100">
                          <a:latin typeface="等线"/>
                          <a:ea typeface="仿宋_GB2312"/>
                          <a:cs typeface="Times New Roman"/>
                        </a:rPr>
                        <a:t>在线运行</a:t>
                      </a:r>
                      <a:endParaRPr lang="zh-CN" sz="1200" b="1" kern="100">
                        <a:latin typeface="等线"/>
                        <a:cs typeface="Times New Roman"/>
                      </a:endParaRPr>
                    </a:p>
                  </a:txBody>
                  <a:tcPr marL="12743" marR="127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endParaRPr lang="en-US" sz="1200" b="1" kern="100">
                        <a:latin typeface="仿宋_GB2312"/>
                        <a:cs typeface="Times New Roman"/>
                      </a:endParaRPr>
                    </a:p>
                  </a:txBody>
                  <a:tcPr marL="12743" marR="127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zh-CN" altLang="en-US"/>
                    </a:p>
                  </a:txBody>
                  <a:tcPr marL="12743" marR="127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zh-CN" altLang="en-US"/>
                    </a:p>
                  </a:txBody>
                  <a:tcPr marL="12743" marR="127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endParaRPr lang="en-US" sz="1200" b="1" kern="100" dirty="0">
                        <a:highlight>
                          <a:srgbClr val="FFFF00"/>
                        </a:highlight>
                        <a:latin typeface="仿宋_GB2312"/>
                        <a:cs typeface="Times New Roman"/>
                      </a:endParaRPr>
                    </a:p>
                  </a:txBody>
                  <a:tcPr marL="12743" marR="127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7098">
                <a:tc>
                  <a:txBody>
                    <a:bodyPr/>
                    <a:lstStyle/>
                    <a:p>
                      <a:pPr algn="ctr">
                        <a:lnSpc>
                          <a:spcPts val="1200"/>
                        </a:lnSpc>
                        <a:spcAft>
                          <a:spcPts val="0"/>
                        </a:spcAft>
                      </a:pPr>
                      <a:r>
                        <a:rPr lang="zh-CN" sz="1200" b="1" kern="100">
                          <a:latin typeface="等线"/>
                          <a:ea typeface="仿宋_GB2312"/>
                          <a:cs typeface="Times New Roman"/>
                        </a:rPr>
                        <a:t>二</a:t>
                      </a:r>
                      <a:endParaRPr lang="zh-CN" sz="1200" b="1" kern="100">
                        <a:latin typeface="等线"/>
                        <a:cs typeface="Times New Roman"/>
                      </a:endParaRPr>
                    </a:p>
                  </a:txBody>
                  <a:tcPr marL="38683" marR="38683" marT="68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7">
                  <a:txBody>
                    <a:bodyPr/>
                    <a:lstStyle/>
                    <a:p>
                      <a:pPr indent="65405" algn="just">
                        <a:lnSpc>
                          <a:spcPts val="1200"/>
                        </a:lnSpc>
                        <a:spcAft>
                          <a:spcPts val="0"/>
                        </a:spcAft>
                      </a:pPr>
                      <a:r>
                        <a:rPr lang="zh-CN" sz="1200" b="1" kern="100" dirty="0">
                          <a:latin typeface="等线"/>
                          <a:ea typeface="仿宋_GB2312"/>
                          <a:cs typeface="Times New Roman"/>
                        </a:rPr>
                        <a:t>主要技术经济指标及试运行</a:t>
                      </a:r>
                      <a:endParaRPr lang="zh-CN" sz="1200" b="1" kern="100" dirty="0">
                        <a:latin typeface="等线"/>
                        <a:cs typeface="Times New Roman"/>
                      </a:endParaRPr>
                    </a:p>
                  </a:txBody>
                  <a:tcPr marL="38683" marR="38683" marT="68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r>
              <a:tr h="327098">
                <a:tc>
                  <a:txBody>
                    <a:bodyPr/>
                    <a:lstStyle/>
                    <a:p>
                      <a:pPr marL="342900" lvl="0" indent="-342900" algn="ctr">
                        <a:lnSpc>
                          <a:spcPts val="1200"/>
                        </a:lnSpc>
                        <a:spcAft>
                          <a:spcPts val="0"/>
                        </a:spcAft>
                        <a:buFont typeface="+mj-lt"/>
                        <a:buNone/>
                        <a:tabLst>
                          <a:tab pos="107950" algn="l"/>
                        </a:tabLst>
                      </a:pPr>
                      <a:r>
                        <a:rPr lang="en-US" sz="1200" b="1" kern="100" dirty="0" smtClean="0">
                          <a:latin typeface="仿宋_GB2312"/>
                          <a:cs typeface="Times New Roman"/>
                        </a:rPr>
                        <a:t>1</a:t>
                      </a:r>
                      <a:endParaRPr lang="en-US" sz="1200" b="1" kern="100" dirty="0">
                        <a:latin typeface="仿宋_GB2312"/>
                        <a:cs typeface="Times New Roman"/>
                      </a:endParaRPr>
                    </a:p>
                  </a:txBody>
                  <a:tcPr marL="38683" marR="38683" marT="68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66675" algn="just">
                        <a:lnSpc>
                          <a:spcPts val="1200"/>
                        </a:lnSpc>
                        <a:spcAft>
                          <a:spcPts val="0"/>
                        </a:spcAft>
                      </a:pPr>
                      <a:r>
                        <a:rPr lang="zh-CN" sz="1200" b="1" kern="100" dirty="0">
                          <a:latin typeface="等线"/>
                          <a:ea typeface="仿宋_GB2312"/>
                          <a:cs typeface="Times New Roman"/>
                        </a:rPr>
                        <a:t>连续满负荷试运行时间</a:t>
                      </a:r>
                      <a:endParaRPr lang="zh-CN" sz="1200" b="1" kern="100" dirty="0">
                        <a:latin typeface="等线"/>
                        <a:cs typeface="Times New Roman"/>
                      </a:endParaRPr>
                    </a:p>
                  </a:txBody>
                  <a:tcPr marL="38683" marR="38683" marT="68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zh-CN" sz="1200" b="1" kern="100">
                          <a:latin typeface="等线"/>
                          <a:ea typeface="仿宋_GB2312"/>
                          <a:cs typeface="Times New Roman"/>
                        </a:rPr>
                        <a:t>小时</a:t>
                      </a:r>
                      <a:endParaRPr lang="zh-CN" sz="1200" b="1" kern="100">
                        <a:latin typeface="等线"/>
                        <a:cs typeface="Times New Roman"/>
                      </a:endParaRPr>
                    </a:p>
                  </a:txBody>
                  <a:tcPr marL="12743" marR="127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zh-CN" sz="1200" b="1" kern="100" spc="-30">
                          <a:latin typeface="等线"/>
                          <a:ea typeface="仿宋_GB2312"/>
                          <a:cs typeface="Times New Roman"/>
                        </a:rPr>
                        <a:t>≮</a:t>
                      </a:r>
                      <a:r>
                        <a:rPr lang="en-US" sz="1200" b="1" kern="100">
                          <a:latin typeface="仿宋_GB2312"/>
                          <a:cs typeface="Times New Roman"/>
                        </a:rPr>
                        <a:t>168</a:t>
                      </a:r>
                      <a:endParaRPr lang="zh-CN" sz="1200" b="1" kern="100">
                        <a:latin typeface="等线"/>
                        <a:cs typeface="Times New Roman"/>
                      </a:endParaRPr>
                    </a:p>
                  </a:txBody>
                  <a:tcPr marL="12743" marR="127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endParaRPr lang="en-US" sz="1200" b="1" kern="100">
                        <a:latin typeface="仿宋_GB2312"/>
                        <a:cs typeface="Times New Roman"/>
                      </a:endParaRPr>
                    </a:p>
                  </a:txBody>
                  <a:tcPr marL="12743" marR="127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zh-CN" altLang="en-US" dirty="0"/>
                    </a:p>
                  </a:txBody>
                  <a:tcPr marL="12743" marR="127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zh-CN" altLang="en-US"/>
                    </a:p>
                  </a:txBody>
                  <a:tcPr marL="12743" marR="127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endParaRPr lang="en-US" sz="1200" b="1" kern="100" dirty="0">
                        <a:latin typeface="仿宋_GB2312"/>
                        <a:cs typeface="Times New Roman"/>
                      </a:endParaRPr>
                    </a:p>
                  </a:txBody>
                  <a:tcPr marL="12743" marR="127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252929" name="Rectangle 1"/>
          <p:cNvSpPr>
            <a:spLocks noChangeArrowheads="1"/>
          </p:cNvSpPr>
          <p:nvPr/>
        </p:nvSpPr>
        <p:spPr bwMode="auto">
          <a:xfrm>
            <a:off x="539552" y="949951"/>
            <a:ext cx="8064896"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sz="1600" b="1" i="0" u="none" strike="noStrike" cap="none" normalizeH="0" baseline="0" dirty="0" smtClean="0">
                <a:ln>
                  <a:noFill/>
                </a:ln>
                <a:solidFill>
                  <a:schemeClr val="tx1"/>
                </a:solidFill>
                <a:effectLst/>
                <a:latin typeface="Arial" pitchFamily="34" charset="0"/>
                <a:ea typeface="仿宋_GB2312"/>
                <a:cs typeface="Times New Roman" pitchFamily="18" charset="0"/>
              </a:rPr>
              <a:t>表</a:t>
            </a:r>
            <a:r>
              <a:rPr kumimoji="0" lang="en-US" altLang="zh-CN" sz="1600" b="1" i="0" u="none" strike="noStrike" cap="none" normalizeH="0" baseline="0" dirty="0" smtClean="0">
                <a:ln>
                  <a:noFill/>
                </a:ln>
                <a:solidFill>
                  <a:schemeClr val="tx1"/>
                </a:solidFill>
                <a:effectLst/>
                <a:latin typeface="Arial" pitchFamily="34" charset="0"/>
                <a:ea typeface="仿宋_GB2312"/>
                <a:cs typeface="Times New Roman" pitchFamily="18" charset="0"/>
              </a:rPr>
              <a:t>7</a:t>
            </a:r>
            <a:r>
              <a:rPr kumimoji="0" lang="zh-CN" altLang="en-US" sz="1600" b="1" i="0" u="none" strike="noStrike" cap="none" normalizeH="0" baseline="0" dirty="0" smtClean="0">
                <a:ln>
                  <a:noFill/>
                </a:ln>
                <a:solidFill>
                  <a:schemeClr val="tx1"/>
                </a:solidFill>
                <a:effectLst/>
                <a:latin typeface="Arial" pitchFamily="34" charset="0"/>
                <a:ea typeface="仿宋_GB2312"/>
                <a:cs typeface="Times New Roman" pitchFamily="18" charset="0"/>
              </a:rPr>
              <a:t>：主要技术经济指标现场复查结果表（</a:t>
            </a:r>
            <a:r>
              <a:rPr kumimoji="0" lang="zh-CN" altLang="en-US" sz="1600" b="1" i="0" u="none" strike="noStrike" cap="none" normalizeH="0" baseline="0" dirty="0" smtClean="0">
                <a:ln>
                  <a:noFill/>
                </a:ln>
                <a:solidFill>
                  <a:srgbClr val="FF0000"/>
                </a:solidFill>
                <a:effectLst/>
                <a:latin typeface="Arial" pitchFamily="34" charset="0"/>
                <a:ea typeface="仿宋_GB2312"/>
                <a:cs typeface="Times New Roman" pitchFamily="18" charset="0"/>
              </a:rPr>
              <a:t>现场复查规程</a:t>
            </a:r>
            <a:r>
              <a:rPr kumimoji="0" lang="zh-CN" altLang="en-US" sz="1600" b="1" i="0" u="none" strike="noStrike" cap="none" normalizeH="0" baseline="0" dirty="0" smtClean="0">
                <a:ln>
                  <a:noFill/>
                </a:ln>
                <a:solidFill>
                  <a:schemeClr val="tx1"/>
                </a:solidFill>
                <a:effectLst/>
                <a:latin typeface="Arial" pitchFamily="34" charset="0"/>
                <a:ea typeface="仿宋_GB2312"/>
                <a:cs typeface="Times New Roman" pitchFamily="18" charset="0"/>
              </a:rPr>
              <a:t>）</a:t>
            </a:r>
            <a:endParaRPr kumimoji="0" lang="zh-CN" altLang="en-US" sz="1600" b="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矩形 36"/>
          <p:cNvSpPr/>
          <p:nvPr/>
        </p:nvSpPr>
        <p:spPr>
          <a:xfrm>
            <a:off x="8604250" y="6500285"/>
            <a:ext cx="431800" cy="28998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6" name="矩形 20"/>
          <p:cNvSpPr>
            <a:spLocks noChangeArrowheads="1"/>
          </p:cNvSpPr>
          <p:nvPr/>
        </p:nvSpPr>
        <p:spPr bwMode="auto">
          <a:xfrm>
            <a:off x="3131840" y="332656"/>
            <a:ext cx="2435282" cy="369332"/>
          </a:xfrm>
          <a:prstGeom prst="rect">
            <a:avLst/>
          </a:prstGeom>
          <a:noFill/>
          <a:ln w="9525">
            <a:noFill/>
            <a:miter lim="800000"/>
            <a:headEnd/>
            <a:tailEnd/>
          </a:ln>
        </p:spPr>
        <p:txBody>
          <a:bodyPr wrap="none">
            <a:spAutoFit/>
          </a:bodyPr>
          <a:lstStyle/>
          <a:p>
            <a:r>
              <a:rPr lang="zh-CN" altLang="zh-CN" b="1" dirty="0" smtClean="0"/>
              <a:t>第</a:t>
            </a:r>
            <a:r>
              <a:rPr lang="zh-CN" altLang="en-US" b="1" dirty="0" smtClean="0"/>
              <a:t>五</a:t>
            </a:r>
            <a:r>
              <a:rPr lang="zh-CN" altLang="zh-CN" b="1" dirty="0" smtClean="0"/>
              <a:t>章</a:t>
            </a:r>
            <a:r>
              <a:rPr lang="en-US" altLang="zh-CN" b="1" dirty="0" smtClean="0"/>
              <a:t>   </a:t>
            </a:r>
            <a:r>
              <a:rPr lang="zh-CN" altLang="zh-CN" b="1" dirty="0" smtClean="0"/>
              <a:t>调试</a:t>
            </a:r>
            <a:r>
              <a:rPr lang="zh-CN" altLang="en-US" b="1" dirty="0" smtClean="0"/>
              <a:t>过程管理</a:t>
            </a:r>
            <a:endParaRPr lang="zh-CN" altLang="en-US" b="1" dirty="0"/>
          </a:p>
        </p:txBody>
      </p:sp>
      <p:graphicFrame>
        <p:nvGraphicFramePr>
          <p:cNvPr id="5" name="表格 4"/>
          <p:cNvGraphicFramePr>
            <a:graphicFrameLocks noGrp="1"/>
          </p:cNvGraphicFramePr>
          <p:nvPr/>
        </p:nvGraphicFramePr>
        <p:xfrm>
          <a:off x="467544" y="980728"/>
          <a:ext cx="8208912" cy="5472608"/>
        </p:xfrm>
        <a:graphic>
          <a:graphicData uri="http://schemas.openxmlformats.org/drawingml/2006/table">
            <a:tbl>
              <a:tblPr/>
              <a:tblGrid>
                <a:gridCol w="425713"/>
                <a:gridCol w="2166576"/>
                <a:gridCol w="650605"/>
                <a:gridCol w="1873421"/>
                <a:gridCol w="1249401"/>
                <a:gridCol w="51178"/>
                <a:gridCol w="568019"/>
                <a:gridCol w="51178"/>
                <a:gridCol w="586109"/>
                <a:gridCol w="586712"/>
              </a:tblGrid>
              <a:tr h="493266">
                <a:tc>
                  <a:txBody>
                    <a:bodyPr/>
                    <a:lstStyle/>
                    <a:p>
                      <a:pPr marL="342900" lvl="0" indent="-342900" algn="ctr">
                        <a:lnSpc>
                          <a:spcPts val="1200"/>
                        </a:lnSpc>
                        <a:spcAft>
                          <a:spcPts val="0"/>
                        </a:spcAft>
                        <a:buFont typeface="+mj-lt"/>
                        <a:buNone/>
                        <a:tabLst>
                          <a:tab pos="107950" algn="l"/>
                        </a:tabLst>
                      </a:pPr>
                      <a:r>
                        <a:rPr lang="en-US" sz="1200" b="1" kern="100" dirty="0" smtClean="0">
                          <a:latin typeface="仿宋_GB2312"/>
                          <a:cs typeface="Times New Roman"/>
                        </a:rPr>
                        <a:t>2</a:t>
                      </a:r>
                      <a:endParaRPr lang="en-US" sz="1200" b="1" kern="100" dirty="0">
                        <a:latin typeface="仿宋_GB2312"/>
                        <a:cs typeface="Times New Roman"/>
                      </a:endParaRPr>
                    </a:p>
                  </a:txBody>
                  <a:tcPr marL="38676" marR="38676" marT="68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66675" algn="just">
                        <a:lnSpc>
                          <a:spcPts val="1200"/>
                        </a:lnSpc>
                        <a:spcAft>
                          <a:spcPts val="0"/>
                        </a:spcAft>
                      </a:pPr>
                      <a:r>
                        <a:rPr lang="en-US" sz="1200" b="1" kern="100" dirty="0">
                          <a:latin typeface="仿宋_GB2312"/>
                          <a:cs typeface="Times New Roman"/>
                        </a:rPr>
                        <a:t>100%</a:t>
                      </a:r>
                      <a:r>
                        <a:rPr lang="zh-CN" sz="1200" b="1" kern="100" dirty="0">
                          <a:latin typeface="等线"/>
                          <a:ea typeface="仿宋_GB2312"/>
                          <a:cs typeface="Times New Roman"/>
                        </a:rPr>
                        <a:t>甩负荷试验</a:t>
                      </a:r>
                      <a:endParaRPr lang="zh-CN" sz="1200" b="1" kern="100" dirty="0">
                        <a:latin typeface="等线"/>
                        <a:cs typeface="Times New Roman"/>
                      </a:endParaRPr>
                    </a:p>
                  </a:txBody>
                  <a:tcPr marL="38676" marR="38676" marT="68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zh-CN" sz="1200" b="1" kern="100" dirty="0">
                          <a:latin typeface="等线"/>
                          <a:ea typeface="仿宋_GB2312"/>
                          <a:cs typeface="Times New Roman"/>
                        </a:rPr>
                        <a:t>符合</a:t>
                      </a:r>
                      <a:endParaRPr lang="zh-CN" sz="1200" b="1" kern="100" dirty="0">
                        <a:latin typeface="等线"/>
                        <a:cs typeface="Times New Roman"/>
                      </a:endParaRPr>
                    </a:p>
                  </a:txBody>
                  <a:tcPr marL="12740" marR="127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zh-CN" sz="1200" b="1" kern="100">
                          <a:latin typeface="等线"/>
                          <a:ea typeface="仿宋_GB2312"/>
                          <a:cs typeface="Times New Roman"/>
                        </a:rPr>
                        <a:t>（符合设计）</a:t>
                      </a:r>
                      <a:endParaRPr lang="zh-CN" sz="1200" b="1" kern="100">
                        <a:latin typeface="等线"/>
                        <a:cs typeface="Times New Roman"/>
                      </a:endParaRPr>
                    </a:p>
                  </a:txBody>
                  <a:tcPr marL="12740" marR="127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endParaRPr lang="en-US" sz="1200" b="1" kern="100">
                        <a:latin typeface="仿宋_GB2312"/>
                        <a:cs typeface="Times New Roman"/>
                      </a:endParaRPr>
                    </a:p>
                  </a:txBody>
                  <a:tcPr marL="12740" marR="127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a:lnSpc>
                          <a:spcPts val="1200"/>
                        </a:lnSpc>
                        <a:spcAft>
                          <a:spcPts val="0"/>
                        </a:spcAft>
                      </a:pPr>
                      <a:endParaRPr lang="en-US" sz="1200" b="1" kern="100">
                        <a:latin typeface="仿宋_GB2312"/>
                        <a:cs typeface="Times New Roman"/>
                      </a:endParaRPr>
                    </a:p>
                  </a:txBody>
                  <a:tcPr marL="12740" marR="127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tc>
                  <a:txBody>
                    <a:bodyPr/>
                    <a:lstStyle/>
                    <a:p>
                      <a:pPr algn="ctr">
                        <a:lnSpc>
                          <a:spcPts val="1200"/>
                        </a:lnSpc>
                        <a:spcAft>
                          <a:spcPts val="0"/>
                        </a:spcAft>
                      </a:pPr>
                      <a:endParaRPr lang="en-US" sz="1200" b="1" kern="100">
                        <a:latin typeface="仿宋_GB2312"/>
                        <a:cs typeface="Times New Roman"/>
                      </a:endParaRPr>
                    </a:p>
                  </a:txBody>
                  <a:tcPr marL="12740" marR="127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endParaRPr lang="en-US" sz="1200" b="1" kern="100">
                        <a:latin typeface="仿宋_GB2312"/>
                        <a:cs typeface="Times New Roman"/>
                      </a:endParaRPr>
                    </a:p>
                  </a:txBody>
                  <a:tcPr marL="12740" marR="127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1258">
                <a:tc>
                  <a:txBody>
                    <a:bodyPr/>
                    <a:lstStyle/>
                    <a:p>
                      <a:pPr marL="342900" lvl="0" indent="-342900" algn="ctr">
                        <a:lnSpc>
                          <a:spcPts val="1200"/>
                        </a:lnSpc>
                        <a:spcAft>
                          <a:spcPts val="0"/>
                        </a:spcAft>
                        <a:buFont typeface="+mj-lt"/>
                        <a:buNone/>
                        <a:tabLst>
                          <a:tab pos="107950" algn="l"/>
                        </a:tabLst>
                      </a:pPr>
                      <a:r>
                        <a:rPr lang="en-US" sz="1200" b="1" kern="100" dirty="0" smtClean="0">
                          <a:latin typeface="仿宋_GB2312"/>
                          <a:cs typeface="Times New Roman"/>
                        </a:rPr>
                        <a:t>3</a:t>
                      </a:r>
                      <a:endParaRPr lang="en-US" sz="1200" b="1" kern="100" dirty="0">
                        <a:latin typeface="仿宋_GB2312"/>
                        <a:cs typeface="Times New Roman"/>
                      </a:endParaRPr>
                    </a:p>
                  </a:txBody>
                  <a:tcPr marL="38676" marR="38676" marT="68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66675" algn="just">
                        <a:lnSpc>
                          <a:spcPts val="1200"/>
                        </a:lnSpc>
                        <a:spcAft>
                          <a:spcPts val="0"/>
                        </a:spcAft>
                      </a:pPr>
                      <a:r>
                        <a:rPr lang="en-US" sz="1200" b="1" kern="100">
                          <a:latin typeface="仿宋_GB2312"/>
                          <a:cs typeface="Times New Roman"/>
                        </a:rPr>
                        <a:t>NSSS</a:t>
                      </a:r>
                      <a:r>
                        <a:rPr lang="zh-CN" sz="1200" b="1" kern="100">
                          <a:latin typeface="等线"/>
                          <a:ea typeface="仿宋_GB2312"/>
                          <a:cs typeface="Times New Roman"/>
                        </a:rPr>
                        <a:t>额定热功率</a:t>
                      </a:r>
                      <a:endParaRPr lang="zh-CN" sz="1200" b="1" kern="100">
                        <a:latin typeface="等线"/>
                        <a:cs typeface="Times New Roman"/>
                      </a:endParaRPr>
                    </a:p>
                  </a:txBody>
                  <a:tcPr marL="38676" marR="38676" marT="68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en-US" sz="1200" b="1" kern="100" dirty="0" err="1">
                          <a:latin typeface="仿宋_GB2312"/>
                          <a:cs typeface="Times New Roman"/>
                        </a:rPr>
                        <a:t>MWt</a:t>
                      </a:r>
                      <a:endParaRPr lang="zh-CN" sz="1200" b="1" kern="100" dirty="0">
                        <a:latin typeface="等线"/>
                        <a:cs typeface="Times New Roman"/>
                      </a:endParaRPr>
                    </a:p>
                  </a:txBody>
                  <a:tcPr marL="12740" marR="127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zh-CN" sz="1200" b="1" kern="100" spc="-30" dirty="0">
                          <a:latin typeface="等线"/>
                          <a:ea typeface="仿宋_GB2312"/>
                          <a:cs typeface="Times New Roman"/>
                        </a:rPr>
                        <a:t>≮保证值</a:t>
                      </a:r>
                      <a:endParaRPr lang="zh-CN" sz="1200" b="1" kern="100" dirty="0">
                        <a:latin typeface="等线"/>
                        <a:cs typeface="Times New Roman"/>
                      </a:endParaRPr>
                    </a:p>
                  </a:txBody>
                  <a:tcPr marL="12740" marR="127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endParaRPr lang="en-US" sz="1200" b="1" kern="100">
                        <a:latin typeface="仿宋_GB2312"/>
                        <a:cs typeface="Times New Roman"/>
                      </a:endParaRPr>
                    </a:p>
                  </a:txBody>
                  <a:tcPr marL="12740" marR="127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a:lnSpc>
                          <a:spcPts val="1200"/>
                        </a:lnSpc>
                        <a:spcAft>
                          <a:spcPts val="0"/>
                        </a:spcAft>
                      </a:pPr>
                      <a:endParaRPr lang="en-US" sz="1200" b="1" kern="100">
                        <a:latin typeface="仿宋_GB2312"/>
                        <a:cs typeface="Times New Roman"/>
                      </a:endParaRPr>
                    </a:p>
                  </a:txBody>
                  <a:tcPr marL="12740" marR="127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tc>
                  <a:txBody>
                    <a:bodyPr/>
                    <a:lstStyle/>
                    <a:p>
                      <a:pPr algn="ctr">
                        <a:lnSpc>
                          <a:spcPts val="1200"/>
                        </a:lnSpc>
                        <a:spcAft>
                          <a:spcPts val="0"/>
                        </a:spcAft>
                      </a:pPr>
                      <a:endParaRPr lang="en-US" sz="1200" b="1" kern="100">
                        <a:latin typeface="仿宋_GB2312"/>
                        <a:cs typeface="Times New Roman"/>
                      </a:endParaRPr>
                    </a:p>
                  </a:txBody>
                  <a:tcPr marL="12740" marR="127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endParaRPr lang="en-US" sz="1200" b="1" kern="100">
                        <a:latin typeface="仿宋_GB2312"/>
                        <a:cs typeface="Times New Roman"/>
                      </a:endParaRPr>
                    </a:p>
                  </a:txBody>
                  <a:tcPr marL="12740" marR="127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1258">
                <a:tc>
                  <a:txBody>
                    <a:bodyPr/>
                    <a:lstStyle/>
                    <a:p>
                      <a:pPr marL="342900" lvl="0" indent="-342900" algn="ctr">
                        <a:lnSpc>
                          <a:spcPts val="1200"/>
                        </a:lnSpc>
                        <a:spcAft>
                          <a:spcPts val="0"/>
                        </a:spcAft>
                        <a:buFont typeface="+mj-lt"/>
                        <a:buNone/>
                        <a:tabLst>
                          <a:tab pos="107950" algn="l"/>
                        </a:tabLst>
                      </a:pPr>
                      <a:r>
                        <a:rPr lang="en-US" sz="1200" b="1" kern="100" dirty="0" smtClean="0">
                          <a:latin typeface="仿宋_GB2312"/>
                          <a:cs typeface="Times New Roman"/>
                        </a:rPr>
                        <a:t>4</a:t>
                      </a:r>
                      <a:endParaRPr lang="en-US" sz="1200" b="1" kern="100" dirty="0">
                        <a:latin typeface="仿宋_GB2312"/>
                        <a:cs typeface="Times New Roman"/>
                      </a:endParaRPr>
                    </a:p>
                  </a:txBody>
                  <a:tcPr marL="38676" marR="38676" marT="68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66675" algn="just">
                        <a:lnSpc>
                          <a:spcPts val="1200"/>
                        </a:lnSpc>
                        <a:spcAft>
                          <a:spcPts val="0"/>
                        </a:spcAft>
                      </a:pPr>
                      <a:r>
                        <a:rPr lang="zh-CN" sz="1200" b="1" kern="100">
                          <a:latin typeface="等线"/>
                          <a:ea typeface="仿宋_GB2312"/>
                          <a:cs typeface="Times New Roman"/>
                        </a:rPr>
                        <a:t>蒸汽发生器出口主蒸汽压力</a:t>
                      </a:r>
                      <a:endParaRPr lang="zh-CN" sz="1200" b="1" kern="100">
                        <a:latin typeface="等线"/>
                        <a:cs typeface="Times New Roman"/>
                      </a:endParaRPr>
                    </a:p>
                  </a:txBody>
                  <a:tcPr marL="38676" marR="38676" marT="68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en-US" sz="1200" b="1" kern="100">
                          <a:latin typeface="仿宋_GB2312"/>
                          <a:cs typeface="Times New Roman"/>
                        </a:rPr>
                        <a:t>MPa</a:t>
                      </a:r>
                      <a:endParaRPr lang="zh-CN" sz="1200" b="1" kern="100">
                        <a:latin typeface="等线"/>
                        <a:cs typeface="Times New Roman"/>
                      </a:endParaRPr>
                    </a:p>
                  </a:txBody>
                  <a:tcPr marL="12740" marR="127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zh-CN" sz="1200" b="1" kern="100" spc="-30" dirty="0">
                          <a:latin typeface="等线"/>
                          <a:ea typeface="仿宋_GB2312"/>
                          <a:cs typeface="Times New Roman"/>
                        </a:rPr>
                        <a:t>≮保证值</a:t>
                      </a:r>
                      <a:endParaRPr lang="zh-CN" sz="1200" b="1" kern="100" dirty="0">
                        <a:latin typeface="等线"/>
                        <a:cs typeface="Times New Roman"/>
                      </a:endParaRPr>
                    </a:p>
                  </a:txBody>
                  <a:tcPr marL="12740" marR="127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endParaRPr lang="en-US" sz="1200" b="1" kern="100" dirty="0">
                        <a:latin typeface="仿宋_GB2312"/>
                        <a:cs typeface="Times New Roman"/>
                      </a:endParaRPr>
                    </a:p>
                  </a:txBody>
                  <a:tcPr marL="12740" marR="127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a:lnSpc>
                          <a:spcPts val="1200"/>
                        </a:lnSpc>
                        <a:spcAft>
                          <a:spcPts val="0"/>
                        </a:spcAft>
                      </a:pPr>
                      <a:endParaRPr lang="en-US" sz="1200" b="1" kern="100">
                        <a:latin typeface="仿宋_GB2312"/>
                        <a:cs typeface="Times New Roman"/>
                      </a:endParaRPr>
                    </a:p>
                  </a:txBody>
                  <a:tcPr marL="12740" marR="127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tc>
                  <a:txBody>
                    <a:bodyPr/>
                    <a:lstStyle/>
                    <a:p>
                      <a:pPr algn="ctr">
                        <a:lnSpc>
                          <a:spcPts val="1200"/>
                        </a:lnSpc>
                        <a:spcAft>
                          <a:spcPts val="0"/>
                        </a:spcAft>
                      </a:pPr>
                      <a:endParaRPr lang="en-US" sz="1200" b="1" kern="100">
                        <a:latin typeface="仿宋_GB2312"/>
                        <a:cs typeface="Times New Roman"/>
                      </a:endParaRPr>
                    </a:p>
                  </a:txBody>
                  <a:tcPr marL="12740" marR="127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endParaRPr lang="en-US" sz="1200" b="1" kern="100">
                        <a:latin typeface="仿宋_GB2312"/>
                        <a:cs typeface="Times New Roman"/>
                      </a:endParaRPr>
                    </a:p>
                  </a:txBody>
                  <a:tcPr marL="12740" marR="127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1258">
                <a:tc>
                  <a:txBody>
                    <a:bodyPr/>
                    <a:lstStyle/>
                    <a:p>
                      <a:pPr marL="342900" lvl="0" indent="-342900" algn="ctr">
                        <a:lnSpc>
                          <a:spcPts val="1200"/>
                        </a:lnSpc>
                        <a:spcAft>
                          <a:spcPts val="0"/>
                        </a:spcAft>
                        <a:buFont typeface="+mj-lt"/>
                        <a:buNone/>
                        <a:tabLst>
                          <a:tab pos="107950" algn="l"/>
                        </a:tabLst>
                      </a:pPr>
                      <a:r>
                        <a:rPr lang="en-US" sz="1200" b="1" kern="100" dirty="0" smtClean="0">
                          <a:latin typeface="仿宋_GB2312"/>
                          <a:cs typeface="Times New Roman"/>
                        </a:rPr>
                        <a:t>5</a:t>
                      </a:r>
                      <a:endParaRPr lang="en-US" sz="1200" b="1" kern="100" dirty="0">
                        <a:latin typeface="仿宋_GB2312"/>
                        <a:cs typeface="Times New Roman"/>
                      </a:endParaRPr>
                    </a:p>
                  </a:txBody>
                  <a:tcPr marL="38676" marR="38676" marT="68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66675" algn="just">
                        <a:lnSpc>
                          <a:spcPts val="1200"/>
                        </a:lnSpc>
                        <a:spcAft>
                          <a:spcPts val="0"/>
                        </a:spcAft>
                      </a:pPr>
                      <a:r>
                        <a:rPr lang="zh-CN" sz="1200" b="1" kern="100">
                          <a:latin typeface="等线"/>
                          <a:ea typeface="仿宋_GB2312"/>
                          <a:cs typeface="Times New Roman"/>
                        </a:rPr>
                        <a:t>蒸汽发生器出口主蒸汽温度</a:t>
                      </a:r>
                      <a:endParaRPr lang="zh-CN" sz="1200" b="1" kern="100">
                        <a:latin typeface="等线"/>
                        <a:cs typeface="Times New Roman"/>
                      </a:endParaRPr>
                    </a:p>
                  </a:txBody>
                  <a:tcPr marL="38676" marR="38676" marT="68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zh-CN" sz="1200" b="1" kern="100">
                          <a:latin typeface="等线"/>
                          <a:ea typeface="仿宋_GB2312"/>
                          <a:cs typeface="Times New Roman"/>
                        </a:rPr>
                        <a:t>℃</a:t>
                      </a:r>
                      <a:endParaRPr lang="zh-CN" sz="1200" b="1" kern="100">
                        <a:latin typeface="等线"/>
                        <a:cs typeface="Times New Roman"/>
                      </a:endParaRPr>
                    </a:p>
                  </a:txBody>
                  <a:tcPr marL="12740" marR="127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zh-CN" sz="1200" b="1" kern="100" spc="-30">
                          <a:latin typeface="等线"/>
                          <a:ea typeface="仿宋_GB2312"/>
                          <a:cs typeface="Times New Roman"/>
                        </a:rPr>
                        <a:t>≮保证值</a:t>
                      </a:r>
                      <a:endParaRPr lang="zh-CN" sz="1200" b="1" kern="100">
                        <a:latin typeface="等线"/>
                        <a:cs typeface="Times New Roman"/>
                      </a:endParaRPr>
                    </a:p>
                  </a:txBody>
                  <a:tcPr marL="12740" marR="127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endParaRPr lang="en-US" sz="1200" b="1" kern="100" dirty="0">
                        <a:latin typeface="仿宋_GB2312"/>
                        <a:cs typeface="Times New Roman"/>
                      </a:endParaRPr>
                    </a:p>
                  </a:txBody>
                  <a:tcPr marL="12740" marR="127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a:lnSpc>
                          <a:spcPts val="1200"/>
                        </a:lnSpc>
                        <a:spcAft>
                          <a:spcPts val="0"/>
                        </a:spcAft>
                      </a:pPr>
                      <a:endParaRPr lang="en-US" sz="1200" b="1" kern="100" dirty="0">
                        <a:latin typeface="仿宋_GB2312"/>
                        <a:cs typeface="Times New Roman"/>
                      </a:endParaRPr>
                    </a:p>
                  </a:txBody>
                  <a:tcPr marL="12740" marR="127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tc>
                  <a:txBody>
                    <a:bodyPr/>
                    <a:lstStyle/>
                    <a:p>
                      <a:pPr algn="ctr">
                        <a:lnSpc>
                          <a:spcPts val="1200"/>
                        </a:lnSpc>
                        <a:spcAft>
                          <a:spcPts val="0"/>
                        </a:spcAft>
                      </a:pPr>
                      <a:endParaRPr lang="en-US" sz="1200" b="1" kern="100">
                        <a:latin typeface="仿宋_GB2312"/>
                        <a:cs typeface="Times New Roman"/>
                      </a:endParaRPr>
                    </a:p>
                  </a:txBody>
                  <a:tcPr marL="12740" marR="127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endParaRPr lang="en-US" sz="1200" b="1" kern="100">
                        <a:latin typeface="仿宋_GB2312"/>
                        <a:cs typeface="Times New Roman"/>
                      </a:endParaRPr>
                    </a:p>
                  </a:txBody>
                  <a:tcPr marL="12740" marR="127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1258">
                <a:tc>
                  <a:txBody>
                    <a:bodyPr/>
                    <a:lstStyle/>
                    <a:p>
                      <a:pPr marL="342900" lvl="0" indent="-342900" algn="ctr">
                        <a:lnSpc>
                          <a:spcPts val="1200"/>
                        </a:lnSpc>
                        <a:spcAft>
                          <a:spcPts val="0"/>
                        </a:spcAft>
                        <a:buFont typeface="+mj-lt"/>
                        <a:buNone/>
                        <a:tabLst>
                          <a:tab pos="107950" algn="l"/>
                        </a:tabLst>
                      </a:pPr>
                      <a:r>
                        <a:rPr lang="en-US" sz="1200" b="1" kern="100" dirty="0" smtClean="0">
                          <a:latin typeface="仿宋_GB2312"/>
                          <a:cs typeface="Times New Roman"/>
                        </a:rPr>
                        <a:t>6</a:t>
                      </a:r>
                      <a:endParaRPr lang="en-US" sz="1200" b="1" kern="100" dirty="0">
                        <a:latin typeface="仿宋_GB2312"/>
                        <a:cs typeface="Times New Roman"/>
                      </a:endParaRPr>
                    </a:p>
                  </a:txBody>
                  <a:tcPr marL="38676" marR="38676" marT="68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66675" algn="just">
                        <a:lnSpc>
                          <a:spcPts val="1200"/>
                        </a:lnSpc>
                        <a:spcAft>
                          <a:spcPts val="0"/>
                        </a:spcAft>
                      </a:pPr>
                      <a:r>
                        <a:rPr lang="zh-CN" sz="1200" b="1" kern="100">
                          <a:latin typeface="等线"/>
                          <a:ea typeface="仿宋_GB2312"/>
                          <a:cs typeface="Times New Roman"/>
                        </a:rPr>
                        <a:t>蒸汽发生器出口主蒸汽湿度</a:t>
                      </a:r>
                      <a:endParaRPr lang="zh-CN" sz="1200" b="1" kern="100">
                        <a:latin typeface="等线"/>
                        <a:cs typeface="Times New Roman"/>
                      </a:endParaRPr>
                    </a:p>
                  </a:txBody>
                  <a:tcPr marL="38676" marR="38676" marT="68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en-US" sz="1200" b="1" kern="100" dirty="0">
                          <a:latin typeface="仿宋_GB2312"/>
                          <a:cs typeface="Times New Roman"/>
                        </a:rPr>
                        <a:t>%</a:t>
                      </a:r>
                      <a:endParaRPr lang="zh-CN" sz="1200" b="1" kern="100" dirty="0">
                        <a:latin typeface="等线"/>
                        <a:cs typeface="Times New Roman"/>
                      </a:endParaRPr>
                    </a:p>
                  </a:txBody>
                  <a:tcPr marL="12740" marR="127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zh-CN" sz="1200" b="1" kern="100">
                          <a:latin typeface="等线"/>
                          <a:ea typeface="仿宋_GB2312"/>
                          <a:cs typeface="Times New Roman"/>
                        </a:rPr>
                        <a:t>≯</a:t>
                      </a:r>
                      <a:r>
                        <a:rPr lang="zh-CN" sz="1200" b="1" kern="100" spc="-30">
                          <a:latin typeface="等线"/>
                          <a:ea typeface="仿宋_GB2312"/>
                          <a:cs typeface="Times New Roman"/>
                        </a:rPr>
                        <a:t>保证值</a:t>
                      </a:r>
                      <a:endParaRPr lang="zh-CN" sz="1200" b="1" kern="100">
                        <a:latin typeface="等线"/>
                        <a:cs typeface="Times New Roman"/>
                      </a:endParaRPr>
                    </a:p>
                  </a:txBody>
                  <a:tcPr marL="12740" marR="127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endParaRPr lang="en-US" sz="1200" b="1" kern="100">
                        <a:latin typeface="仿宋_GB2312"/>
                        <a:cs typeface="Times New Roman"/>
                      </a:endParaRPr>
                    </a:p>
                  </a:txBody>
                  <a:tcPr marL="12740" marR="127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a:lnSpc>
                          <a:spcPts val="1200"/>
                        </a:lnSpc>
                        <a:spcAft>
                          <a:spcPts val="0"/>
                        </a:spcAft>
                      </a:pPr>
                      <a:endParaRPr lang="en-US" sz="1200" b="1" kern="100" dirty="0">
                        <a:latin typeface="仿宋_GB2312"/>
                        <a:cs typeface="Times New Roman"/>
                      </a:endParaRPr>
                    </a:p>
                  </a:txBody>
                  <a:tcPr marL="12740" marR="127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tc>
                  <a:txBody>
                    <a:bodyPr/>
                    <a:lstStyle/>
                    <a:p>
                      <a:pPr algn="ctr">
                        <a:lnSpc>
                          <a:spcPts val="1200"/>
                        </a:lnSpc>
                        <a:spcAft>
                          <a:spcPts val="0"/>
                        </a:spcAft>
                      </a:pPr>
                      <a:endParaRPr lang="en-US" sz="1200" b="1" kern="100">
                        <a:latin typeface="仿宋_GB2312"/>
                        <a:cs typeface="Times New Roman"/>
                      </a:endParaRPr>
                    </a:p>
                  </a:txBody>
                  <a:tcPr marL="12740" marR="127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endParaRPr lang="en-US" sz="1200" b="1" kern="100">
                        <a:latin typeface="仿宋_GB2312"/>
                        <a:cs typeface="Times New Roman"/>
                      </a:endParaRPr>
                    </a:p>
                  </a:txBody>
                  <a:tcPr marL="12740" marR="127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1258">
                <a:tc>
                  <a:txBody>
                    <a:bodyPr/>
                    <a:lstStyle/>
                    <a:p>
                      <a:pPr marL="342900" lvl="0" indent="-342900" algn="ctr">
                        <a:lnSpc>
                          <a:spcPts val="1200"/>
                        </a:lnSpc>
                        <a:spcAft>
                          <a:spcPts val="0"/>
                        </a:spcAft>
                        <a:buFont typeface="+mj-lt"/>
                        <a:buNone/>
                        <a:tabLst>
                          <a:tab pos="107950" algn="l"/>
                        </a:tabLst>
                      </a:pPr>
                      <a:r>
                        <a:rPr lang="en-US" sz="1200" b="1" kern="100" dirty="0" smtClean="0">
                          <a:latin typeface="仿宋_GB2312"/>
                          <a:cs typeface="Times New Roman"/>
                        </a:rPr>
                        <a:t>7</a:t>
                      </a:r>
                      <a:endParaRPr lang="en-US" sz="1200" b="1" kern="100" dirty="0">
                        <a:latin typeface="仿宋_GB2312"/>
                        <a:cs typeface="Times New Roman"/>
                      </a:endParaRPr>
                    </a:p>
                  </a:txBody>
                  <a:tcPr marL="38676" marR="38676" marT="68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66675" algn="just">
                        <a:lnSpc>
                          <a:spcPts val="1200"/>
                        </a:lnSpc>
                        <a:spcAft>
                          <a:spcPts val="0"/>
                        </a:spcAft>
                      </a:pPr>
                      <a:r>
                        <a:rPr lang="zh-CN" sz="1200" b="1" kern="100">
                          <a:latin typeface="等线"/>
                          <a:ea typeface="仿宋_GB2312"/>
                          <a:cs typeface="Times New Roman"/>
                        </a:rPr>
                        <a:t>机组电功率</a:t>
                      </a:r>
                      <a:endParaRPr lang="zh-CN" sz="1200" b="1" kern="100">
                        <a:latin typeface="等线"/>
                        <a:cs typeface="Times New Roman"/>
                      </a:endParaRPr>
                    </a:p>
                  </a:txBody>
                  <a:tcPr marL="38676" marR="38676" marT="68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en-US" sz="1200" b="1" kern="100">
                          <a:latin typeface="仿宋_GB2312"/>
                          <a:cs typeface="Times New Roman"/>
                        </a:rPr>
                        <a:t>MW</a:t>
                      </a:r>
                      <a:endParaRPr lang="zh-CN" sz="1200" b="1" kern="100">
                        <a:latin typeface="等线"/>
                        <a:cs typeface="Times New Roman"/>
                      </a:endParaRPr>
                    </a:p>
                  </a:txBody>
                  <a:tcPr marL="12740" marR="127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zh-CN" sz="1200" b="1" kern="100" spc="-30">
                          <a:latin typeface="等线"/>
                          <a:ea typeface="仿宋_GB2312"/>
                          <a:cs typeface="Times New Roman"/>
                        </a:rPr>
                        <a:t>≮</a:t>
                      </a:r>
                      <a:r>
                        <a:rPr lang="zh-CN" sz="1200" b="1" kern="100">
                          <a:latin typeface="等线"/>
                          <a:ea typeface="仿宋_GB2312"/>
                          <a:cs typeface="Times New Roman"/>
                        </a:rPr>
                        <a:t>保证值</a:t>
                      </a:r>
                      <a:endParaRPr lang="zh-CN" sz="1200" b="1" kern="100">
                        <a:latin typeface="等线"/>
                        <a:cs typeface="Times New Roman"/>
                      </a:endParaRPr>
                    </a:p>
                  </a:txBody>
                  <a:tcPr marL="12740" marR="127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endParaRPr lang="en-US" sz="1200" b="1" kern="100">
                        <a:latin typeface="仿宋_GB2312"/>
                        <a:cs typeface="Times New Roman"/>
                      </a:endParaRPr>
                    </a:p>
                  </a:txBody>
                  <a:tcPr marL="12740" marR="127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a:lnSpc>
                          <a:spcPts val="1200"/>
                        </a:lnSpc>
                        <a:spcAft>
                          <a:spcPts val="0"/>
                        </a:spcAft>
                      </a:pPr>
                      <a:endParaRPr lang="en-US" sz="1200" b="1" kern="100" dirty="0">
                        <a:latin typeface="仿宋_GB2312"/>
                        <a:cs typeface="Times New Roman"/>
                      </a:endParaRPr>
                    </a:p>
                  </a:txBody>
                  <a:tcPr marL="12740" marR="127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tc>
                  <a:txBody>
                    <a:bodyPr/>
                    <a:lstStyle/>
                    <a:p>
                      <a:pPr algn="ctr">
                        <a:lnSpc>
                          <a:spcPts val="1200"/>
                        </a:lnSpc>
                        <a:spcAft>
                          <a:spcPts val="0"/>
                        </a:spcAft>
                      </a:pPr>
                      <a:endParaRPr lang="en-US" sz="1200" b="1" kern="100">
                        <a:latin typeface="仿宋_GB2312"/>
                        <a:cs typeface="Times New Roman"/>
                      </a:endParaRPr>
                    </a:p>
                  </a:txBody>
                  <a:tcPr marL="12740" marR="127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endParaRPr lang="en-US" sz="1200" b="1" kern="100">
                        <a:latin typeface="仿宋_GB2312"/>
                        <a:cs typeface="Times New Roman"/>
                      </a:endParaRPr>
                    </a:p>
                  </a:txBody>
                  <a:tcPr marL="12740" marR="127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1258">
                <a:tc>
                  <a:txBody>
                    <a:bodyPr/>
                    <a:lstStyle/>
                    <a:p>
                      <a:pPr marL="342900" lvl="0" indent="-342900" algn="ctr">
                        <a:lnSpc>
                          <a:spcPts val="1200"/>
                        </a:lnSpc>
                        <a:spcAft>
                          <a:spcPts val="0"/>
                        </a:spcAft>
                        <a:buFont typeface="+mj-lt"/>
                        <a:buNone/>
                        <a:tabLst>
                          <a:tab pos="107950" algn="l"/>
                        </a:tabLst>
                      </a:pPr>
                      <a:r>
                        <a:rPr lang="en-US" sz="1200" b="1" kern="100" dirty="0" smtClean="0">
                          <a:latin typeface="仿宋_GB2312"/>
                          <a:cs typeface="Times New Roman"/>
                        </a:rPr>
                        <a:t>8</a:t>
                      </a:r>
                      <a:endParaRPr lang="en-US" sz="1200" b="1" kern="100" dirty="0">
                        <a:latin typeface="仿宋_GB2312"/>
                        <a:cs typeface="Times New Roman"/>
                      </a:endParaRPr>
                    </a:p>
                  </a:txBody>
                  <a:tcPr marL="38676" marR="38676" marT="68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66675" algn="just">
                        <a:lnSpc>
                          <a:spcPts val="1200"/>
                        </a:lnSpc>
                        <a:spcAft>
                          <a:spcPts val="0"/>
                        </a:spcAft>
                      </a:pPr>
                      <a:r>
                        <a:rPr lang="zh-CN" sz="1200" b="1" kern="100">
                          <a:latin typeface="等线"/>
                          <a:ea typeface="仿宋_GB2312"/>
                          <a:cs typeface="Times New Roman"/>
                        </a:rPr>
                        <a:t>机组厂用电率</a:t>
                      </a:r>
                      <a:endParaRPr lang="zh-CN" sz="1200" b="1" kern="100">
                        <a:latin typeface="等线"/>
                        <a:cs typeface="Times New Roman"/>
                      </a:endParaRPr>
                    </a:p>
                  </a:txBody>
                  <a:tcPr marL="38676" marR="38676" marT="68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en-US" sz="1200" b="1" kern="100" spc="-100">
                          <a:latin typeface="仿宋_GB2312"/>
                          <a:cs typeface="Times New Roman"/>
                        </a:rPr>
                        <a:t>%</a:t>
                      </a:r>
                      <a:endParaRPr lang="zh-CN" sz="1200" b="1" kern="100">
                        <a:latin typeface="等线"/>
                        <a:cs typeface="Times New Roman"/>
                      </a:endParaRPr>
                    </a:p>
                  </a:txBody>
                  <a:tcPr marL="12740" marR="127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zh-CN" sz="1200" b="1" kern="100" dirty="0">
                          <a:latin typeface="等线"/>
                          <a:ea typeface="仿宋_GB2312"/>
                          <a:cs typeface="Times New Roman"/>
                        </a:rPr>
                        <a:t>≯</a:t>
                      </a:r>
                      <a:r>
                        <a:rPr lang="zh-CN" sz="1200" b="1" kern="100" spc="-30" dirty="0">
                          <a:latin typeface="等线"/>
                          <a:ea typeface="仿宋_GB2312"/>
                          <a:cs typeface="Times New Roman"/>
                        </a:rPr>
                        <a:t>保证值</a:t>
                      </a:r>
                      <a:endParaRPr lang="zh-CN" sz="1200" b="1" kern="100" dirty="0">
                        <a:latin typeface="等线"/>
                        <a:cs typeface="Times New Roman"/>
                      </a:endParaRPr>
                    </a:p>
                  </a:txBody>
                  <a:tcPr marL="12740" marR="127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endParaRPr lang="en-US" sz="1200" b="1" kern="100">
                        <a:latin typeface="仿宋_GB2312"/>
                        <a:cs typeface="Times New Roman"/>
                      </a:endParaRPr>
                    </a:p>
                  </a:txBody>
                  <a:tcPr marL="12740" marR="127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a:lnSpc>
                          <a:spcPts val="1200"/>
                        </a:lnSpc>
                        <a:spcAft>
                          <a:spcPts val="0"/>
                        </a:spcAft>
                      </a:pPr>
                      <a:endParaRPr lang="en-US" sz="1200" b="1" kern="100" dirty="0">
                        <a:latin typeface="仿宋_GB2312"/>
                        <a:cs typeface="Times New Roman"/>
                      </a:endParaRPr>
                    </a:p>
                  </a:txBody>
                  <a:tcPr marL="12740" marR="127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tc>
                  <a:txBody>
                    <a:bodyPr/>
                    <a:lstStyle/>
                    <a:p>
                      <a:pPr algn="ctr">
                        <a:lnSpc>
                          <a:spcPts val="1200"/>
                        </a:lnSpc>
                        <a:spcAft>
                          <a:spcPts val="0"/>
                        </a:spcAft>
                      </a:pPr>
                      <a:endParaRPr lang="en-US" sz="1200" b="1" kern="100">
                        <a:latin typeface="仿宋_GB2312"/>
                        <a:cs typeface="Times New Roman"/>
                      </a:endParaRPr>
                    </a:p>
                  </a:txBody>
                  <a:tcPr marL="12740" marR="127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endParaRPr lang="en-US" sz="1200" b="1" kern="100" dirty="0">
                        <a:latin typeface="仿宋_GB2312"/>
                        <a:cs typeface="Times New Roman"/>
                      </a:endParaRPr>
                    </a:p>
                  </a:txBody>
                  <a:tcPr marL="12740" marR="127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1258">
                <a:tc>
                  <a:txBody>
                    <a:bodyPr/>
                    <a:lstStyle/>
                    <a:p>
                      <a:pPr marL="342900" lvl="0" indent="-342900" algn="ctr">
                        <a:lnSpc>
                          <a:spcPts val="1200"/>
                        </a:lnSpc>
                        <a:spcAft>
                          <a:spcPts val="0"/>
                        </a:spcAft>
                        <a:buFont typeface="+mj-lt"/>
                        <a:buNone/>
                        <a:tabLst>
                          <a:tab pos="107950" algn="l"/>
                        </a:tabLst>
                      </a:pPr>
                      <a:r>
                        <a:rPr lang="en-US" sz="1200" b="1" kern="100" dirty="0" smtClean="0">
                          <a:latin typeface="仿宋_GB2312"/>
                          <a:cs typeface="Times New Roman"/>
                        </a:rPr>
                        <a:t>9</a:t>
                      </a:r>
                      <a:endParaRPr lang="en-US" sz="1200" b="1" kern="100" dirty="0">
                        <a:latin typeface="仿宋_GB2312"/>
                        <a:cs typeface="Times New Roman"/>
                      </a:endParaRPr>
                    </a:p>
                  </a:txBody>
                  <a:tcPr marL="38676" marR="38676" marT="68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66675" algn="just">
                        <a:lnSpc>
                          <a:spcPts val="1200"/>
                        </a:lnSpc>
                        <a:spcAft>
                          <a:spcPts val="0"/>
                        </a:spcAft>
                      </a:pPr>
                      <a:r>
                        <a:rPr lang="zh-CN" sz="1200" b="1" kern="100">
                          <a:latin typeface="等线"/>
                          <a:ea typeface="仿宋_GB2312"/>
                          <a:cs typeface="Times New Roman"/>
                        </a:rPr>
                        <a:t>汽轮发电机组轴系振动最大值</a:t>
                      </a:r>
                      <a:endParaRPr lang="zh-CN" sz="1200" b="1" kern="100">
                        <a:latin typeface="等线"/>
                        <a:cs typeface="Times New Roman"/>
                      </a:endParaRPr>
                    </a:p>
                  </a:txBody>
                  <a:tcPr marL="38676" marR="38676" marT="68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zh-CN" sz="1200" b="1" kern="100" spc="-100">
                          <a:latin typeface="等线"/>
                          <a:ea typeface="仿宋_GB2312"/>
                          <a:cs typeface="Times New Roman"/>
                        </a:rPr>
                        <a:t>μ</a:t>
                      </a:r>
                      <a:r>
                        <a:rPr lang="en-US" sz="1200" b="1" kern="100" spc="-100">
                          <a:latin typeface="等线"/>
                          <a:ea typeface="仿宋_GB2312"/>
                          <a:cs typeface="Times New Roman"/>
                        </a:rPr>
                        <a:t>m</a:t>
                      </a:r>
                      <a:endParaRPr lang="zh-CN" sz="1200" b="1" kern="100">
                        <a:latin typeface="等线"/>
                        <a:cs typeface="Times New Roman"/>
                      </a:endParaRPr>
                    </a:p>
                  </a:txBody>
                  <a:tcPr marL="12740" marR="127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zh-CN" sz="1200" b="1" kern="100">
                          <a:latin typeface="等线"/>
                          <a:ea typeface="仿宋_GB2312"/>
                          <a:cs typeface="Times New Roman"/>
                        </a:rPr>
                        <a:t>≯</a:t>
                      </a:r>
                      <a:r>
                        <a:rPr lang="en-US" sz="1200" b="1" kern="100">
                          <a:latin typeface="等线"/>
                          <a:ea typeface="仿宋_GB2312"/>
                          <a:cs typeface="Times New Roman"/>
                        </a:rPr>
                        <a:t>70</a:t>
                      </a:r>
                      <a:endParaRPr lang="zh-CN" sz="1200" b="1" kern="100">
                        <a:latin typeface="等线"/>
                        <a:cs typeface="Times New Roman"/>
                      </a:endParaRPr>
                    </a:p>
                  </a:txBody>
                  <a:tcPr marL="12740" marR="127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endParaRPr lang="en-US" sz="1200" b="1" kern="100">
                        <a:latin typeface="仿宋_GB2312"/>
                        <a:cs typeface="Times New Roman"/>
                      </a:endParaRPr>
                    </a:p>
                  </a:txBody>
                  <a:tcPr marL="12740" marR="127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a:lnSpc>
                          <a:spcPts val="1200"/>
                        </a:lnSpc>
                        <a:spcAft>
                          <a:spcPts val="0"/>
                        </a:spcAft>
                      </a:pPr>
                      <a:endParaRPr lang="en-US" sz="1200" b="1" kern="100" dirty="0">
                        <a:latin typeface="仿宋_GB2312"/>
                        <a:cs typeface="Times New Roman"/>
                      </a:endParaRPr>
                    </a:p>
                  </a:txBody>
                  <a:tcPr marL="12740" marR="127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tc>
                  <a:txBody>
                    <a:bodyPr/>
                    <a:lstStyle/>
                    <a:p>
                      <a:pPr algn="ctr">
                        <a:lnSpc>
                          <a:spcPts val="1200"/>
                        </a:lnSpc>
                        <a:spcAft>
                          <a:spcPts val="0"/>
                        </a:spcAft>
                      </a:pPr>
                      <a:endParaRPr lang="en-US" sz="1200" b="1" kern="100">
                        <a:latin typeface="仿宋_GB2312"/>
                        <a:cs typeface="Times New Roman"/>
                      </a:endParaRPr>
                    </a:p>
                  </a:txBody>
                  <a:tcPr marL="12740" marR="127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endParaRPr lang="en-US" sz="1200" b="1" kern="100">
                        <a:latin typeface="仿宋_GB2312"/>
                        <a:cs typeface="Times New Roman"/>
                      </a:endParaRPr>
                    </a:p>
                  </a:txBody>
                  <a:tcPr marL="12740" marR="127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1258">
                <a:tc>
                  <a:txBody>
                    <a:bodyPr/>
                    <a:lstStyle/>
                    <a:p>
                      <a:pPr marL="342900" lvl="0" indent="-342900" algn="ctr">
                        <a:lnSpc>
                          <a:spcPts val="1200"/>
                        </a:lnSpc>
                        <a:spcAft>
                          <a:spcPts val="0"/>
                        </a:spcAft>
                        <a:buFont typeface="+mj-lt"/>
                        <a:buNone/>
                        <a:tabLst>
                          <a:tab pos="107950" algn="l"/>
                        </a:tabLst>
                      </a:pPr>
                      <a:r>
                        <a:rPr lang="en-US" sz="1200" b="1" kern="100" dirty="0" smtClean="0">
                          <a:latin typeface="仿宋_GB2312"/>
                          <a:cs typeface="Times New Roman"/>
                        </a:rPr>
                        <a:t>10</a:t>
                      </a:r>
                      <a:endParaRPr lang="en-US" sz="1200" b="1" kern="100" dirty="0">
                        <a:latin typeface="仿宋_GB2312"/>
                        <a:cs typeface="Times New Roman"/>
                      </a:endParaRPr>
                    </a:p>
                  </a:txBody>
                  <a:tcPr marL="38676" marR="38676" marT="68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66675" algn="just">
                        <a:lnSpc>
                          <a:spcPts val="1200"/>
                        </a:lnSpc>
                        <a:spcAft>
                          <a:spcPts val="0"/>
                        </a:spcAft>
                      </a:pPr>
                      <a:r>
                        <a:rPr lang="zh-CN" sz="1200" b="1" kern="100">
                          <a:latin typeface="等线"/>
                          <a:ea typeface="仿宋_GB2312"/>
                          <a:cs typeface="Times New Roman"/>
                        </a:rPr>
                        <a:t>汽轮机额定工况热耗率</a:t>
                      </a:r>
                      <a:endParaRPr lang="zh-CN" sz="1200" b="1" kern="100">
                        <a:latin typeface="等线"/>
                        <a:cs typeface="Times New Roman"/>
                      </a:endParaRPr>
                    </a:p>
                  </a:txBody>
                  <a:tcPr marL="38676" marR="38676" marT="68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en-US" sz="1200" b="1" kern="100">
                          <a:latin typeface="仿宋_GB2312"/>
                          <a:cs typeface="Times New Roman"/>
                        </a:rPr>
                        <a:t>kJ/kWh</a:t>
                      </a:r>
                      <a:endParaRPr lang="zh-CN" sz="1200" b="1" kern="100">
                        <a:latin typeface="等线"/>
                        <a:cs typeface="Times New Roman"/>
                      </a:endParaRPr>
                    </a:p>
                  </a:txBody>
                  <a:tcPr marL="12740" marR="127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zh-CN" sz="1200" b="1" kern="100">
                          <a:latin typeface="等线"/>
                          <a:ea typeface="仿宋_GB2312"/>
                          <a:cs typeface="Times New Roman"/>
                        </a:rPr>
                        <a:t>≯</a:t>
                      </a:r>
                      <a:r>
                        <a:rPr lang="zh-CN" sz="1200" b="1" kern="100" spc="-30">
                          <a:latin typeface="等线"/>
                          <a:ea typeface="仿宋_GB2312"/>
                          <a:cs typeface="Times New Roman"/>
                        </a:rPr>
                        <a:t>保证值</a:t>
                      </a:r>
                      <a:endParaRPr lang="zh-CN" sz="1200" b="1" kern="100">
                        <a:latin typeface="等线"/>
                        <a:cs typeface="Times New Roman"/>
                      </a:endParaRPr>
                    </a:p>
                  </a:txBody>
                  <a:tcPr marL="12740" marR="127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endParaRPr lang="en-US" sz="1200" b="1" kern="100">
                        <a:latin typeface="仿宋_GB2312"/>
                        <a:cs typeface="Times New Roman"/>
                      </a:endParaRPr>
                    </a:p>
                  </a:txBody>
                  <a:tcPr marL="12740" marR="127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a:lnSpc>
                          <a:spcPts val="1200"/>
                        </a:lnSpc>
                        <a:spcAft>
                          <a:spcPts val="0"/>
                        </a:spcAft>
                      </a:pPr>
                      <a:endParaRPr lang="en-US" sz="1200" b="1" kern="100" dirty="0">
                        <a:latin typeface="仿宋_GB2312"/>
                        <a:cs typeface="Times New Roman"/>
                      </a:endParaRPr>
                    </a:p>
                  </a:txBody>
                  <a:tcPr marL="12740" marR="127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tc>
                  <a:txBody>
                    <a:bodyPr/>
                    <a:lstStyle/>
                    <a:p>
                      <a:pPr algn="ctr">
                        <a:lnSpc>
                          <a:spcPts val="1200"/>
                        </a:lnSpc>
                        <a:spcAft>
                          <a:spcPts val="0"/>
                        </a:spcAft>
                      </a:pPr>
                      <a:endParaRPr lang="en-US" sz="1200" b="1" kern="100" dirty="0">
                        <a:latin typeface="仿宋_GB2312"/>
                        <a:cs typeface="Times New Roman"/>
                      </a:endParaRPr>
                    </a:p>
                  </a:txBody>
                  <a:tcPr marL="12740" marR="127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endParaRPr lang="en-US" sz="1200" b="1" kern="100">
                        <a:latin typeface="仿宋_GB2312"/>
                        <a:cs typeface="Times New Roman"/>
                      </a:endParaRPr>
                    </a:p>
                  </a:txBody>
                  <a:tcPr marL="12740" marR="127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1258">
                <a:tc>
                  <a:txBody>
                    <a:bodyPr/>
                    <a:lstStyle/>
                    <a:p>
                      <a:pPr marL="342900" lvl="0" indent="-342900" algn="ctr">
                        <a:lnSpc>
                          <a:spcPts val="1200"/>
                        </a:lnSpc>
                        <a:spcAft>
                          <a:spcPts val="0"/>
                        </a:spcAft>
                        <a:buFont typeface="+mj-lt"/>
                        <a:buNone/>
                        <a:tabLst>
                          <a:tab pos="107950" algn="l"/>
                        </a:tabLst>
                      </a:pPr>
                      <a:r>
                        <a:rPr lang="en-US" sz="1200" b="1" kern="100" dirty="0" smtClean="0">
                          <a:latin typeface="仿宋_GB2312"/>
                          <a:cs typeface="Times New Roman"/>
                        </a:rPr>
                        <a:t>11</a:t>
                      </a:r>
                      <a:endParaRPr lang="en-US" sz="1200" b="1" kern="100" dirty="0">
                        <a:latin typeface="仿宋_GB2312"/>
                        <a:cs typeface="Times New Roman"/>
                      </a:endParaRPr>
                    </a:p>
                  </a:txBody>
                  <a:tcPr marL="38676" marR="38676" marT="68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66675" algn="just">
                        <a:lnSpc>
                          <a:spcPts val="1200"/>
                        </a:lnSpc>
                        <a:spcAft>
                          <a:spcPts val="0"/>
                        </a:spcAft>
                      </a:pPr>
                      <a:r>
                        <a:rPr lang="zh-CN" sz="1200" b="1" kern="100">
                          <a:latin typeface="等线"/>
                          <a:ea typeface="仿宋_GB2312"/>
                          <a:cs typeface="Times New Roman"/>
                        </a:rPr>
                        <a:t>发电机补氢量</a:t>
                      </a:r>
                      <a:endParaRPr lang="zh-CN" sz="1200" b="1" kern="100">
                        <a:latin typeface="等线"/>
                        <a:cs typeface="Times New Roman"/>
                      </a:endParaRPr>
                    </a:p>
                  </a:txBody>
                  <a:tcPr marL="38676" marR="38676" marT="68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en-US" sz="1200" b="1" kern="100">
                          <a:latin typeface="仿宋_GB2312"/>
                          <a:cs typeface="Times New Roman"/>
                        </a:rPr>
                        <a:t>Nm3/d</a:t>
                      </a:r>
                      <a:endParaRPr lang="zh-CN" sz="1200" b="1" kern="100">
                        <a:latin typeface="等线"/>
                        <a:cs typeface="Times New Roman"/>
                      </a:endParaRPr>
                    </a:p>
                  </a:txBody>
                  <a:tcPr marL="12740" marR="127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zh-CN" sz="1200" b="1" kern="100">
                          <a:latin typeface="等线"/>
                          <a:ea typeface="仿宋_GB2312"/>
                          <a:cs typeface="Times New Roman"/>
                        </a:rPr>
                        <a:t>≯厂家保证值</a:t>
                      </a:r>
                      <a:endParaRPr lang="zh-CN" sz="1200" b="1" kern="100">
                        <a:latin typeface="等线"/>
                        <a:cs typeface="Times New Roman"/>
                      </a:endParaRPr>
                    </a:p>
                  </a:txBody>
                  <a:tcPr marL="12740" marR="127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endParaRPr lang="en-US" sz="1200" b="1" kern="100">
                        <a:latin typeface="仿宋_GB2312"/>
                        <a:cs typeface="Times New Roman"/>
                      </a:endParaRPr>
                    </a:p>
                  </a:txBody>
                  <a:tcPr marL="12740" marR="127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a:lnSpc>
                          <a:spcPts val="1200"/>
                        </a:lnSpc>
                        <a:spcAft>
                          <a:spcPts val="0"/>
                        </a:spcAft>
                      </a:pPr>
                      <a:endParaRPr lang="en-US" sz="1200" b="1" kern="100">
                        <a:latin typeface="仿宋_GB2312"/>
                        <a:cs typeface="Times New Roman"/>
                      </a:endParaRPr>
                    </a:p>
                  </a:txBody>
                  <a:tcPr marL="12740" marR="127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tc>
                  <a:txBody>
                    <a:bodyPr/>
                    <a:lstStyle/>
                    <a:p>
                      <a:pPr algn="ctr">
                        <a:lnSpc>
                          <a:spcPts val="1200"/>
                        </a:lnSpc>
                        <a:spcAft>
                          <a:spcPts val="0"/>
                        </a:spcAft>
                      </a:pPr>
                      <a:endParaRPr lang="en-US" sz="1200" b="1" kern="100" dirty="0">
                        <a:latin typeface="仿宋_GB2312"/>
                        <a:cs typeface="Times New Roman"/>
                      </a:endParaRPr>
                    </a:p>
                  </a:txBody>
                  <a:tcPr marL="12740" marR="127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endParaRPr lang="en-US" sz="1200" b="1" kern="100">
                        <a:latin typeface="仿宋_GB2312"/>
                        <a:cs typeface="Times New Roman"/>
                      </a:endParaRPr>
                    </a:p>
                  </a:txBody>
                  <a:tcPr marL="12740" marR="127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1258">
                <a:tc>
                  <a:txBody>
                    <a:bodyPr/>
                    <a:lstStyle/>
                    <a:p>
                      <a:pPr marL="342900" lvl="0" indent="-342900" algn="ctr">
                        <a:lnSpc>
                          <a:spcPts val="1200"/>
                        </a:lnSpc>
                        <a:spcAft>
                          <a:spcPts val="0"/>
                        </a:spcAft>
                        <a:buFont typeface="+mj-lt"/>
                        <a:buNone/>
                        <a:tabLst>
                          <a:tab pos="107950" algn="l"/>
                        </a:tabLst>
                      </a:pPr>
                      <a:r>
                        <a:rPr lang="en-US" sz="1200" b="1" kern="100" dirty="0" smtClean="0">
                          <a:latin typeface="仿宋_GB2312"/>
                          <a:cs typeface="Times New Roman"/>
                        </a:rPr>
                        <a:t>12</a:t>
                      </a:r>
                      <a:endParaRPr lang="en-US" sz="1200" b="1" kern="100" dirty="0">
                        <a:latin typeface="仿宋_GB2312"/>
                        <a:cs typeface="Times New Roman"/>
                      </a:endParaRPr>
                    </a:p>
                  </a:txBody>
                  <a:tcPr marL="38676" marR="38676" marT="68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66675" algn="just">
                        <a:lnSpc>
                          <a:spcPts val="1200"/>
                        </a:lnSpc>
                        <a:spcAft>
                          <a:spcPts val="0"/>
                        </a:spcAft>
                      </a:pPr>
                      <a:r>
                        <a:rPr lang="zh-CN" sz="1200" b="1" kern="100">
                          <a:latin typeface="等线"/>
                          <a:ea typeface="仿宋_GB2312"/>
                          <a:cs typeface="Times New Roman"/>
                        </a:rPr>
                        <a:t>汽机真空系统真空度</a:t>
                      </a:r>
                      <a:endParaRPr lang="zh-CN" sz="1200" b="1" kern="100">
                        <a:latin typeface="等线"/>
                        <a:cs typeface="Times New Roman"/>
                      </a:endParaRPr>
                    </a:p>
                  </a:txBody>
                  <a:tcPr marL="38676" marR="38676" marT="68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en-US" sz="1200" b="1" kern="100">
                          <a:latin typeface="仿宋_GB2312"/>
                          <a:cs typeface="Times New Roman"/>
                        </a:rPr>
                        <a:t>kPa</a:t>
                      </a:r>
                      <a:endParaRPr lang="zh-CN" sz="1200" b="1" kern="100">
                        <a:latin typeface="等线"/>
                        <a:cs typeface="Times New Roman"/>
                      </a:endParaRPr>
                    </a:p>
                  </a:txBody>
                  <a:tcPr marL="12740" marR="127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zh-CN" sz="1200" b="1" kern="100">
                          <a:latin typeface="等线"/>
                          <a:ea typeface="仿宋_GB2312"/>
                          <a:cs typeface="Times New Roman"/>
                        </a:rPr>
                        <a:t>（符合设计）</a:t>
                      </a:r>
                      <a:endParaRPr lang="zh-CN" sz="1200" b="1" kern="100">
                        <a:latin typeface="等线"/>
                        <a:cs typeface="Times New Roman"/>
                      </a:endParaRPr>
                    </a:p>
                  </a:txBody>
                  <a:tcPr marL="12740" marR="127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endParaRPr lang="en-US" sz="1200" b="1" kern="100">
                        <a:latin typeface="仿宋_GB2312"/>
                        <a:cs typeface="Times New Roman"/>
                      </a:endParaRPr>
                    </a:p>
                  </a:txBody>
                  <a:tcPr marL="12740" marR="127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a:lnSpc>
                          <a:spcPts val="1200"/>
                        </a:lnSpc>
                        <a:spcAft>
                          <a:spcPts val="0"/>
                        </a:spcAft>
                      </a:pPr>
                      <a:endParaRPr lang="en-US" sz="1200" b="1" kern="100" dirty="0">
                        <a:latin typeface="仿宋_GB2312"/>
                        <a:cs typeface="Times New Roman"/>
                      </a:endParaRPr>
                    </a:p>
                  </a:txBody>
                  <a:tcPr marL="12740" marR="127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tc>
                  <a:txBody>
                    <a:bodyPr/>
                    <a:lstStyle/>
                    <a:p>
                      <a:pPr algn="ctr">
                        <a:lnSpc>
                          <a:spcPts val="1200"/>
                        </a:lnSpc>
                        <a:spcAft>
                          <a:spcPts val="0"/>
                        </a:spcAft>
                      </a:pPr>
                      <a:endParaRPr lang="en-US" sz="1200" b="1" kern="100" dirty="0">
                        <a:latin typeface="仿宋_GB2312"/>
                        <a:cs typeface="Times New Roman"/>
                      </a:endParaRPr>
                    </a:p>
                  </a:txBody>
                  <a:tcPr marL="12740" marR="127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endParaRPr lang="en-US" sz="1200" b="1" kern="100">
                        <a:latin typeface="仿宋_GB2312"/>
                        <a:cs typeface="Times New Roman"/>
                      </a:endParaRPr>
                    </a:p>
                  </a:txBody>
                  <a:tcPr marL="12740" marR="127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4714">
                <a:tc>
                  <a:txBody>
                    <a:bodyPr/>
                    <a:lstStyle/>
                    <a:p>
                      <a:pPr algn="ctr">
                        <a:lnSpc>
                          <a:spcPts val="1200"/>
                        </a:lnSpc>
                        <a:spcAft>
                          <a:spcPts val="0"/>
                        </a:spcAft>
                      </a:pPr>
                      <a:r>
                        <a:rPr lang="zh-CN" sz="1200" b="1" kern="100">
                          <a:latin typeface="等线"/>
                          <a:ea typeface="仿宋_GB2312"/>
                          <a:cs typeface="Times New Roman"/>
                        </a:rPr>
                        <a:t>三</a:t>
                      </a:r>
                      <a:endParaRPr lang="zh-CN" sz="1200" b="1" kern="100">
                        <a:latin typeface="等线"/>
                        <a:cs typeface="Times New Roman"/>
                      </a:endParaRPr>
                    </a:p>
                  </a:txBody>
                  <a:tcPr marL="38676" marR="38676" marT="68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9">
                  <a:txBody>
                    <a:bodyPr/>
                    <a:lstStyle/>
                    <a:p>
                      <a:pPr algn="l">
                        <a:lnSpc>
                          <a:spcPts val="1200"/>
                        </a:lnSpc>
                        <a:spcAft>
                          <a:spcPts val="0"/>
                        </a:spcAft>
                      </a:pPr>
                      <a:r>
                        <a:rPr lang="zh-CN" sz="1200" b="1" kern="100" dirty="0">
                          <a:solidFill>
                            <a:srgbClr val="000000"/>
                          </a:solidFill>
                          <a:latin typeface="等线"/>
                          <a:ea typeface="仿宋_GB2312"/>
                          <a:cs typeface="Times New Roman"/>
                        </a:rPr>
                        <a:t>调试启动</a:t>
                      </a:r>
                      <a:endParaRPr lang="zh-CN" sz="1200" b="1" kern="100" dirty="0">
                        <a:latin typeface="等线"/>
                        <a:cs typeface="Times New Roman"/>
                      </a:endParaRPr>
                    </a:p>
                  </a:txBody>
                  <a:tcPr marL="38676" marR="38676" marT="68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r>
              <a:tr h="432048">
                <a:tc>
                  <a:txBody>
                    <a:bodyPr/>
                    <a:lstStyle/>
                    <a:p>
                      <a:pPr marL="342900" lvl="0" indent="-342900" algn="ctr">
                        <a:lnSpc>
                          <a:spcPts val="1200"/>
                        </a:lnSpc>
                        <a:spcAft>
                          <a:spcPts val="0"/>
                        </a:spcAft>
                        <a:buFont typeface="+mj-lt"/>
                        <a:buNone/>
                        <a:tabLst>
                          <a:tab pos="107950" algn="l"/>
                        </a:tabLst>
                      </a:pPr>
                      <a:r>
                        <a:rPr lang="en-US" sz="1200" b="1" kern="100" dirty="0" smtClean="0">
                          <a:latin typeface="仿宋_GB2312"/>
                          <a:cs typeface="Times New Roman"/>
                        </a:rPr>
                        <a:t>1</a:t>
                      </a:r>
                      <a:endParaRPr lang="en-US" sz="1200" b="1" kern="100" dirty="0">
                        <a:latin typeface="仿宋_GB2312"/>
                        <a:cs typeface="Times New Roman"/>
                      </a:endParaRPr>
                    </a:p>
                  </a:txBody>
                  <a:tcPr marL="38676" marR="38676" marT="68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66675" algn="just" latinLnBrk="1">
                        <a:lnSpc>
                          <a:spcPts val="1200"/>
                        </a:lnSpc>
                        <a:spcAft>
                          <a:spcPts val="0"/>
                        </a:spcAft>
                      </a:pPr>
                      <a:r>
                        <a:rPr lang="zh-CN" sz="1200" b="1" kern="100">
                          <a:latin typeface="等线"/>
                          <a:ea typeface="仿宋_GB2312"/>
                          <a:cs typeface="Times New Roman"/>
                        </a:rPr>
                        <a:t>调试人力动员计划及人员配备</a:t>
                      </a:r>
                      <a:endParaRPr lang="zh-CN" sz="1200" b="1" kern="100">
                        <a:latin typeface="等线"/>
                        <a:cs typeface="Times New Roman"/>
                      </a:endParaRPr>
                    </a:p>
                  </a:txBody>
                  <a:tcPr marL="0" marR="0" marT="68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zh-CN" sz="1200" b="1" kern="100" dirty="0">
                          <a:latin typeface="等线"/>
                          <a:ea typeface="仿宋_GB2312"/>
                          <a:cs typeface="Times New Roman"/>
                        </a:rPr>
                        <a:t>符合</a:t>
                      </a:r>
                      <a:endParaRPr lang="zh-CN" sz="1200" b="1" kern="100" dirty="0">
                        <a:latin typeface="等线"/>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zh-CN" sz="1200" b="1" kern="100" dirty="0">
                          <a:latin typeface="等线"/>
                          <a:ea typeface="仿宋_GB2312"/>
                          <a:cs typeface="Times New Roman"/>
                        </a:rPr>
                        <a:t>（符合调试大纲）</a:t>
                      </a:r>
                      <a:endParaRPr lang="zh-CN" sz="1200" b="1" kern="100" dirty="0">
                        <a:latin typeface="等线"/>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endParaRPr lang="zh-CN" altLang="en-US"/>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a:txBody>
                    <a:bodyPr/>
                    <a:lstStyle/>
                    <a:p>
                      <a:pPr algn="ctr">
                        <a:spcAft>
                          <a:spcPts val="0"/>
                        </a:spcAft>
                      </a:pPr>
                      <a:endParaRPr lang="en-US" sz="1200" b="1" kern="100">
                        <a:latin typeface="仿宋_GB2312"/>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ts val="1200"/>
                        </a:lnSpc>
                        <a:spcAft>
                          <a:spcPts val="0"/>
                        </a:spcAft>
                      </a:pPr>
                      <a:endParaRPr lang="en-US" sz="1200" b="1" kern="100" dirty="0">
                        <a:latin typeface="仿宋_GB2312"/>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a:txBody>
                    <a:bodyPr/>
                    <a:lstStyle/>
                    <a:p>
                      <a:pPr algn="ctr">
                        <a:lnSpc>
                          <a:spcPts val="1200"/>
                        </a:lnSpc>
                        <a:spcAft>
                          <a:spcPts val="0"/>
                        </a:spcAft>
                      </a:pPr>
                      <a:endParaRPr lang="en-US" sz="1200" b="1" kern="100" dirty="0">
                        <a:latin typeface="仿宋_GB2312"/>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矩形 36"/>
          <p:cNvSpPr/>
          <p:nvPr/>
        </p:nvSpPr>
        <p:spPr>
          <a:xfrm>
            <a:off x="8604250" y="6500285"/>
            <a:ext cx="431800" cy="28998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6" name="矩形 20"/>
          <p:cNvSpPr>
            <a:spLocks noChangeArrowheads="1"/>
          </p:cNvSpPr>
          <p:nvPr/>
        </p:nvSpPr>
        <p:spPr bwMode="auto">
          <a:xfrm>
            <a:off x="3131840" y="332656"/>
            <a:ext cx="2435282" cy="369332"/>
          </a:xfrm>
          <a:prstGeom prst="rect">
            <a:avLst/>
          </a:prstGeom>
          <a:noFill/>
          <a:ln w="9525">
            <a:noFill/>
            <a:miter lim="800000"/>
            <a:headEnd/>
            <a:tailEnd/>
          </a:ln>
        </p:spPr>
        <p:txBody>
          <a:bodyPr wrap="none">
            <a:spAutoFit/>
          </a:bodyPr>
          <a:lstStyle/>
          <a:p>
            <a:r>
              <a:rPr lang="zh-CN" altLang="zh-CN" b="1" dirty="0" smtClean="0"/>
              <a:t>第</a:t>
            </a:r>
            <a:r>
              <a:rPr lang="zh-CN" altLang="en-US" b="1" dirty="0" smtClean="0"/>
              <a:t>五</a:t>
            </a:r>
            <a:r>
              <a:rPr lang="zh-CN" altLang="zh-CN" b="1" dirty="0" smtClean="0"/>
              <a:t>章</a:t>
            </a:r>
            <a:r>
              <a:rPr lang="en-US" altLang="zh-CN" b="1" dirty="0" smtClean="0"/>
              <a:t>   </a:t>
            </a:r>
            <a:r>
              <a:rPr lang="zh-CN" altLang="zh-CN" b="1" dirty="0" smtClean="0"/>
              <a:t>调试</a:t>
            </a:r>
            <a:r>
              <a:rPr lang="zh-CN" altLang="en-US" b="1" dirty="0" smtClean="0"/>
              <a:t>过程管理</a:t>
            </a:r>
            <a:endParaRPr lang="zh-CN" altLang="en-US" b="1" dirty="0"/>
          </a:p>
        </p:txBody>
      </p:sp>
      <p:graphicFrame>
        <p:nvGraphicFramePr>
          <p:cNvPr id="4" name="表格 3"/>
          <p:cNvGraphicFramePr>
            <a:graphicFrameLocks noGrp="1"/>
          </p:cNvGraphicFramePr>
          <p:nvPr/>
        </p:nvGraphicFramePr>
        <p:xfrm>
          <a:off x="467544" y="980728"/>
          <a:ext cx="8215871" cy="5731562"/>
        </p:xfrm>
        <a:graphic>
          <a:graphicData uri="http://schemas.openxmlformats.org/drawingml/2006/table">
            <a:tbl>
              <a:tblPr/>
              <a:tblGrid>
                <a:gridCol w="504056"/>
                <a:gridCol w="2304256"/>
                <a:gridCol w="720080"/>
                <a:gridCol w="1774800"/>
                <a:gridCol w="25400"/>
                <a:gridCol w="1102122"/>
                <a:gridCol w="555572"/>
                <a:gridCol w="580932"/>
                <a:gridCol w="648653"/>
              </a:tblGrid>
              <a:tr h="360040">
                <a:tc>
                  <a:txBody>
                    <a:bodyPr/>
                    <a:lstStyle/>
                    <a:p>
                      <a:pPr marL="342900" lvl="0" indent="-342900" algn="ctr">
                        <a:lnSpc>
                          <a:spcPts val="1200"/>
                        </a:lnSpc>
                        <a:spcAft>
                          <a:spcPts val="0"/>
                        </a:spcAft>
                        <a:buFont typeface="+mj-lt"/>
                        <a:buNone/>
                        <a:tabLst>
                          <a:tab pos="107950" algn="l"/>
                        </a:tabLst>
                      </a:pPr>
                      <a:r>
                        <a:rPr lang="en-US" sz="1200" b="1" kern="100" dirty="0" smtClean="0">
                          <a:latin typeface="仿宋_GB2312"/>
                          <a:cs typeface="Times New Roman"/>
                        </a:rPr>
                        <a:t>2</a:t>
                      </a:r>
                      <a:endParaRPr lang="en-US" sz="1200" b="1" kern="100" dirty="0">
                        <a:latin typeface="仿宋_GB2312"/>
                        <a:cs typeface="Times New Roman"/>
                      </a:endParaRPr>
                    </a:p>
                  </a:txBody>
                  <a:tcPr marL="38681" marR="38681" marT="68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66675" algn="just" latinLnBrk="1">
                        <a:lnSpc>
                          <a:spcPts val="1200"/>
                        </a:lnSpc>
                        <a:spcAft>
                          <a:spcPts val="0"/>
                        </a:spcAft>
                      </a:pPr>
                      <a:r>
                        <a:rPr lang="zh-CN" sz="1200" b="1" kern="100" dirty="0">
                          <a:latin typeface="等线"/>
                          <a:ea typeface="仿宋_GB2312"/>
                          <a:cs typeface="Times New Roman"/>
                        </a:rPr>
                        <a:t>调试人员资质及岗位授权</a:t>
                      </a:r>
                      <a:endParaRPr lang="zh-CN" sz="1200" b="1" kern="100" dirty="0">
                        <a:latin typeface="等线"/>
                        <a:cs typeface="Times New Roman"/>
                      </a:endParaRPr>
                    </a:p>
                  </a:txBody>
                  <a:tcPr marL="0" marR="0" marT="68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zh-CN" sz="1200" b="1" kern="100" dirty="0">
                          <a:latin typeface="等线"/>
                          <a:ea typeface="仿宋_GB2312"/>
                          <a:cs typeface="Times New Roman"/>
                        </a:rPr>
                        <a:t>符合</a:t>
                      </a:r>
                      <a:endParaRPr lang="zh-CN" sz="1200" b="1" kern="100" dirty="0">
                        <a:latin typeface="等线"/>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spcAft>
                          <a:spcPts val="0"/>
                        </a:spcAft>
                      </a:pPr>
                      <a:r>
                        <a:rPr lang="zh-CN" sz="1200" b="1" kern="100" dirty="0">
                          <a:latin typeface="等线"/>
                          <a:ea typeface="仿宋_GB2312"/>
                          <a:cs typeface="Times New Roman"/>
                        </a:rPr>
                        <a:t>（符合调试大纲）</a:t>
                      </a:r>
                      <a:endParaRPr lang="zh-CN" sz="1200" b="1" kern="100" dirty="0">
                        <a:latin typeface="等线"/>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a:txBody>
                    <a:bodyPr/>
                    <a:lstStyle/>
                    <a:p>
                      <a:endParaRPr lang="zh-CN" altLang="en-US" dirty="0"/>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1200" b="1" kern="100">
                        <a:latin typeface="仿宋_GB2312"/>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endParaRPr lang="en-US" sz="1200" b="1" kern="100">
                        <a:latin typeface="仿宋_GB2312"/>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endParaRPr lang="en-US" sz="1200" b="1" kern="100">
                        <a:latin typeface="仿宋_GB2312"/>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0040">
                <a:tc>
                  <a:txBody>
                    <a:bodyPr/>
                    <a:lstStyle/>
                    <a:p>
                      <a:pPr marL="342900" lvl="0" indent="-342900" algn="ctr">
                        <a:lnSpc>
                          <a:spcPts val="1200"/>
                        </a:lnSpc>
                        <a:spcAft>
                          <a:spcPts val="0"/>
                        </a:spcAft>
                        <a:buFont typeface="+mj-lt"/>
                        <a:buNone/>
                        <a:tabLst>
                          <a:tab pos="107950" algn="l"/>
                        </a:tabLst>
                      </a:pPr>
                      <a:r>
                        <a:rPr lang="en-US" sz="1200" b="1" kern="100" dirty="0" smtClean="0">
                          <a:latin typeface="仿宋_GB2312"/>
                          <a:cs typeface="Times New Roman"/>
                        </a:rPr>
                        <a:t>3</a:t>
                      </a:r>
                      <a:endParaRPr lang="en-US" sz="1200" b="1" kern="100" dirty="0">
                        <a:latin typeface="仿宋_GB2312"/>
                        <a:cs typeface="Times New Roman"/>
                      </a:endParaRPr>
                    </a:p>
                  </a:txBody>
                  <a:tcPr marL="38681" marR="38681" marT="68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66675" algn="just" latinLnBrk="1">
                        <a:lnSpc>
                          <a:spcPts val="1200"/>
                        </a:lnSpc>
                        <a:spcAft>
                          <a:spcPts val="0"/>
                        </a:spcAft>
                      </a:pPr>
                      <a:r>
                        <a:rPr lang="zh-CN" sz="1200" b="1" kern="100" dirty="0">
                          <a:latin typeface="等线"/>
                          <a:ea typeface="仿宋_GB2312"/>
                          <a:cs typeface="Times New Roman"/>
                        </a:rPr>
                        <a:t>试验项目完成率及遗留项处理</a:t>
                      </a:r>
                      <a:endParaRPr lang="zh-CN" sz="1200" b="1" kern="100" dirty="0">
                        <a:latin typeface="等线"/>
                        <a:cs typeface="Times New Roman"/>
                      </a:endParaRPr>
                    </a:p>
                  </a:txBody>
                  <a:tcPr marL="0" marR="0" marT="68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zh-CN" sz="1200" b="1" kern="100" dirty="0">
                          <a:latin typeface="等线"/>
                          <a:ea typeface="仿宋_GB2312"/>
                          <a:cs typeface="Times New Roman"/>
                        </a:rPr>
                        <a:t>符合</a:t>
                      </a:r>
                      <a:endParaRPr lang="zh-CN" sz="1200" b="1" kern="100" dirty="0">
                        <a:latin typeface="等线"/>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spcAft>
                          <a:spcPts val="0"/>
                        </a:spcAft>
                      </a:pPr>
                      <a:r>
                        <a:rPr lang="zh-CN" sz="1200" b="1" kern="100" dirty="0">
                          <a:latin typeface="等线"/>
                          <a:ea typeface="仿宋_GB2312"/>
                          <a:cs typeface="Times New Roman"/>
                        </a:rPr>
                        <a:t>（符合调试大纲）</a:t>
                      </a:r>
                      <a:endParaRPr lang="zh-CN" sz="1200" b="1" kern="100" dirty="0">
                        <a:latin typeface="等线"/>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a:txBody>
                    <a:bodyPr/>
                    <a:lstStyle/>
                    <a:p>
                      <a:endParaRPr lang="zh-CN" altLang="en-US"/>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1200" b="1" kern="100">
                        <a:latin typeface="仿宋_GB2312"/>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endParaRPr lang="en-US" sz="1200" b="1" kern="100">
                        <a:latin typeface="仿宋_GB2312"/>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endParaRPr lang="en-US" sz="1200" b="1" kern="100">
                        <a:latin typeface="仿宋_GB2312"/>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1241">
                <a:tc>
                  <a:txBody>
                    <a:bodyPr/>
                    <a:lstStyle/>
                    <a:p>
                      <a:pPr marL="342900" lvl="0" indent="-342900" algn="ctr">
                        <a:lnSpc>
                          <a:spcPts val="1200"/>
                        </a:lnSpc>
                        <a:spcAft>
                          <a:spcPts val="0"/>
                        </a:spcAft>
                        <a:buFont typeface="+mj-lt"/>
                        <a:buNone/>
                        <a:tabLst>
                          <a:tab pos="107950" algn="l"/>
                        </a:tabLst>
                      </a:pPr>
                      <a:r>
                        <a:rPr lang="en-US" sz="1200" b="1" kern="100" dirty="0" smtClean="0">
                          <a:latin typeface="仿宋_GB2312"/>
                          <a:cs typeface="Times New Roman"/>
                        </a:rPr>
                        <a:t>4</a:t>
                      </a:r>
                      <a:endParaRPr lang="en-US" sz="1200" b="1" kern="100" dirty="0">
                        <a:latin typeface="仿宋_GB2312"/>
                        <a:cs typeface="Times New Roman"/>
                      </a:endParaRPr>
                    </a:p>
                  </a:txBody>
                  <a:tcPr marL="38681" marR="38681" marT="68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66675" algn="just" latinLnBrk="1">
                        <a:lnSpc>
                          <a:spcPts val="1200"/>
                        </a:lnSpc>
                        <a:spcAft>
                          <a:spcPts val="0"/>
                        </a:spcAft>
                      </a:pPr>
                      <a:r>
                        <a:rPr lang="zh-CN" sz="1200" b="1" kern="100" dirty="0">
                          <a:latin typeface="等线"/>
                          <a:ea typeface="仿宋_GB2312"/>
                          <a:cs typeface="Times New Roman"/>
                        </a:rPr>
                        <a:t>调试期间非计划自动停堆次数</a:t>
                      </a:r>
                      <a:endParaRPr lang="zh-CN" sz="1200" b="1" kern="100" dirty="0">
                        <a:latin typeface="等线"/>
                        <a:cs typeface="Times New Roman"/>
                      </a:endParaRPr>
                    </a:p>
                  </a:txBody>
                  <a:tcPr marL="0" marR="0" marT="68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zh-CN" sz="1200" b="1" kern="100">
                          <a:latin typeface="等线"/>
                          <a:ea typeface="仿宋_GB2312"/>
                          <a:cs typeface="Times New Roman"/>
                        </a:rPr>
                        <a:t>次</a:t>
                      </a:r>
                      <a:r>
                        <a:rPr lang="en-US" sz="1200" b="1" kern="100">
                          <a:latin typeface="等线"/>
                          <a:ea typeface="仿宋_GB2312"/>
                          <a:cs typeface="Times New Roman"/>
                        </a:rPr>
                        <a:t>/</a:t>
                      </a:r>
                      <a:r>
                        <a:rPr lang="zh-CN" sz="1200" b="1" kern="0">
                          <a:latin typeface="等线"/>
                          <a:ea typeface="仿宋_GB2312"/>
                          <a:cs typeface="Times New Roman"/>
                        </a:rPr>
                        <a:t>堆·年</a:t>
                      </a:r>
                      <a:endParaRPr lang="zh-CN" sz="1200" b="1" kern="100">
                        <a:latin typeface="等线"/>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ts val="1200"/>
                        </a:lnSpc>
                        <a:spcAft>
                          <a:spcPts val="0"/>
                        </a:spcAft>
                      </a:pPr>
                      <a:r>
                        <a:rPr lang="zh-CN" sz="1200" b="1" kern="100" dirty="0">
                          <a:latin typeface="等线"/>
                          <a:ea typeface="仿宋_GB2312"/>
                          <a:cs typeface="Times New Roman"/>
                        </a:rPr>
                        <a:t>≯</a:t>
                      </a:r>
                      <a:r>
                        <a:rPr lang="en-US" sz="1200" b="1" kern="100" dirty="0">
                          <a:latin typeface="等线"/>
                          <a:ea typeface="仿宋_GB2312"/>
                          <a:cs typeface="Times New Roman"/>
                        </a:rPr>
                        <a:t>1</a:t>
                      </a:r>
                      <a:endParaRPr lang="zh-CN" sz="1200" b="1" kern="100" dirty="0">
                        <a:latin typeface="等线"/>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a:txBody>
                    <a:bodyPr/>
                    <a:lstStyle/>
                    <a:p>
                      <a:endParaRPr lang="zh-CN" altLang="en-US"/>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1200" b="1" kern="100">
                        <a:latin typeface="仿宋_GB2312"/>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endParaRPr lang="en-US" sz="1200" b="1" kern="100">
                        <a:latin typeface="仿宋_GB2312"/>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endParaRPr lang="en-US" sz="1200" b="1" kern="100">
                        <a:latin typeface="仿宋_GB2312"/>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4992">
                <a:tc>
                  <a:txBody>
                    <a:bodyPr/>
                    <a:lstStyle/>
                    <a:p>
                      <a:pPr marL="342900" lvl="0" indent="-342900" algn="ctr">
                        <a:lnSpc>
                          <a:spcPts val="1200"/>
                        </a:lnSpc>
                        <a:spcAft>
                          <a:spcPts val="0"/>
                        </a:spcAft>
                        <a:buFont typeface="+mj-lt"/>
                        <a:buNone/>
                        <a:tabLst>
                          <a:tab pos="107950" algn="l"/>
                        </a:tabLst>
                      </a:pPr>
                      <a:r>
                        <a:rPr lang="en-US" sz="1200" b="1" kern="100" dirty="0" smtClean="0">
                          <a:latin typeface="仿宋_GB2312"/>
                          <a:cs typeface="Times New Roman"/>
                        </a:rPr>
                        <a:t>5</a:t>
                      </a:r>
                      <a:endParaRPr lang="en-US" sz="1200" b="1" kern="100" dirty="0">
                        <a:latin typeface="仿宋_GB2312"/>
                        <a:cs typeface="Times New Roman"/>
                      </a:endParaRPr>
                    </a:p>
                  </a:txBody>
                  <a:tcPr marL="38681" marR="38681" marT="68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66675" algn="just" latinLnBrk="1">
                        <a:lnSpc>
                          <a:spcPts val="1200"/>
                        </a:lnSpc>
                        <a:spcAft>
                          <a:spcPts val="0"/>
                        </a:spcAft>
                      </a:pPr>
                      <a:r>
                        <a:rPr lang="zh-CN" sz="1200" b="1" kern="100">
                          <a:latin typeface="等线"/>
                          <a:ea typeface="仿宋_GB2312"/>
                          <a:cs typeface="Times New Roman"/>
                        </a:rPr>
                        <a:t>电气、仪控系统可用率（自动和保护）</a:t>
                      </a:r>
                      <a:endParaRPr lang="zh-CN" sz="1200" b="1" kern="100">
                        <a:latin typeface="等线"/>
                        <a:cs typeface="Times New Roman"/>
                      </a:endParaRPr>
                    </a:p>
                  </a:txBody>
                  <a:tcPr marL="0" marR="0" marT="68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en-US" sz="1200" b="1" kern="100">
                          <a:latin typeface="仿宋_GB2312"/>
                          <a:cs typeface="Times New Roman"/>
                        </a:rPr>
                        <a:t>%</a:t>
                      </a:r>
                      <a:endParaRPr lang="zh-CN" sz="1200" b="1" kern="100">
                        <a:latin typeface="等线"/>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ts val="1200"/>
                        </a:lnSpc>
                        <a:spcAft>
                          <a:spcPts val="0"/>
                        </a:spcAft>
                      </a:pPr>
                      <a:r>
                        <a:rPr lang="en-US" sz="1200" b="1" kern="100">
                          <a:latin typeface="仿宋_GB2312"/>
                          <a:cs typeface="Times New Roman"/>
                        </a:rPr>
                        <a:t>100</a:t>
                      </a:r>
                      <a:endParaRPr lang="zh-CN" sz="1200" b="1" kern="100">
                        <a:latin typeface="等线"/>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a:txBody>
                    <a:bodyPr/>
                    <a:lstStyle/>
                    <a:p>
                      <a:endParaRPr lang="zh-CN" altLang="en-US"/>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1200" b="1" kern="100">
                        <a:latin typeface="仿宋_GB2312"/>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endParaRPr lang="en-US" sz="1200" b="1" kern="100">
                        <a:latin typeface="仿宋_GB2312"/>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endParaRPr lang="en-US" sz="1200" b="1" kern="100">
                        <a:latin typeface="仿宋_GB2312"/>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3430">
                <a:tc>
                  <a:txBody>
                    <a:bodyPr/>
                    <a:lstStyle/>
                    <a:p>
                      <a:pPr marL="342900" lvl="0" indent="-342900" algn="ctr">
                        <a:lnSpc>
                          <a:spcPts val="1200"/>
                        </a:lnSpc>
                        <a:spcAft>
                          <a:spcPts val="0"/>
                        </a:spcAft>
                        <a:buFont typeface="+mj-lt"/>
                        <a:buNone/>
                        <a:tabLst>
                          <a:tab pos="107950" algn="l"/>
                        </a:tabLst>
                      </a:pPr>
                      <a:r>
                        <a:rPr lang="en-US" sz="1200" b="1" kern="100" dirty="0" smtClean="0">
                          <a:latin typeface="仿宋_GB2312"/>
                          <a:cs typeface="Times New Roman"/>
                        </a:rPr>
                        <a:t>6</a:t>
                      </a:r>
                      <a:endParaRPr lang="en-US" sz="1200" b="1" kern="100" dirty="0">
                        <a:latin typeface="仿宋_GB2312"/>
                        <a:cs typeface="Times New Roman"/>
                      </a:endParaRPr>
                    </a:p>
                  </a:txBody>
                  <a:tcPr marL="38681" marR="38681" marT="68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66675" algn="just" latinLnBrk="1">
                        <a:lnSpc>
                          <a:spcPts val="1200"/>
                        </a:lnSpc>
                        <a:spcAft>
                          <a:spcPts val="0"/>
                        </a:spcAft>
                      </a:pPr>
                      <a:r>
                        <a:rPr lang="zh-CN" sz="1200" b="1" kern="100">
                          <a:latin typeface="等线"/>
                          <a:ea typeface="仿宋_GB2312"/>
                          <a:cs typeface="Times New Roman"/>
                        </a:rPr>
                        <a:t>因电气、仪控保护装置误动而导致停机、停堆或降功率事件。</a:t>
                      </a:r>
                      <a:endParaRPr lang="zh-CN" sz="1200" b="1" kern="100">
                        <a:latin typeface="等线"/>
                        <a:cs typeface="Times New Roman"/>
                      </a:endParaRPr>
                    </a:p>
                  </a:txBody>
                  <a:tcPr marL="0" marR="0" marT="68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zh-CN" sz="1200" b="1" kern="100">
                          <a:latin typeface="等线"/>
                          <a:ea typeface="仿宋_GB2312"/>
                          <a:cs typeface="Times New Roman"/>
                        </a:rPr>
                        <a:t>次</a:t>
                      </a:r>
                      <a:r>
                        <a:rPr lang="en-US" sz="1200" b="1" kern="100">
                          <a:latin typeface="等线"/>
                          <a:ea typeface="仿宋_GB2312"/>
                          <a:cs typeface="Times New Roman"/>
                        </a:rPr>
                        <a:t>/</a:t>
                      </a:r>
                      <a:r>
                        <a:rPr lang="zh-CN" sz="1200" b="1" kern="0">
                          <a:latin typeface="等线"/>
                          <a:ea typeface="仿宋_GB2312"/>
                          <a:cs typeface="Times New Roman"/>
                        </a:rPr>
                        <a:t>堆·年</a:t>
                      </a:r>
                      <a:endParaRPr lang="zh-CN" sz="1200" b="1" kern="100">
                        <a:latin typeface="等线"/>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ts val="1200"/>
                        </a:lnSpc>
                        <a:spcAft>
                          <a:spcPts val="0"/>
                        </a:spcAft>
                      </a:pPr>
                      <a:r>
                        <a:rPr lang="zh-CN" sz="1200" b="1" kern="100">
                          <a:latin typeface="等线"/>
                          <a:ea typeface="仿宋_GB2312"/>
                          <a:cs typeface="Times New Roman"/>
                        </a:rPr>
                        <a:t>≯</a:t>
                      </a:r>
                      <a:r>
                        <a:rPr lang="en-US" sz="1200" b="1" kern="100">
                          <a:latin typeface="等线"/>
                          <a:ea typeface="仿宋_GB2312"/>
                          <a:cs typeface="Times New Roman"/>
                        </a:rPr>
                        <a:t>0</a:t>
                      </a:r>
                      <a:endParaRPr lang="zh-CN" sz="1200" b="1" kern="100">
                        <a:latin typeface="等线"/>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a:txBody>
                    <a:bodyPr/>
                    <a:lstStyle/>
                    <a:p>
                      <a:endParaRPr lang="zh-CN" altLang="en-US"/>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1200" b="1" kern="100" dirty="0">
                        <a:latin typeface="仿宋_GB2312"/>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endParaRPr lang="en-US" sz="1200" b="1" kern="100">
                        <a:latin typeface="仿宋_GB2312"/>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endParaRPr lang="en-US" sz="1200" b="1" kern="100">
                        <a:latin typeface="仿宋_GB2312"/>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3430">
                <a:tc>
                  <a:txBody>
                    <a:bodyPr/>
                    <a:lstStyle/>
                    <a:p>
                      <a:pPr marL="342900" lvl="0" indent="-342900" algn="ctr">
                        <a:lnSpc>
                          <a:spcPts val="1200"/>
                        </a:lnSpc>
                        <a:spcAft>
                          <a:spcPts val="0"/>
                        </a:spcAft>
                        <a:buFont typeface="+mj-lt"/>
                        <a:buNone/>
                        <a:tabLst>
                          <a:tab pos="107950" algn="l"/>
                        </a:tabLst>
                      </a:pPr>
                      <a:r>
                        <a:rPr lang="en-US" sz="1200" b="1" kern="100" dirty="0" smtClean="0">
                          <a:latin typeface="仿宋_GB2312"/>
                          <a:cs typeface="Times New Roman"/>
                        </a:rPr>
                        <a:t>7</a:t>
                      </a:r>
                      <a:endParaRPr lang="en-US" sz="1200" b="1" kern="100" dirty="0">
                        <a:latin typeface="仿宋_GB2312"/>
                        <a:cs typeface="Times New Roman"/>
                      </a:endParaRPr>
                    </a:p>
                  </a:txBody>
                  <a:tcPr marL="38681" marR="38681" marT="68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66675" algn="just" latinLnBrk="1">
                        <a:lnSpc>
                          <a:spcPts val="1200"/>
                        </a:lnSpc>
                        <a:spcAft>
                          <a:spcPts val="0"/>
                        </a:spcAft>
                      </a:pPr>
                      <a:r>
                        <a:rPr lang="zh-CN" sz="1200" b="1" kern="100">
                          <a:latin typeface="等线"/>
                          <a:ea typeface="仿宋_GB2312"/>
                          <a:cs typeface="Times New Roman"/>
                        </a:rPr>
                        <a:t>因电气、仪控保护装置拒动而导致停机、停堆或降功率事件。</a:t>
                      </a:r>
                      <a:endParaRPr lang="zh-CN" sz="1200" b="1" kern="100">
                        <a:latin typeface="等线"/>
                        <a:cs typeface="Times New Roman"/>
                      </a:endParaRPr>
                    </a:p>
                  </a:txBody>
                  <a:tcPr marL="0" marR="0" marT="68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zh-CN" sz="1200" b="1" kern="100">
                          <a:latin typeface="等线"/>
                          <a:ea typeface="仿宋_GB2312"/>
                          <a:cs typeface="Times New Roman"/>
                        </a:rPr>
                        <a:t>次</a:t>
                      </a:r>
                      <a:r>
                        <a:rPr lang="en-US" sz="1200" b="1" kern="100">
                          <a:latin typeface="等线"/>
                          <a:ea typeface="仿宋_GB2312"/>
                          <a:cs typeface="Times New Roman"/>
                        </a:rPr>
                        <a:t>/</a:t>
                      </a:r>
                      <a:r>
                        <a:rPr lang="zh-CN" sz="1200" b="1" kern="0">
                          <a:latin typeface="等线"/>
                          <a:ea typeface="仿宋_GB2312"/>
                          <a:cs typeface="Times New Roman"/>
                        </a:rPr>
                        <a:t>堆·年</a:t>
                      </a:r>
                      <a:endParaRPr lang="zh-CN" sz="1200" b="1" kern="100">
                        <a:latin typeface="等线"/>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ts val="1200"/>
                        </a:lnSpc>
                        <a:spcAft>
                          <a:spcPts val="0"/>
                        </a:spcAft>
                      </a:pPr>
                      <a:r>
                        <a:rPr lang="zh-CN" sz="1200" b="1" kern="100" dirty="0">
                          <a:latin typeface="等线"/>
                          <a:ea typeface="仿宋_GB2312"/>
                          <a:cs typeface="Times New Roman"/>
                        </a:rPr>
                        <a:t>≯</a:t>
                      </a:r>
                      <a:r>
                        <a:rPr lang="en-US" sz="1200" b="1" kern="100" dirty="0">
                          <a:latin typeface="等线"/>
                          <a:ea typeface="仿宋_GB2312"/>
                          <a:cs typeface="Times New Roman"/>
                        </a:rPr>
                        <a:t>0</a:t>
                      </a:r>
                      <a:endParaRPr lang="zh-CN" sz="1200" b="1" kern="100" dirty="0">
                        <a:latin typeface="等线"/>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a:txBody>
                    <a:bodyPr/>
                    <a:lstStyle/>
                    <a:p>
                      <a:endParaRPr lang="zh-CN" altLang="en-US" dirty="0"/>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1200" b="1" kern="100">
                        <a:latin typeface="仿宋_GB2312"/>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endParaRPr lang="en-US" sz="1200" b="1" kern="100" dirty="0">
                        <a:latin typeface="仿宋_GB2312"/>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endParaRPr lang="en-US" sz="1200" b="1" kern="100">
                        <a:latin typeface="仿宋_GB2312"/>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3131">
                <a:tc>
                  <a:txBody>
                    <a:bodyPr/>
                    <a:lstStyle/>
                    <a:p>
                      <a:pPr algn="ctr">
                        <a:lnSpc>
                          <a:spcPts val="1200"/>
                        </a:lnSpc>
                        <a:spcAft>
                          <a:spcPts val="0"/>
                        </a:spcAft>
                      </a:pPr>
                      <a:r>
                        <a:rPr lang="zh-CN" sz="800" b="1" kern="100">
                          <a:latin typeface="等线"/>
                          <a:ea typeface="仿宋_GB2312"/>
                          <a:cs typeface="Times New Roman"/>
                        </a:rPr>
                        <a:t>四</a:t>
                      </a:r>
                      <a:endParaRPr lang="zh-CN" sz="800" kern="100">
                        <a:latin typeface="等线"/>
                        <a:cs typeface="Times New Roman"/>
                      </a:endParaRPr>
                    </a:p>
                  </a:txBody>
                  <a:tcPr marL="38681" marR="38681" marT="68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8">
                  <a:txBody>
                    <a:bodyPr/>
                    <a:lstStyle/>
                    <a:p>
                      <a:pPr algn="l">
                        <a:lnSpc>
                          <a:spcPts val="1200"/>
                        </a:lnSpc>
                        <a:spcAft>
                          <a:spcPts val="0"/>
                        </a:spcAft>
                      </a:pPr>
                      <a:r>
                        <a:rPr lang="zh-CN" sz="1200" b="1" kern="100" dirty="0">
                          <a:latin typeface="等线"/>
                          <a:ea typeface="仿宋_GB2312"/>
                          <a:cs typeface="Times New Roman"/>
                        </a:rPr>
                        <a:t>项目文件</a:t>
                      </a:r>
                      <a:endParaRPr lang="zh-CN" sz="1200" b="1" kern="100" dirty="0">
                        <a:latin typeface="等线"/>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r>
              <a:tr h="453278">
                <a:tc>
                  <a:txBody>
                    <a:bodyPr/>
                    <a:lstStyle/>
                    <a:p>
                      <a:pPr marL="342900" lvl="0" indent="-342900" algn="ctr">
                        <a:lnSpc>
                          <a:spcPts val="1200"/>
                        </a:lnSpc>
                        <a:spcAft>
                          <a:spcPts val="0"/>
                        </a:spcAft>
                        <a:buFont typeface="+mj-lt"/>
                        <a:buNone/>
                        <a:tabLst>
                          <a:tab pos="107950" algn="l"/>
                        </a:tabLst>
                      </a:pPr>
                      <a:r>
                        <a:rPr lang="en-US" sz="1200" b="1" kern="100" dirty="0" smtClean="0">
                          <a:latin typeface="仿宋_GB2312"/>
                          <a:cs typeface="Times New Roman"/>
                        </a:rPr>
                        <a:t>1</a:t>
                      </a:r>
                      <a:endParaRPr lang="en-US" sz="1200" b="1" kern="100" dirty="0">
                        <a:latin typeface="仿宋_GB2312"/>
                        <a:cs typeface="Times New Roman"/>
                      </a:endParaRPr>
                    </a:p>
                  </a:txBody>
                  <a:tcPr marL="38681" marR="38681" marT="68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66675" algn="just">
                        <a:lnSpc>
                          <a:spcPts val="1200"/>
                        </a:lnSpc>
                        <a:spcAft>
                          <a:spcPts val="0"/>
                        </a:spcAft>
                      </a:pPr>
                      <a:r>
                        <a:rPr lang="zh-CN" sz="1200" b="1" kern="100">
                          <a:latin typeface="等线"/>
                          <a:ea typeface="仿宋_GB2312"/>
                          <a:cs typeface="Times New Roman"/>
                        </a:rPr>
                        <a:t>调试启动委员会会议纪要或决议</a:t>
                      </a:r>
                      <a:endParaRPr lang="zh-CN" sz="1200" b="1" kern="100">
                        <a:latin typeface="等线"/>
                        <a:cs typeface="Times New Roman"/>
                      </a:endParaRPr>
                    </a:p>
                  </a:txBody>
                  <a:tcPr marL="0" marR="0" marT="68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zh-CN" sz="1200" b="1" kern="100" dirty="0">
                          <a:latin typeface="等线"/>
                          <a:ea typeface="仿宋_GB2312"/>
                          <a:cs typeface="宋体"/>
                        </a:rPr>
                        <a:t>符合</a:t>
                      </a:r>
                      <a:endParaRPr lang="zh-CN" sz="1200" b="1" kern="100" dirty="0">
                        <a:latin typeface="等线"/>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200"/>
                        </a:lnSpc>
                        <a:spcAft>
                          <a:spcPts val="0"/>
                        </a:spcAft>
                      </a:pPr>
                      <a:r>
                        <a:rPr lang="zh-CN" sz="1200" b="1" kern="100" dirty="0">
                          <a:latin typeface="等线"/>
                          <a:ea typeface="仿宋_GB2312"/>
                          <a:cs typeface="Times New Roman"/>
                        </a:rPr>
                        <a:t>会议纪要或决议齐全、符合“管理程序”规定。</a:t>
                      </a:r>
                      <a:endParaRPr lang="zh-CN" sz="1200" b="1" kern="100" dirty="0">
                        <a:latin typeface="等线"/>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zh-CN" altLang="en-US" dirty="0"/>
                    </a:p>
                  </a:txBody>
                  <a:tcPr marL="0" marR="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zh-CN" altLang="en-US" dirty="0"/>
                    </a:p>
                  </a:txBody>
                  <a:tcPr marL="0" marR="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zh-CN" altLang="en-US" dirty="0"/>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endParaRPr lang="en-US" sz="1200" b="1" kern="100" dirty="0">
                        <a:latin typeface="仿宋_GB2312"/>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endParaRPr lang="en-US" sz="1200" b="1" kern="100" dirty="0">
                        <a:latin typeface="仿宋_GB2312"/>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4076">
                <a:tc>
                  <a:txBody>
                    <a:bodyPr/>
                    <a:lstStyle/>
                    <a:p>
                      <a:pPr marL="342900" lvl="0" indent="-342900" algn="ctr">
                        <a:lnSpc>
                          <a:spcPts val="1200"/>
                        </a:lnSpc>
                        <a:spcAft>
                          <a:spcPts val="0"/>
                        </a:spcAft>
                        <a:buFont typeface="+mj-lt"/>
                        <a:buNone/>
                        <a:tabLst>
                          <a:tab pos="107950" algn="l"/>
                        </a:tabLst>
                      </a:pPr>
                      <a:r>
                        <a:rPr lang="en-US" sz="1200" b="1" kern="100" dirty="0" smtClean="0">
                          <a:latin typeface="仿宋_GB2312"/>
                          <a:cs typeface="Times New Roman"/>
                        </a:rPr>
                        <a:t>2</a:t>
                      </a:r>
                      <a:endParaRPr lang="en-US" sz="1200" b="1" kern="100" dirty="0">
                        <a:latin typeface="仿宋_GB2312"/>
                        <a:cs typeface="Times New Roman"/>
                      </a:endParaRPr>
                    </a:p>
                  </a:txBody>
                  <a:tcPr marL="38681" marR="38681" marT="68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66675" algn="just">
                        <a:lnSpc>
                          <a:spcPts val="1200"/>
                        </a:lnSpc>
                        <a:spcAft>
                          <a:spcPts val="0"/>
                        </a:spcAft>
                      </a:pPr>
                      <a:r>
                        <a:rPr lang="zh-CN" sz="1200" b="1" kern="100">
                          <a:latin typeface="等线"/>
                          <a:ea typeface="仿宋_GB2312"/>
                          <a:cs typeface="Times New Roman"/>
                        </a:rPr>
                        <a:t>调试计划和调试总结报告</a:t>
                      </a:r>
                      <a:endParaRPr lang="zh-CN" sz="1200" b="1" kern="100">
                        <a:latin typeface="等线"/>
                        <a:cs typeface="Times New Roman"/>
                      </a:endParaRPr>
                    </a:p>
                  </a:txBody>
                  <a:tcPr marL="0" marR="0" marT="68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zh-CN" sz="1200" b="1" kern="100">
                          <a:latin typeface="等线"/>
                          <a:ea typeface="仿宋_GB2312"/>
                          <a:cs typeface="宋体"/>
                        </a:rPr>
                        <a:t>符合</a:t>
                      </a:r>
                      <a:endParaRPr lang="zh-CN" sz="1200" b="1" kern="100">
                        <a:latin typeface="等线"/>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200"/>
                        </a:lnSpc>
                        <a:spcAft>
                          <a:spcPts val="0"/>
                        </a:spcAft>
                      </a:pPr>
                      <a:r>
                        <a:rPr lang="zh-CN" sz="1200" b="1" kern="100">
                          <a:latin typeface="等线"/>
                          <a:ea typeface="仿宋_GB2312"/>
                          <a:cs typeface="Times New Roman"/>
                        </a:rPr>
                        <a:t>计划和报告齐全、符合“管理程序”规定。</a:t>
                      </a:r>
                      <a:endParaRPr lang="zh-CN" sz="1200" b="1" kern="100">
                        <a:latin typeface="等线"/>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zh-CN" altLang="en-US"/>
                    </a:p>
                  </a:txBody>
                  <a:tcPr marL="0" marR="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zh-CN" altLang="en-US"/>
                    </a:p>
                  </a:txBody>
                  <a:tcPr marL="0" marR="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zh-CN" altLang="en-US"/>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endParaRPr lang="en-US" sz="1200" b="1" kern="100">
                        <a:latin typeface="仿宋_GB2312"/>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endParaRPr lang="en-US" sz="1200" b="1" kern="100" dirty="0">
                        <a:latin typeface="仿宋_GB2312"/>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03543">
                <a:tc>
                  <a:txBody>
                    <a:bodyPr/>
                    <a:lstStyle/>
                    <a:p>
                      <a:pPr marL="342900" lvl="0" indent="-342900" algn="ctr">
                        <a:lnSpc>
                          <a:spcPts val="1200"/>
                        </a:lnSpc>
                        <a:spcAft>
                          <a:spcPts val="0"/>
                        </a:spcAft>
                        <a:buFont typeface="+mj-lt"/>
                        <a:buNone/>
                        <a:tabLst>
                          <a:tab pos="107950" algn="l"/>
                        </a:tabLst>
                      </a:pPr>
                      <a:r>
                        <a:rPr lang="en-US" sz="1200" b="1" kern="100" dirty="0" smtClean="0">
                          <a:latin typeface="仿宋_GB2312"/>
                          <a:cs typeface="Times New Roman"/>
                        </a:rPr>
                        <a:t>3</a:t>
                      </a:r>
                      <a:endParaRPr lang="en-US" sz="1200" b="1" kern="100" dirty="0">
                        <a:latin typeface="仿宋_GB2312"/>
                        <a:cs typeface="Times New Roman"/>
                      </a:endParaRPr>
                    </a:p>
                  </a:txBody>
                  <a:tcPr marL="38681" marR="38681" marT="68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66675" algn="just">
                        <a:lnSpc>
                          <a:spcPts val="1200"/>
                        </a:lnSpc>
                        <a:spcAft>
                          <a:spcPts val="0"/>
                        </a:spcAft>
                      </a:pPr>
                      <a:r>
                        <a:rPr lang="zh-CN" sz="1200" b="1" kern="100" dirty="0">
                          <a:latin typeface="等线"/>
                          <a:ea typeface="仿宋_GB2312"/>
                          <a:cs typeface="Times New Roman"/>
                        </a:rPr>
                        <a:t>调试试验程序及报告</a:t>
                      </a:r>
                      <a:endParaRPr lang="zh-CN" sz="1200" b="1" kern="100" dirty="0">
                        <a:latin typeface="等线"/>
                        <a:cs typeface="Times New Roman"/>
                      </a:endParaRPr>
                    </a:p>
                  </a:txBody>
                  <a:tcPr marL="0" marR="0" marT="68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200" b="1" kern="100">
                          <a:latin typeface="等线"/>
                          <a:ea typeface="仿宋_GB2312"/>
                          <a:cs typeface="宋体"/>
                        </a:rPr>
                        <a:t>符合</a:t>
                      </a:r>
                      <a:endParaRPr lang="zh-CN" sz="1200" b="1" kern="100">
                        <a:latin typeface="等线"/>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200"/>
                        </a:lnSpc>
                        <a:spcAft>
                          <a:spcPts val="0"/>
                        </a:spcAft>
                      </a:pPr>
                      <a:r>
                        <a:rPr lang="zh-CN" sz="1200" b="1" kern="100">
                          <a:latin typeface="等线"/>
                          <a:ea typeface="仿宋_GB2312"/>
                          <a:cs typeface="Times New Roman"/>
                        </a:rPr>
                        <a:t>试验程序和报告齐全、符合“管理程序”规定。</a:t>
                      </a:r>
                      <a:endParaRPr lang="zh-CN" sz="1200" b="1" kern="100">
                        <a:latin typeface="等线"/>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endParaRPr lang="zh-CN" altLang="en-US"/>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a:txBody>
                    <a:bodyPr/>
                    <a:lstStyle/>
                    <a:p>
                      <a:pPr algn="ctr">
                        <a:spcAft>
                          <a:spcPts val="0"/>
                        </a:spcAft>
                      </a:pPr>
                      <a:endParaRPr lang="en-US" sz="1200" b="1" kern="100" dirty="0">
                        <a:latin typeface="仿宋_GB2312"/>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endParaRPr lang="en-US" sz="1200" b="1" kern="100">
                        <a:latin typeface="仿宋_GB2312"/>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endParaRPr lang="en-US" sz="1200" b="1" kern="100" dirty="0">
                        <a:latin typeface="仿宋_GB2312"/>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6735">
                <a:tc>
                  <a:txBody>
                    <a:bodyPr/>
                    <a:lstStyle/>
                    <a:p>
                      <a:pPr marL="342900" lvl="0" indent="-342900" algn="ctr">
                        <a:lnSpc>
                          <a:spcPts val="1200"/>
                        </a:lnSpc>
                        <a:spcAft>
                          <a:spcPts val="0"/>
                        </a:spcAft>
                        <a:buFont typeface="+mj-lt"/>
                        <a:buNone/>
                        <a:tabLst>
                          <a:tab pos="107950" algn="l"/>
                        </a:tabLst>
                      </a:pPr>
                      <a:r>
                        <a:rPr lang="en-US" sz="1200" b="1" kern="100" dirty="0" smtClean="0">
                          <a:latin typeface="仿宋_GB2312"/>
                          <a:cs typeface="Times New Roman"/>
                        </a:rPr>
                        <a:t>4</a:t>
                      </a:r>
                      <a:endParaRPr lang="en-US" sz="1200" b="1" kern="100" dirty="0">
                        <a:latin typeface="仿宋_GB2312"/>
                        <a:cs typeface="Times New Roman"/>
                      </a:endParaRPr>
                    </a:p>
                  </a:txBody>
                  <a:tcPr marL="38681" marR="38681" marT="68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66675" algn="just">
                        <a:lnSpc>
                          <a:spcPts val="1200"/>
                        </a:lnSpc>
                        <a:spcAft>
                          <a:spcPts val="0"/>
                        </a:spcAft>
                      </a:pPr>
                      <a:r>
                        <a:rPr lang="zh-CN" sz="1200" b="1" kern="100">
                          <a:latin typeface="等线"/>
                          <a:ea typeface="仿宋_GB2312"/>
                          <a:cs typeface="Times New Roman"/>
                        </a:rPr>
                        <a:t>移交文件和移交尾项处理记录</a:t>
                      </a:r>
                      <a:endParaRPr lang="zh-CN" sz="1200" b="1" kern="100">
                        <a:latin typeface="等线"/>
                        <a:cs typeface="Times New Roman"/>
                      </a:endParaRPr>
                    </a:p>
                  </a:txBody>
                  <a:tcPr marL="0" marR="0" marT="68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200" b="1" kern="100">
                          <a:latin typeface="等线"/>
                          <a:ea typeface="仿宋_GB2312"/>
                          <a:cs typeface="宋体"/>
                        </a:rPr>
                        <a:t>符合</a:t>
                      </a:r>
                      <a:endParaRPr lang="zh-CN" sz="1200" b="1" kern="100">
                        <a:latin typeface="等线"/>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200"/>
                        </a:lnSpc>
                        <a:spcAft>
                          <a:spcPts val="0"/>
                        </a:spcAft>
                      </a:pPr>
                      <a:r>
                        <a:rPr lang="zh-CN" sz="1200" b="1" kern="100">
                          <a:latin typeface="等线"/>
                          <a:ea typeface="仿宋_GB2312"/>
                          <a:cs typeface="Times New Roman"/>
                        </a:rPr>
                        <a:t>移交文件和移交尾项处理记录齐全、符合“管理程序”规定</a:t>
                      </a:r>
                      <a:endParaRPr lang="zh-CN" sz="1200" b="1" kern="100">
                        <a:latin typeface="等线"/>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endParaRPr lang="zh-CN" altLang="en-US"/>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a:txBody>
                    <a:bodyPr/>
                    <a:lstStyle/>
                    <a:p>
                      <a:pPr algn="ctr">
                        <a:spcAft>
                          <a:spcPts val="0"/>
                        </a:spcAft>
                      </a:pPr>
                      <a:endParaRPr lang="en-US" sz="1200" b="1" kern="100">
                        <a:latin typeface="仿宋_GB2312"/>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endParaRPr lang="en-US" sz="1200" b="1" kern="100" dirty="0">
                        <a:latin typeface="仿宋_GB2312"/>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endParaRPr lang="en-US" sz="1200" b="1" kern="100" dirty="0">
                        <a:latin typeface="仿宋_GB2312"/>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5388">
                <a:tc gridSpan="9">
                  <a:txBody>
                    <a:bodyPr/>
                    <a:lstStyle/>
                    <a:p>
                      <a:pPr algn="l">
                        <a:spcAft>
                          <a:spcPts val="0"/>
                        </a:spcAft>
                      </a:pPr>
                      <a:r>
                        <a:rPr lang="zh-CN" sz="1200" b="1" kern="100" dirty="0">
                          <a:latin typeface="等线"/>
                          <a:ea typeface="仿宋_GB2312"/>
                          <a:cs typeface="Times New Roman"/>
                        </a:rPr>
                        <a:t>复查结果统计：</a:t>
                      </a:r>
                      <a:r>
                        <a:rPr lang="en-US" sz="1200" b="1" kern="100" dirty="0">
                          <a:latin typeface="等线"/>
                          <a:ea typeface="仿宋_GB2312"/>
                          <a:cs typeface="Times New Roman"/>
                        </a:rPr>
                        <a:t>1</a:t>
                      </a:r>
                      <a:r>
                        <a:rPr lang="zh-CN" sz="1200" b="1" kern="100" dirty="0">
                          <a:latin typeface="等线"/>
                          <a:ea typeface="仿宋_GB2312"/>
                          <a:cs typeface="Times New Roman"/>
                        </a:rPr>
                        <a:t>、总个数：</a:t>
                      </a:r>
                      <a:r>
                        <a:rPr lang="en-US" sz="1200" b="1" kern="100" dirty="0">
                          <a:latin typeface="等线"/>
                          <a:ea typeface="仿宋_GB2312"/>
                          <a:cs typeface="Times New Roman"/>
                        </a:rPr>
                        <a:t>    2</a:t>
                      </a:r>
                      <a:r>
                        <a:rPr lang="zh-CN" sz="1200" b="1" kern="100" dirty="0">
                          <a:latin typeface="等线"/>
                          <a:ea typeface="仿宋_GB2312"/>
                          <a:cs typeface="Times New Roman"/>
                        </a:rPr>
                        <a:t>、“符合”个数：</a:t>
                      </a:r>
                      <a:r>
                        <a:rPr lang="en-US" sz="1200" b="1" kern="100" dirty="0">
                          <a:latin typeface="等线"/>
                          <a:ea typeface="仿宋_GB2312"/>
                          <a:cs typeface="Times New Roman"/>
                        </a:rPr>
                        <a:t>     3</a:t>
                      </a:r>
                      <a:r>
                        <a:rPr lang="zh-CN" sz="1200" b="1" kern="100" dirty="0">
                          <a:latin typeface="等线"/>
                          <a:ea typeface="仿宋_GB2312"/>
                          <a:cs typeface="Times New Roman"/>
                        </a:rPr>
                        <a:t>、“基本符合”个数：</a:t>
                      </a:r>
                      <a:r>
                        <a:rPr lang="en-US" sz="1200" b="1" kern="100" dirty="0">
                          <a:latin typeface="等线"/>
                          <a:ea typeface="仿宋_GB2312"/>
                          <a:cs typeface="Times New Roman"/>
                        </a:rPr>
                        <a:t>   4</a:t>
                      </a:r>
                      <a:r>
                        <a:rPr lang="zh-CN" sz="1200" b="1" kern="100" dirty="0">
                          <a:latin typeface="等线"/>
                          <a:ea typeface="仿宋_GB2312"/>
                          <a:cs typeface="Times New Roman"/>
                        </a:rPr>
                        <a:t>、基本符合率：</a:t>
                      </a:r>
                      <a:r>
                        <a:rPr lang="en-US" sz="1200" b="1" kern="100" dirty="0">
                          <a:latin typeface="等线"/>
                          <a:ea typeface="仿宋_GB2312"/>
                          <a:cs typeface="Times New Roman"/>
                        </a:rPr>
                        <a:t>  %   5</a:t>
                      </a:r>
                      <a:r>
                        <a:rPr lang="zh-CN" sz="1200" b="1" kern="100" dirty="0">
                          <a:latin typeface="等线"/>
                          <a:ea typeface="仿宋_GB2312"/>
                          <a:cs typeface="Times New Roman"/>
                        </a:rPr>
                        <a:t>、“不符合”个数：</a:t>
                      </a:r>
                      <a:endParaRPr lang="zh-CN" sz="1200" b="1" kern="100" dirty="0">
                        <a:latin typeface="等线"/>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r>
              <a:tr h="292761">
                <a:tc gridSpan="9">
                  <a:txBody>
                    <a:bodyPr/>
                    <a:lstStyle/>
                    <a:p>
                      <a:pPr algn="l">
                        <a:spcAft>
                          <a:spcPts val="0"/>
                        </a:spcAft>
                      </a:pPr>
                      <a:r>
                        <a:rPr lang="zh-CN" sz="1200" b="1" kern="100" dirty="0">
                          <a:latin typeface="等线"/>
                          <a:ea typeface="仿宋_GB2312"/>
                          <a:cs typeface="Times New Roman"/>
                        </a:rPr>
                        <a:t>复查结论：</a:t>
                      </a:r>
                      <a:endParaRPr lang="zh-CN" sz="1200" b="1" kern="100" dirty="0">
                        <a:latin typeface="等线"/>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r>
              <a:tr h="365388">
                <a:tc gridSpan="9">
                  <a:txBody>
                    <a:bodyPr/>
                    <a:lstStyle/>
                    <a:p>
                      <a:pPr algn="l">
                        <a:spcAft>
                          <a:spcPts val="0"/>
                        </a:spcAft>
                      </a:pPr>
                      <a:r>
                        <a:rPr lang="zh-CN" sz="1200" b="1" kern="100" dirty="0">
                          <a:latin typeface="等线"/>
                          <a:ea typeface="仿宋_GB2312"/>
                          <a:cs typeface="Times New Roman"/>
                        </a:rPr>
                        <a:t>复查组成员签字：　</a:t>
                      </a:r>
                      <a:endParaRPr lang="zh-CN" sz="1200" b="1" kern="100" dirty="0">
                        <a:latin typeface="等线"/>
                        <a:cs typeface="Times New Roman"/>
                      </a:endParaRPr>
                    </a:p>
                    <a:p>
                      <a:pPr marL="5800725" indent="-5800725" algn="l">
                        <a:spcAft>
                          <a:spcPts val="0"/>
                        </a:spcAft>
                      </a:pPr>
                      <a:r>
                        <a:rPr lang="zh-CN" sz="1200" b="1" kern="100" dirty="0">
                          <a:latin typeface="等线"/>
                          <a:ea typeface="仿宋_GB2312"/>
                          <a:cs typeface="Times New Roman"/>
                        </a:rPr>
                        <a:t>　　　　　　　　　　</a:t>
                      </a:r>
                      <a:r>
                        <a:rPr lang="en-US" sz="1200" b="1" kern="100" dirty="0">
                          <a:latin typeface="等线"/>
                          <a:ea typeface="仿宋_GB2312"/>
                          <a:cs typeface="Times New Roman"/>
                        </a:rPr>
                        <a:t>                      </a:t>
                      </a:r>
                      <a:r>
                        <a:rPr lang="zh-CN" sz="1200" b="1" kern="100" dirty="0">
                          <a:latin typeface="等线"/>
                          <a:ea typeface="仿宋_GB2312"/>
                          <a:cs typeface="Times New Roman"/>
                        </a:rPr>
                        <a:t>　　　</a:t>
                      </a:r>
                      <a:r>
                        <a:rPr lang="en-US" sz="1200" b="1" kern="100" dirty="0">
                          <a:latin typeface="等线"/>
                          <a:ea typeface="仿宋_GB2312"/>
                          <a:cs typeface="Times New Roman"/>
                        </a:rPr>
                        <a:t>                                                       </a:t>
                      </a:r>
                      <a:r>
                        <a:rPr lang="en-US" sz="1200" b="1" kern="100" dirty="0" smtClean="0">
                          <a:latin typeface="等线"/>
                          <a:ea typeface="仿宋_GB2312"/>
                          <a:cs typeface="Times New Roman"/>
                        </a:rPr>
                        <a:t>                  </a:t>
                      </a:r>
                      <a:r>
                        <a:rPr lang="zh-CN" sz="1200" b="1" kern="100" dirty="0">
                          <a:latin typeface="等线"/>
                          <a:ea typeface="仿宋_GB2312"/>
                          <a:cs typeface="Times New Roman"/>
                        </a:rPr>
                        <a:t>年</a:t>
                      </a:r>
                      <a:r>
                        <a:rPr lang="en-US" sz="1200" b="1" kern="100" dirty="0">
                          <a:latin typeface="等线"/>
                          <a:ea typeface="仿宋_GB2312"/>
                          <a:cs typeface="Times New Roman"/>
                        </a:rPr>
                        <a:t>    </a:t>
                      </a:r>
                      <a:r>
                        <a:rPr lang="zh-CN" sz="1200" b="1" kern="100" dirty="0">
                          <a:latin typeface="等线"/>
                          <a:ea typeface="仿宋_GB2312"/>
                          <a:cs typeface="Times New Roman"/>
                        </a:rPr>
                        <a:t>月</a:t>
                      </a:r>
                      <a:r>
                        <a:rPr lang="en-US" sz="1200" b="1" kern="100" dirty="0">
                          <a:latin typeface="等线"/>
                          <a:ea typeface="仿宋_GB2312"/>
                          <a:cs typeface="Times New Roman"/>
                        </a:rPr>
                        <a:t>    </a:t>
                      </a:r>
                      <a:r>
                        <a:rPr lang="zh-CN" sz="1200" b="1" kern="100" dirty="0">
                          <a:latin typeface="等线"/>
                          <a:ea typeface="仿宋_GB2312"/>
                          <a:cs typeface="Times New Roman"/>
                        </a:rPr>
                        <a:t>日</a:t>
                      </a:r>
                      <a:endParaRPr lang="zh-CN" sz="1200" b="1" kern="100" dirty="0">
                        <a:latin typeface="等线"/>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r>
            </a:tbl>
          </a:graphicData>
        </a:graphic>
      </p:graphicFrame>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矩形 36"/>
          <p:cNvSpPr/>
          <p:nvPr/>
        </p:nvSpPr>
        <p:spPr>
          <a:xfrm>
            <a:off x="8604250" y="6500285"/>
            <a:ext cx="431800" cy="28998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5" name="矩形 4"/>
          <p:cNvSpPr/>
          <p:nvPr/>
        </p:nvSpPr>
        <p:spPr>
          <a:xfrm>
            <a:off x="467544" y="980728"/>
            <a:ext cx="8280400" cy="5355312"/>
          </a:xfrm>
          <a:prstGeom prst="rect">
            <a:avLst/>
          </a:prstGeom>
        </p:spPr>
        <p:txBody>
          <a:bodyPr>
            <a:spAutoFit/>
          </a:bodyPr>
          <a:lstStyle/>
          <a:p>
            <a:pPr indent="92075">
              <a:lnSpc>
                <a:spcPct val="150000"/>
              </a:lnSpc>
              <a:defRPr/>
            </a:pPr>
            <a:r>
              <a:rPr lang="en-US" altLang="zh-CN" sz="1600" b="1" dirty="0" smtClean="0" bmk="">
                <a:solidFill>
                  <a:prstClr val="black"/>
                </a:solidFill>
                <a:latin typeface="黑体" pitchFamily="49" charset="-122"/>
              </a:rPr>
              <a:t>3.4</a:t>
            </a:r>
            <a:r>
              <a:rPr lang="zh-CN" altLang="en-US" sz="1600" b="1" dirty="0" smtClean="0" bmk="">
                <a:solidFill>
                  <a:prstClr val="black"/>
                </a:solidFill>
                <a:latin typeface="黑体" pitchFamily="49" charset="-122"/>
              </a:rPr>
              <a:t> </a:t>
            </a:r>
            <a:r>
              <a:rPr lang="zh-CN" altLang="en-US" sz="1600" b="1" dirty="0" smtClean="0" bmk="_Toc18045519">
                <a:solidFill>
                  <a:prstClr val="black"/>
                </a:solidFill>
                <a:latin typeface="黑体" pitchFamily="49" charset="-122"/>
              </a:rPr>
              <a:t>调试</a:t>
            </a:r>
            <a:r>
              <a:rPr lang="zh-CN" altLang="en-US" sz="1600" b="1" dirty="0" bmk="_Toc18045519">
                <a:solidFill>
                  <a:prstClr val="black"/>
                </a:solidFill>
                <a:latin typeface="黑体" pitchFamily="49" charset="-122"/>
              </a:rPr>
              <a:t>人员管理</a:t>
            </a:r>
            <a:endParaRPr lang="zh-CN" altLang="en-US" sz="1600" b="1" dirty="0">
              <a:solidFill>
                <a:prstClr val="black"/>
              </a:solidFill>
              <a:latin typeface="Calibri" pitchFamily="34" charset="0"/>
            </a:endParaRPr>
          </a:p>
          <a:p>
            <a:pPr marL="92075" indent="266700">
              <a:lnSpc>
                <a:spcPct val="150000"/>
              </a:lnSpc>
              <a:buFont typeface="Wingdings" pitchFamily="2" charset="2"/>
              <a:buChar char="Ø"/>
              <a:defRPr/>
            </a:pPr>
            <a:r>
              <a:rPr lang="zh-CN" altLang="en-US" sz="1600" dirty="0">
                <a:solidFill>
                  <a:prstClr val="black"/>
                </a:solidFill>
                <a:latin typeface="Calibri" pitchFamily="34" charset="0"/>
                <a:cs typeface="宋体" pitchFamily="2" charset="-122"/>
              </a:rPr>
              <a:t>根据调试进度和不同的调试</a:t>
            </a:r>
            <a:r>
              <a:rPr lang="zh-CN" altLang="en-US" sz="1600" dirty="0" smtClean="0">
                <a:solidFill>
                  <a:prstClr val="black"/>
                </a:solidFill>
                <a:latin typeface="Calibri" pitchFamily="34" charset="0"/>
                <a:cs typeface="宋体" pitchFamily="2" charset="-122"/>
              </a:rPr>
              <a:t>阶段，组织</a:t>
            </a:r>
            <a:r>
              <a:rPr lang="zh-CN" altLang="en-US" sz="1600" dirty="0">
                <a:solidFill>
                  <a:prstClr val="black"/>
                </a:solidFill>
                <a:latin typeface="Calibri" pitchFamily="34" charset="0"/>
                <a:cs typeface="宋体" pitchFamily="2" charset="-122"/>
              </a:rPr>
              <a:t>与调试过程相适应的人员参与</a:t>
            </a:r>
            <a:r>
              <a:rPr lang="zh-CN" altLang="en-US" sz="1600" dirty="0" smtClean="0">
                <a:solidFill>
                  <a:prstClr val="black"/>
                </a:solidFill>
                <a:latin typeface="Calibri" pitchFamily="34" charset="0"/>
                <a:cs typeface="宋体" pitchFamily="2" charset="-122"/>
              </a:rPr>
              <a:t>调试，并</a:t>
            </a:r>
            <a:r>
              <a:rPr lang="zh-CN" altLang="en-US" sz="1600" dirty="0">
                <a:solidFill>
                  <a:prstClr val="black"/>
                </a:solidFill>
                <a:latin typeface="Calibri" pitchFamily="34" charset="0"/>
                <a:cs typeface="宋体" pitchFamily="2" charset="-122"/>
              </a:rPr>
              <a:t>有效</a:t>
            </a:r>
            <a:r>
              <a:rPr lang="zh-CN" altLang="en-US" sz="1600" dirty="0" smtClean="0">
                <a:solidFill>
                  <a:prstClr val="black"/>
                </a:solidFill>
                <a:latin typeface="Calibri" pitchFamily="34" charset="0"/>
                <a:cs typeface="宋体" pitchFamily="2" charset="-122"/>
              </a:rPr>
              <a:t>实施，保证</a:t>
            </a:r>
            <a:r>
              <a:rPr lang="zh-CN" altLang="en-US" sz="1600" dirty="0">
                <a:solidFill>
                  <a:prstClr val="black"/>
                </a:solidFill>
                <a:latin typeface="Calibri" pitchFamily="34" charset="0"/>
                <a:cs typeface="宋体" pitchFamily="2" charset="-122"/>
              </a:rPr>
              <a:t>有足够的合格人员按时授权上岗。调试人员熟悉调试程序的准备过程并按相关的管理程序要求正确</a:t>
            </a:r>
            <a:r>
              <a:rPr lang="zh-CN" altLang="en-US" sz="1600" dirty="0" smtClean="0">
                <a:solidFill>
                  <a:prstClr val="black"/>
                </a:solidFill>
                <a:latin typeface="Calibri" pitchFamily="34" charset="0"/>
                <a:cs typeface="宋体" pitchFamily="2" charset="-122"/>
              </a:rPr>
              <a:t>实施，调试</a:t>
            </a:r>
            <a:r>
              <a:rPr lang="zh-CN" altLang="en-US" sz="1600" dirty="0">
                <a:solidFill>
                  <a:prstClr val="black"/>
                </a:solidFill>
                <a:latin typeface="Calibri" pitchFamily="34" charset="0"/>
                <a:cs typeface="宋体" pitchFamily="2" charset="-122"/>
              </a:rPr>
              <a:t>人员熟悉负责调试的系统、设备和调试</a:t>
            </a:r>
            <a:r>
              <a:rPr lang="zh-CN" altLang="en-US" sz="1600" dirty="0" smtClean="0">
                <a:solidFill>
                  <a:prstClr val="black"/>
                </a:solidFill>
                <a:latin typeface="Calibri" pitchFamily="34" charset="0"/>
                <a:cs typeface="宋体" pitchFamily="2" charset="-122"/>
              </a:rPr>
              <a:t>环境，调试</a:t>
            </a:r>
            <a:r>
              <a:rPr lang="zh-CN" altLang="en-US" sz="1600" dirty="0">
                <a:solidFill>
                  <a:prstClr val="black"/>
                </a:solidFill>
                <a:latin typeface="Calibri" pitchFamily="34" charset="0"/>
                <a:cs typeface="宋体" pitchFamily="2" charset="-122"/>
              </a:rPr>
              <a:t>任务和目标</a:t>
            </a:r>
            <a:r>
              <a:rPr lang="zh-CN" altLang="en-US" sz="1600" dirty="0" smtClean="0">
                <a:solidFill>
                  <a:prstClr val="black"/>
                </a:solidFill>
                <a:latin typeface="Calibri" pitchFamily="34" charset="0"/>
                <a:cs typeface="宋体" pitchFamily="2" charset="-122"/>
              </a:rPr>
              <a:t>清晰，分工</a:t>
            </a:r>
            <a:r>
              <a:rPr lang="zh-CN" altLang="en-US" sz="1600" dirty="0">
                <a:solidFill>
                  <a:prstClr val="black"/>
                </a:solidFill>
                <a:latin typeface="Calibri" pitchFamily="34" charset="0"/>
                <a:cs typeface="宋体" pitchFamily="2" charset="-122"/>
              </a:rPr>
              <a:t>明确。</a:t>
            </a:r>
            <a:endParaRPr lang="zh-CN" altLang="en-US" sz="1600" dirty="0">
              <a:solidFill>
                <a:prstClr val="black"/>
              </a:solidFill>
            </a:endParaRPr>
          </a:p>
          <a:p>
            <a:pPr marL="92075" lvl="1" indent="266700">
              <a:lnSpc>
                <a:spcPct val="150000"/>
              </a:lnSpc>
              <a:buFont typeface="Wingdings" pitchFamily="2" charset="2"/>
              <a:buChar char="u"/>
              <a:defRPr/>
            </a:pPr>
            <a:r>
              <a:rPr lang="zh-CN" altLang="en-US" sz="1600" dirty="0">
                <a:solidFill>
                  <a:prstClr val="black"/>
                </a:solidFill>
                <a:latin typeface="Calibri" pitchFamily="34" charset="0"/>
                <a:cs typeface="宋体" pitchFamily="2" charset="-122"/>
              </a:rPr>
              <a:t>调试人员了解其所控制的系统和设备的状态，并对接近运行限制和设计限值</a:t>
            </a:r>
            <a:r>
              <a:rPr lang="en-US" altLang="zh-CN" sz="1600" dirty="0">
                <a:solidFill>
                  <a:prstClr val="black"/>
                </a:solidFill>
                <a:latin typeface="Calibri" pitchFamily="34" charset="0"/>
                <a:cs typeface="宋体" pitchFamily="2" charset="-122"/>
              </a:rPr>
              <a:t>(</a:t>
            </a:r>
            <a:r>
              <a:rPr lang="zh-CN" altLang="en-US" sz="1600" dirty="0">
                <a:solidFill>
                  <a:prstClr val="black"/>
                </a:solidFill>
                <a:latin typeface="Calibri" pitchFamily="34" charset="0"/>
                <a:cs typeface="宋体" pitchFamily="2" charset="-122"/>
              </a:rPr>
              <a:t>安全运行包络线</a:t>
            </a:r>
            <a:r>
              <a:rPr lang="en-US" altLang="zh-CN" sz="1600" dirty="0">
                <a:solidFill>
                  <a:prstClr val="black"/>
                </a:solidFill>
                <a:latin typeface="Calibri" pitchFamily="34" charset="0"/>
                <a:cs typeface="宋体" pitchFamily="2" charset="-122"/>
              </a:rPr>
              <a:t>)</a:t>
            </a:r>
            <a:r>
              <a:rPr lang="zh-CN" altLang="en-US" sz="1600" dirty="0">
                <a:solidFill>
                  <a:prstClr val="black"/>
                </a:solidFill>
                <a:latin typeface="Calibri" pitchFamily="34" charset="0"/>
                <a:cs typeface="宋体" pitchFamily="2" charset="-122"/>
              </a:rPr>
              <a:t>的情况很</a:t>
            </a:r>
            <a:r>
              <a:rPr lang="zh-CN" altLang="en-US" sz="1600" dirty="0" smtClean="0">
                <a:solidFill>
                  <a:prstClr val="black"/>
                </a:solidFill>
                <a:latin typeface="Calibri" pitchFamily="34" charset="0"/>
                <a:cs typeface="宋体" pitchFamily="2" charset="-122"/>
              </a:rPr>
              <a:t>清楚；</a:t>
            </a:r>
            <a:endParaRPr lang="en-US" altLang="zh-CN" sz="1600" dirty="0">
              <a:solidFill>
                <a:prstClr val="black"/>
              </a:solidFill>
              <a:latin typeface="Calibri" pitchFamily="34" charset="0"/>
              <a:cs typeface="宋体" pitchFamily="2" charset="-122"/>
            </a:endParaRPr>
          </a:p>
          <a:p>
            <a:pPr marL="92075" lvl="1" indent="266700">
              <a:lnSpc>
                <a:spcPct val="150000"/>
              </a:lnSpc>
              <a:buFont typeface="Wingdings" pitchFamily="2" charset="2"/>
              <a:buChar char="u"/>
              <a:defRPr/>
            </a:pPr>
            <a:r>
              <a:rPr lang="zh-CN" altLang="en-US" sz="1600" dirty="0">
                <a:solidFill>
                  <a:prstClr val="black"/>
                </a:solidFill>
                <a:latin typeface="Calibri" pitchFamily="34" charset="0"/>
                <a:cs typeface="宋体" pitchFamily="2" charset="-122"/>
              </a:rPr>
              <a:t>调试人员在正常和非正常工况期间关注重要</a:t>
            </a:r>
            <a:r>
              <a:rPr lang="zh-CN" altLang="en-US" sz="1600" dirty="0" smtClean="0">
                <a:solidFill>
                  <a:prstClr val="black"/>
                </a:solidFill>
                <a:latin typeface="Calibri" pitchFamily="34" charset="0"/>
                <a:cs typeface="宋体" pitchFamily="2" charset="-122"/>
              </a:rPr>
              <a:t>的核电厂参数，确定</a:t>
            </a:r>
            <a:r>
              <a:rPr lang="zh-CN" altLang="en-US" sz="1600" dirty="0">
                <a:solidFill>
                  <a:prstClr val="black"/>
                </a:solidFill>
                <a:latin typeface="Calibri" pitchFamily="34" charset="0"/>
                <a:cs typeface="宋体" pitchFamily="2" charset="-122"/>
              </a:rPr>
              <a:t>并及时处理可能导致核电厂参数超出安全运行包络线的状态</a:t>
            </a:r>
            <a:r>
              <a:rPr lang="zh-CN" altLang="en-US" sz="1600" dirty="0" smtClean="0">
                <a:solidFill>
                  <a:prstClr val="black"/>
                </a:solidFill>
                <a:latin typeface="Calibri" pitchFamily="34" charset="0"/>
                <a:cs typeface="宋体" pitchFamily="2" charset="-122"/>
              </a:rPr>
              <a:t>。</a:t>
            </a:r>
            <a:endParaRPr lang="en-US" altLang="zh-CN" sz="1600" dirty="0" smtClean="0">
              <a:solidFill>
                <a:prstClr val="black"/>
              </a:solidFill>
              <a:latin typeface="Calibri" pitchFamily="34" charset="0"/>
              <a:cs typeface="宋体" pitchFamily="2" charset="-122"/>
            </a:endParaRPr>
          </a:p>
          <a:p>
            <a:pPr marL="92075" indent="266700">
              <a:lnSpc>
                <a:spcPct val="150000"/>
              </a:lnSpc>
              <a:buFont typeface="Wingdings" pitchFamily="2" charset="2"/>
              <a:buChar char="Ø"/>
              <a:defRPr/>
            </a:pPr>
            <a:r>
              <a:rPr lang="zh-CN" altLang="en-US" sz="1600" dirty="0" smtClean="0">
                <a:solidFill>
                  <a:prstClr val="black"/>
                </a:solidFill>
                <a:latin typeface="Calibri" pitchFamily="34" charset="0"/>
                <a:cs typeface="宋体" pitchFamily="2" charset="-122"/>
              </a:rPr>
              <a:t>调试活动开始前，以适当的方式使该项调试的参与者了解该项调试活动的内容、调试方法、验收准则、调试的风险、安全和质量以及相关的调试经验反馈等。</a:t>
            </a:r>
            <a:endParaRPr lang="en-US" altLang="zh-CN" sz="1600" dirty="0" smtClean="0">
              <a:solidFill>
                <a:prstClr val="black"/>
              </a:solidFill>
              <a:latin typeface="Calibri" pitchFamily="34" charset="0"/>
              <a:cs typeface="宋体" pitchFamily="2" charset="-122"/>
            </a:endParaRPr>
          </a:p>
          <a:p>
            <a:pPr marL="92075" indent="266700">
              <a:lnSpc>
                <a:spcPct val="150000"/>
              </a:lnSpc>
              <a:buFont typeface="Wingdings" pitchFamily="2" charset="2"/>
              <a:buChar char="Ø"/>
              <a:defRPr/>
            </a:pPr>
            <a:r>
              <a:rPr lang="zh-CN" altLang="en-US" sz="1600" dirty="0" smtClean="0">
                <a:solidFill>
                  <a:prstClr val="black"/>
                </a:solidFill>
                <a:latin typeface="Calibri" pitchFamily="34" charset="0"/>
                <a:cs typeface="宋体" pitchFamily="2" charset="-122"/>
              </a:rPr>
              <a:t>调试人员尽早参与和跟踪设备安装和调试过程，熟悉现场系统和设备性能、状态，熟悉现场操作环境。</a:t>
            </a:r>
            <a:r>
              <a:rPr lang="zh-CN" altLang="zh-CN" sz="1600" dirty="0" smtClean="0"/>
              <a:t>必要时，营运单位可选派运维人员作为调试参与人员参与这一过程，但需遵守调试人员的培训及授权政策。</a:t>
            </a:r>
            <a:endParaRPr lang="en-US" altLang="zh-CN" sz="1600" dirty="0" smtClean="0">
              <a:solidFill>
                <a:prstClr val="black"/>
              </a:solidFill>
              <a:latin typeface="Calibri" pitchFamily="34" charset="0"/>
              <a:cs typeface="宋体" pitchFamily="2" charset="-122"/>
            </a:endParaRPr>
          </a:p>
        </p:txBody>
      </p:sp>
      <p:sp>
        <p:nvSpPr>
          <p:cNvPr id="6" name="矩形 20"/>
          <p:cNvSpPr>
            <a:spLocks noChangeArrowheads="1"/>
          </p:cNvSpPr>
          <p:nvPr/>
        </p:nvSpPr>
        <p:spPr bwMode="auto">
          <a:xfrm>
            <a:off x="3131840" y="332656"/>
            <a:ext cx="2435282" cy="369332"/>
          </a:xfrm>
          <a:prstGeom prst="rect">
            <a:avLst/>
          </a:prstGeom>
          <a:noFill/>
          <a:ln w="9525">
            <a:noFill/>
            <a:miter lim="800000"/>
            <a:headEnd/>
            <a:tailEnd/>
          </a:ln>
        </p:spPr>
        <p:txBody>
          <a:bodyPr wrap="none">
            <a:spAutoFit/>
          </a:bodyPr>
          <a:lstStyle/>
          <a:p>
            <a:r>
              <a:rPr lang="zh-CN" altLang="zh-CN" b="1" dirty="0" smtClean="0"/>
              <a:t>第</a:t>
            </a:r>
            <a:r>
              <a:rPr lang="zh-CN" altLang="en-US" b="1" dirty="0" smtClean="0"/>
              <a:t>五</a:t>
            </a:r>
            <a:r>
              <a:rPr lang="zh-CN" altLang="zh-CN" b="1" dirty="0" smtClean="0"/>
              <a:t>章</a:t>
            </a:r>
            <a:r>
              <a:rPr lang="en-US" altLang="zh-CN" b="1" dirty="0" smtClean="0"/>
              <a:t>   </a:t>
            </a:r>
            <a:r>
              <a:rPr lang="zh-CN" altLang="zh-CN" b="1" dirty="0" smtClean="0"/>
              <a:t>调试</a:t>
            </a:r>
            <a:r>
              <a:rPr lang="zh-CN" altLang="en-US" b="1" dirty="0" smtClean="0"/>
              <a:t>过程管理</a:t>
            </a:r>
            <a:endParaRPr lang="zh-CN" altLang="en-US" b="1" dirty="0"/>
          </a:p>
        </p:txBody>
      </p:sp>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矩形 36"/>
          <p:cNvSpPr/>
          <p:nvPr/>
        </p:nvSpPr>
        <p:spPr>
          <a:xfrm>
            <a:off x="8604250" y="6500285"/>
            <a:ext cx="431800" cy="28998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5" name="矩形 4"/>
          <p:cNvSpPr/>
          <p:nvPr/>
        </p:nvSpPr>
        <p:spPr>
          <a:xfrm>
            <a:off x="467544" y="980728"/>
            <a:ext cx="8280400" cy="3785652"/>
          </a:xfrm>
          <a:prstGeom prst="rect">
            <a:avLst/>
          </a:prstGeom>
        </p:spPr>
        <p:txBody>
          <a:bodyPr>
            <a:spAutoFit/>
          </a:bodyPr>
          <a:lstStyle/>
          <a:p>
            <a:pPr indent="92075">
              <a:lnSpc>
                <a:spcPct val="150000"/>
              </a:lnSpc>
              <a:defRPr/>
            </a:pPr>
            <a:r>
              <a:rPr lang="en-US" altLang="zh-CN" sz="1600" b="1" dirty="0" smtClean="0" bmk="">
                <a:solidFill>
                  <a:prstClr val="black"/>
                </a:solidFill>
                <a:latin typeface="黑体" pitchFamily="49" charset="-122"/>
              </a:rPr>
              <a:t>3.4</a:t>
            </a:r>
            <a:r>
              <a:rPr lang="zh-CN" altLang="en-US" sz="1600" b="1" dirty="0" smtClean="0" bmk="">
                <a:solidFill>
                  <a:prstClr val="black"/>
                </a:solidFill>
                <a:latin typeface="黑体" pitchFamily="49" charset="-122"/>
              </a:rPr>
              <a:t> </a:t>
            </a:r>
            <a:r>
              <a:rPr lang="zh-CN" altLang="en-US" sz="1600" b="1" dirty="0" smtClean="0" bmk="_Toc18045519">
                <a:solidFill>
                  <a:prstClr val="black"/>
                </a:solidFill>
                <a:latin typeface="黑体" pitchFamily="49" charset="-122"/>
              </a:rPr>
              <a:t>调试</a:t>
            </a:r>
            <a:r>
              <a:rPr lang="zh-CN" altLang="en-US" sz="1600" b="1" dirty="0" bmk="_Toc18045519">
                <a:solidFill>
                  <a:prstClr val="black"/>
                </a:solidFill>
                <a:latin typeface="黑体" pitchFamily="49" charset="-122"/>
              </a:rPr>
              <a:t>人员管理</a:t>
            </a:r>
            <a:endParaRPr lang="zh-CN" altLang="en-US" sz="1600" b="1" dirty="0">
              <a:solidFill>
                <a:prstClr val="black"/>
              </a:solidFill>
              <a:latin typeface="Calibri" pitchFamily="34" charset="0"/>
            </a:endParaRPr>
          </a:p>
          <a:p>
            <a:pPr marL="92075" indent="266700">
              <a:lnSpc>
                <a:spcPct val="150000"/>
              </a:lnSpc>
              <a:buFont typeface="Wingdings" pitchFamily="2" charset="2"/>
              <a:buChar char="Ø"/>
              <a:defRPr/>
            </a:pPr>
            <a:r>
              <a:rPr lang="zh-CN" altLang="en-US" sz="1600" dirty="0" smtClean="0">
                <a:solidFill>
                  <a:prstClr val="black"/>
                </a:solidFill>
                <a:latin typeface="Calibri" pitchFamily="34" charset="0"/>
                <a:cs typeface="宋体" pitchFamily="2" charset="-122"/>
              </a:rPr>
              <a:t>调试人员具备良好的工作习惯，如： </a:t>
            </a:r>
            <a:endParaRPr lang="zh-CN" altLang="en-US" sz="1600" dirty="0" smtClean="0">
              <a:solidFill>
                <a:prstClr val="black"/>
              </a:solidFill>
            </a:endParaRPr>
          </a:p>
          <a:p>
            <a:pPr marL="355600" indent="-260350">
              <a:lnSpc>
                <a:spcPct val="150000"/>
              </a:lnSpc>
              <a:buFont typeface="Wingdings" pitchFamily="2" charset="2"/>
              <a:buChar char="u"/>
              <a:defRPr/>
            </a:pPr>
            <a:r>
              <a:rPr lang="zh-CN" altLang="en-US" sz="1600" dirty="0" smtClean="0">
                <a:solidFill>
                  <a:prstClr val="black"/>
                </a:solidFill>
                <a:cs typeface="宋体" pitchFamily="2" charset="-122"/>
              </a:rPr>
              <a:t>调试活动在技术上合理，逻辑正确，体现专业水准和能力，始终能确保调试质量； </a:t>
            </a:r>
            <a:endParaRPr lang="zh-CN" altLang="en-US" sz="1600" dirty="0" smtClean="0">
              <a:solidFill>
                <a:prstClr val="black"/>
              </a:solidFill>
            </a:endParaRPr>
          </a:p>
          <a:p>
            <a:pPr marL="355600" indent="-260350">
              <a:lnSpc>
                <a:spcPct val="150000"/>
              </a:lnSpc>
              <a:buFont typeface="Wingdings" pitchFamily="2" charset="2"/>
              <a:buChar char="u"/>
              <a:defRPr/>
            </a:pPr>
            <a:r>
              <a:rPr lang="zh-CN" altLang="en-US" sz="1600" dirty="0" smtClean="0">
                <a:solidFill>
                  <a:prstClr val="black"/>
                </a:solidFill>
                <a:cs typeface="宋体" pitchFamily="2" charset="-122"/>
              </a:rPr>
              <a:t>试验边界采取有效的隔离措施，试验系统和重要设备标识明确； </a:t>
            </a:r>
            <a:endParaRPr lang="zh-CN" altLang="en-US" sz="1600" dirty="0" smtClean="0">
              <a:solidFill>
                <a:prstClr val="black"/>
              </a:solidFill>
            </a:endParaRPr>
          </a:p>
          <a:p>
            <a:pPr marL="355600" indent="-260350">
              <a:lnSpc>
                <a:spcPct val="150000"/>
              </a:lnSpc>
              <a:buFont typeface="Wingdings" pitchFamily="2" charset="2"/>
              <a:buChar char="u"/>
              <a:defRPr/>
            </a:pPr>
            <a:r>
              <a:rPr lang="zh-CN" altLang="zh-CN" sz="1600" dirty="0" smtClean="0"/>
              <a:t>使用合适的工具和设备，测量和</a:t>
            </a:r>
            <a:r>
              <a:rPr lang="zh-CN" altLang="en-US" sz="1600" dirty="0" smtClean="0"/>
              <a:t>试验</a:t>
            </a:r>
            <a:r>
              <a:rPr lang="zh-CN" altLang="zh-CN" sz="1600" dirty="0" smtClean="0"/>
              <a:t>设备经过标定并始终保持有效状态，以便提供必要的精度和可追索性；</a:t>
            </a:r>
            <a:endParaRPr lang="en-US" altLang="zh-CN" sz="1600" dirty="0" smtClean="0">
              <a:solidFill>
                <a:prstClr val="black"/>
              </a:solidFill>
              <a:cs typeface="宋体" pitchFamily="2" charset="-122"/>
            </a:endParaRPr>
          </a:p>
          <a:p>
            <a:pPr marL="355600" indent="-260350">
              <a:lnSpc>
                <a:spcPct val="150000"/>
              </a:lnSpc>
              <a:buFont typeface="Wingdings" pitchFamily="2" charset="2"/>
              <a:buChar char="u"/>
              <a:defRPr/>
            </a:pPr>
            <a:r>
              <a:rPr lang="zh-CN" altLang="en-US" sz="1600" dirty="0" smtClean="0">
                <a:solidFill>
                  <a:prstClr val="black"/>
                </a:solidFill>
                <a:cs typeface="宋体" pitchFamily="2" charset="-122"/>
              </a:rPr>
              <a:t>严格遵守程序、正确使用工具以及遵守工业安全规定等工作习惯； </a:t>
            </a:r>
            <a:endParaRPr lang="zh-CN" altLang="en-US" sz="1600" dirty="0" smtClean="0">
              <a:solidFill>
                <a:prstClr val="black"/>
              </a:solidFill>
            </a:endParaRPr>
          </a:p>
          <a:p>
            <a:pPr marL="355600" indent="-260350">
              <a:lnSpc>
                <a:spcPct val="150000"/>
              </a:lnSpc>
              <a:buFont typeface="Wingdings" pitchFamily="2" charset="2"/>
              <a:buChar char="u"/>
              <a:defRPr/>
            </a:pPr>
            <a:r>
              <a:rPr lang="zh-CN" altLang="en-US" sz="1600" dirty="0" smtClean="0">
                <a:solidFill>
                  <a:prstClr val="black"/>
                </a:solidFill>
                <a:cs typeface="宋体" pitchFamily="2" charset="-122"/>
              </a:rPr>
              <a:t>异物或污染物不进入敞开的机械、电气、仪表控制系统和设备； </a:t>
            </a:r>
            <a:endParaRPr lang="zh-CN" altLang="en-US" sz="1600" dirty="0" smtClean="0">
              <a:solidFill>
                <a:prstClr val="black"/>
              </a:solidFill>
            </a:endParaRPr>
          </a:p>
          <a:p>
            <a:pPr marL="355600" indent="-260350">
              <a:lnSpc>
                <a:spcPct val="150000"/>
              </a:lnSpc>
              <a:buFont typeface="Wingdings" pitchFamily="2" charset="2"/>
              <a:buChar char="u"/>
              <a:defRPr/>
            </a:pPr>
            <a:r>
              <a:rPr lang="zh-CN" altLang="en-US" sz="1600" dirty="0" smtClean="0">
                <a:solidFill>
                  <a:prstClr val="black"/>
                </a:solidFill>
                <a:cs typeface="宋体" pitchFamily="2" charset="-122"/>
              </a:rPr>
              <a:t>现场备品备件的领用、使用规范； </a:t>
            </a:r>
            <a:endParaRPr lang="zh-CN" altLang="en-US" sz="1600" dirty="0" smtClean="0">
              <a:solidFill>
                <a:prstClr val="black"/>
              </a:solidFill>
            </a:endParaRPr>
          </a:p>
          <a:p>
            <a:pPr marL="355600" indent="-260350">
              <a:lnSpc>
                <a:spcPct val="150000"/>
              </a:lnSpc>
              <a:buFont typeface="Wingdings" pitchFamily="2" charset="2"/>
              <a:buChar char="u"/>
              <a:defRPr/>
            </a:pPr>
            <a:r>
              <a:rPr lang="zh-CN" altLang="en-US" sz="1600" dirty="0" smtClean="0">
                <a:solidFill>
                  <a:prstClr val="black"/>
                </a:solidFill>
                <a:cs typeface="宋体" pitchFamily="2" charset="-122"/>
              </a:rPr>
              <a:t>工作现场整洁有序。 </a:t>
            </a:r>
            <a:endParaRPr lang="en-US" altLang="zh-CN" sz="1600" dirty="0" smtClean="0">
              <a:solidFill>
                <a:prstClr val="black"/>
              </a:solidFill>
              <a:cs typeface="宋体" pitchFamily="2" charset="-122"/>
            </a:endParaRPr>
          </a:p>
        </p:txBody>
      </p:sp>
      <p:sp>
        <p:nvSpPr>
          <p:cNvPr id="6" name="矩形 20"/>
          <p:cNvSpPr>
            <a:spLocks noChangeArrowheads="1"/>
          </p:cNvSpPr>
          <p:nvPr/>
        </p:nvSpPr>
        <p:spPr bwMode="auto">
          <a:xfrm>
            <a:off x="3131840" y="332656"/>
            <a:ext cx="2435282" cy="369332"/>
          </a:xfrm>
          <a:prstGeom prst="rect">
            <a:avLst/>
          </a:prstGeom>
          <a:noFill/>
          <a:ln w="9525">
            <a:noFill/>
            <a:miter lim="800000"/>
            <a:headEnd/>
            <a:tailEnd/>
          </a:ln>
        </p:spPr>
        <p:txBody>
          <a:bodyPr wrap="none">
            <a:spAutoFit/>
          </a:bodyPr>
          <a:lstStyle/>
          <a:p>
            <a:r>
              <a:rPr lang="zh-CN" altLang="zh-CN" b="1" dirty="0" smtClean="0"/>
              <a:t>第</a:t>
            </a:r>
            <a:r>
              <a:rPr lang="zh-CN" altLang="en-US" b="1" dirty="0" smtClean="0"/>
              <a:t>五</a:t>
            </a:r>
            <a:r>
              <a:rPr lang="zh-CN" altLang="zh-CN" b="1" dirty="0" smtClean="0"/>
              <a:t>章</a:t>
            </a:r>
            <a:r>
              <a:rPr lang="en-US" altLang="zh-CN" b="1" dirty="0" smtClean="0"/>
              <a:t>   </a:t>
            </a:r>
            <a:r>
              <a:rPr lang="zh-CN" altLang="zh-CN" b="1" dirty="0" smtClean="0"/>
              <a:t>调试</a:t>
            </a:r>
            <a:r>
              <a:rPr lang="zh-CN" altLang="en-US" b="1" dirty="0" smtClean="0"/>
              <a:t>过程管理</a:t>
            </a:r>
            <a:endParaRPr lang="zh-CN" altLang="en-US" b="1" dirty="0"/>
          </a:p>
        </p:txBody>
      </p:sp>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矩形 36"/>
          <p:cNvSpPr/>
          <p:nvPr/>
        </p:nvSpPr>
        <p:spPr>
          <a:xfrm>
            <a:off x="8604250" y="6500285"/>
            <a:ext cx="431800" cy="28998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5" name="矩形 4"/>
          <p:cNvSpPr/>
          <p:nvPr/>
        </p:nvSpPr>
        <p:spPr>
          <a:xfrm>
            <a:off x="395536" y="980728"/>
            <a:ext cx="8280400" cy="2308324"/>
          </a:xfrm>
          <a:prstGeom prst="rect">
            <a:avLst/>
          </a:prstGeom>
        </p:spPr>
        <p:txBody>
          <a:bodyPr>
            <a:spAutoFit/>
          </a:bodyPr>
          <a:lstStyle/>
          <a:p>
            <a:pPr indent="173038">
              <a:lnSpc>
                <a:spcPct val="150000"/>
              </a:lnSpc>
              <a:defRPr/>
            </a:pPr>
            <a:r>
              <a:rPr lang="en-US" altLang="zh-CN" sz="1600" b="1" dirty="0" smtClean="0"/>
              <a:t>3.5 </a:t>
            </a:r>
            <a:r>
              <a:rPr lang="zh-CN" altLang="en-US" sz="1600" b="1" dirty="0" smtClean="0"/>
              <a:t> </a:t>
            </a:r>
            <a:r>
              <a:rPr lang="zh-CN" altLang="zh-CN" sz="1600" b="1" dirty="0" smtClean="0"/>
              <a:t>调试</a:t>
            </a:r>
            <a:r>
              <a:rPr lang="zh-CN" altLang="zh-CN" sz="1600" b="1" dirty="0"/>
              <a:t>记录管理</a:t>
            </a:r>
          </a:p>
          <a:p>
            <a:pPr marL="173038" indent="277813">
              <a:lnSpc>
                <a:spcPct val="150000"/>
              </a:lnSpc>
              <a:buFont typeface="Wingdings" pitchFamily="2" charset="2"/>
              <a:buChar char="Ø"/>
              <a:defRPr/>
            </a:pPr>
            <a:r>
              <a:rPr lang="zh-CN" altLang="zh-CN" sz="1600" dirty="0"/>
              <a:t>现场调试活动实施</a:t>
            </a:r>
            <a:r>
              <a:rPr lang="zh-CN" altLang="zh-CN" sz="1600" dirty="0" smtClean="0"/>
              <a:t>期间</a:t>
            </a:r>
            <a:r>
              <a:rPr lang="zh-CN" altLang="en-US" sz="1600" dirty="0" smtClean="0"/>
              <a:t>，</a:t>
            </a:r>
            <a:r>
              <a:rPr lang="zh-CN" altLang="zh-CN" sz="1600" dirty="0" smtClean="0"/>
              <a:t>所有</a:t>
            </a:r>
            <a:r>
              <a:rPr lang="zh-CN" altLang="zh-CN" sz="1600" dirty="0"/>
              <a:t>试验过程和试验记录真实</a:t>
            </a:r>
            <a:r>
              <a:rPr lang="zh-CN" altLang="zh-CN" sz="1600" dirty="0" smtClean="0"/>
              <a:t>有效</a:t>
            </a:r>
            <a:r>
              <a:rPr lang="zh-CN" altLang="en-US" sz="1600" dirty="0" smtClean="0"/>
              <a:t>，</a:t>
            </a:r>
            <a:r>
              <a:rPr lang="zh-CN" altLang="zh-CN" sz="1600" dirty="0" smtClean="0"/>
              <a:t>记录</a:t>
            </a:r>
            <a:r>
              <a:rPr lang="zh-CN" altLang="zh-CN" sz="1600" dirty="0"/>
              <a:t>报告内容完整、正确、</a:t>
            </a:r>
            <a:r>
              <a:rPr lang="zh-CN" altLang="zh-CN" sz="1600" dirty="0" smtClean="0"/>
              <a:t>有效</a:t>
            </a:r>
            <a:r>
              <a:rPr lang="zh-CN" altLang="en-US" sz="1600" dirty="0" smtClean="0"/>
              <a:t>；</a:t>
            </a:r>
            <a:r>
              <a:rPr lang="zh-CN" altLang="zh-CN" sz="1600" dirty="0" smtClean="0"/>
              <a:t>试验</a:t>
            </a:r>
            <a:r>
              <a:rPr lang="zh-CN" altLang="zh-CN" sz="1600" dirty="0"/>
              <a:t>人员能够对调试结果进行初步分析、</a:t>
            </a:r>
            <a:r>
              <a:rPr lang="zh-CN" altLang="zh-CN" sz="1600" dirty="0" smtClean="0"/>
              <a:t>判断</a:t>
            </a:r>
            <a:r>
              <a:rPr lang="zh-CN" altLang="en-US" sz="1600" dirty="0" smtClean="0"/>
              <a:t>；</a:t>
            </a:r>
            <a:r>
              <a:rPr lang="zh-CN" altLang="zh-CN" sz="1600" dirty="0" smtClean="0"/>
              <a:t>控制</a:t>
            </a:r>
            <a:r>
              <a:rPr lang="zh-CN" altLang="zh-CN" sz="1600" dirty="0"/>
              <a:t>现场调试执行时间基本满足预期的进度计划要求</a:t>
            </a:r>
            <a:r>
              <a:rPr lang="zh-CN" altLang="zh-CN" sz="1600" dirty="0" smtClean="0"/>
              <a:t>。</a:t>
            </a:r>
            <a:endParaRPr lang="zh-CN" altLang="zh-CN" sz="1600" dirty="0"/>
          </a:p>
          <a:p>
            <a:pPr marL="173038" indent="277813">
              <a:lnSpc>
                <a:spcPct val="150000"/>
              </a:lnSpc>
              <a:buFont typeface="Wingdings" pitchFamily="2" charset="2"/>
              <a:buChar char="Ø"/>
              <a:defRPr/>
            </a:pPr>
            <a:r>
              <a:rPr lang="zh-CN" altLang="zh-CN" sz="1600" dirty="0"/>
              <a:t>现场调试活动实施期间，试验过程文件</a:t>
            </a:r>
            <a:r>
              <a:rPr lang="en-US" altLang="zh-CN" sz="1600" dirty="0"/>
              <a:t>(</a:t>
            </a:r>
            <a:r>
              <a:rPr lang="zh-CN" altLang="zh-CN" sz="1600" dirty="0"/>
              <a:t>包括不符合项处理、设计澄清等文件</a:t>
            </a:r>
            <a:r>
              <a:rPr lang="en-US" altLang="zh-CN" sz="1600" dirty="0"/>
              <a:t>)</a:t>
            </a:r>
            <a:r>
              <a:rPr lang="zh-CN" altLang="zh-CN" sz="1600" dirty="0"/>
              <a:t>得到有效管理，问题处理记录完整，必要时进行</a:t>
            </a:r>
            <a:r>
              <a:rPr lang="zh-CN" altLang="zh-CN" sz="1600" dirty="0" smtClean="0"/>
              <a:t>验证</a:t>
            </a:r>
            <a:r>
              <a:rPr lang="zh-CN" altLang="en-US" sz="1600" dirty="0" smtClean="0"/>
              <a:t>，</a:t>
            </a:r>
            <a:r>
              <a:rPr lang="zh-CN" altLang="zh-CN" sz="1600" dirty="0" smtClean="0"/>
              <a:t>处理</a:t>
            </a:r>
            <a:r>
              <a:rPr lang="zh-CN" altLang="zh-CN" sz="1600" dirty="0"/>
              <a:t>过程符合相关管理规定要求。</a:t>
            </a:r>
          </a:p>
        </p:txBody>
      </p:sp>
      <p:sp>
        <p:nvSpPr>
          <p:cNvPr id="6" name="矩形 20"/>
          <p:cNvSpPr>
            <a:spLocks noChangeArrowheads="1"/>
          </p:cNvSpPr>
          <p:nvPr/>
        </p:nvSpPr>
        <p:spPr bwMode="auto">
          <a:xfrm>
            <a:off x="3131840" y="332656"/>
            <a:ext cx="2435282" cy="369332"/>
          </a:xfrm>
          <a:prstGeom prst="rect">
            <a:avLst/>
          </a:prstGeom>
          <a:noFill/>
          <a:ln w="9525">
            <a:noFill/>
            <a:miter lim="800000"/>
            <a:headEnd/>
            <a:tailEnd/>
          </a:ln>
        </p:spPr>
        <p:txBody>
          <a:bodyPr wrap="none">
            <a:spAutoFit/>
          </a:bodyPr>
          <a:lstStyle/>
          <a:p>
            <a:r>
              <a:rPr lang="zh-CN" altLang="zh-CN" b="1" dirty="0" smtClean="0"/>
              <a:t>第</a:t>
            </a:r>
            <a:r>
              <a:rPr lang="zh-CN" altLang="en-US" b="1" dirty="0" smtClean="0"/>
              <a:t>五</a:t>
            </a:r>
            <a:r>
              <a:rPr lang="zh-CN" altLang="zh-CN" b="1" dirty="0" smtClean="0"/>
              <a:t>章</a:t>
            </a:r>
            <a:r>
              <a:rPr lang="en-US" altLang="zh-CN" b="1" dirty="0" smtClean="0"/>
              <a:t>   </a:t>
            </a:r>
            <a:r>
              <a:rPr lang="zh-CN" altLang="zh-CN" b="1" dirty="0" smtClean="0"/>
              <a:t>调试</a:t>
            </a:r>
            <a:r>
              <a:rPr lang="zh-CN" altLang="en-US" b="1" dirty="0" smtClean="0"/>
              <a:t>过程管理</a:t>
            </a:r>
            <a:endParaRPr lang="zh-CN" altLang="en-US" b="1" dirty="0"/>
          </a:p>
        </p:txBody>
      </p:sp>
      <p:pic>
        <p:nvPicPr>
          <p:cNvPr id="83969" name="Picture 1"/>
          <p:cNvPicPr>
            <a:picLocks noChangeAspect="1" noChangeArrowheads="1"/>
          </p:cNvPicPr>
          <p:nvPr/>
        </p:nvPicPr>
        <p:blipFill>
          <a:blip r:embed="rId3" cstate="print"/>
          <a:srcRect/>
          <a:stretch>
            <a:fillRect/>
          </a:stretch>
        </p:blipFill>
        <p:spPr bwMode="auto">
          <a:xfrm>
            <a:off x="683568" y="3501008"/>
            <a:ext cx="3816424" cy="2730058"/>
          </a:xfrm>
          <a:prstGeom prst="rect">
            <a:avLst/>
          </a:prstGeom>
          <a:noFill/>
          <a:ln w="9525">
            <a:noFill/>
            <a:miter lim="800000"/>
            <a:headEnd/>
            <a:tailEnd/>
          </a:ln>
        </p:spPr>
      </p:pic>
      <p:pic>
        <p:nvPicPr>
          <p:cNvPr id="7" name="Picture 4"/>
          <p:cNvPicPr>
            <a:picLocks noChangeAspect="1" noChangeArrowheads="1"/>
          </p:cNvPicPr>
          <p:nvPr/>
        </p:nvPicPr>
        <p:blipFill>
          <a:blip r:embed="rId4" cstate="print"/>
          <a:srcRect/>
          <a:stretch>
            <a:fillRect/>
          </a:stretch>
        </p:blipFill>
        <p:spPr bwMode="auto">
          <a:xfrm>
            <a:off x="4860032" y="3501008"/>
            <a:ext cx="3785117" cy="2664296"/>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矩形 36"/>
          <p:cNvSpPr/>
          <p:nvPr/>
        </p:nvSpPr>
        <p:spPr>
          <a:xfrm>
            <a:off x="8604250" y="6500285"/>
            <a:ext cx="431800" cy="28998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7" name="矩形 6"/>
          <p:cNvSpPr/>
          <p:nvPr/>
        </p:nvSpPr>
        <p:spPr>
          <a:xfrm>
            <a:off x="2195736" y="2564904"/>
            <a:ext cx="4248472" cy="707886"/>
          </a:xfrm>
          <a:prstGeom prst="rect">
            <a:avLst/>
          </a:prstGeom>
        </p:spPr>
        <p:txBody>
          <a:bodyPr wrap="square">
            <a:spAutoFit/>
          </a:bodyPr>
          <a:lstStyle/>
          <a:p>
            <a:pPr lvl="0" algn="ctr" fontAlgn="base">
              <a:spcBef>
                <a:spcPct val="0"/>
              </a:spcBef>
              <a:spcAft>
                <a:spcPct val="0"/>
              </a:spcAft>
              <a:defRPr/>
            </a:pPr>
            <a:r>
              <a:rPr lang="zh-CN" altLang="en-US" sz="4000" b="1" kern="0" dirty="0" smtClean="0">
                <a:latin typeface="微软雅黑" panose="020B0503020204020204" pitchFamily="34" charset="-122"/>
                <a:ea typeface="微软雅黑" panose="020B0503020204020204" pitchFamily="34" charset="-122"/>
              </a:rPr>
              <a:t>调试组织与管理</a:t>
            </a:r>
            <a:endParaRPr lang="zh-CN" altLang="en-US" sz="4000" b="1" kern="0" dirty="0">
              <a:latin typeface="微软雅黑" panose="020B0503020204020204" pitchFamily="34" charset="-122"/>
              <a:ea typeface="微软雅黑" panose="020B0503020204020204" pitchFamily="34" charset="-122"/>
            </a:endParaRPr>
          </a:p>
        </p:txBody>
      </p:sp>
      <p:sp>
        <p:nvSpPr>
          <p:cNvPr id="4" name="矩形 20"/>
          <p:cNvSpPr>
            <a:spLocks noChangeArrowheads="1"/>
          </p:cNvSpPr>
          <p:nvPr/>
        </p:nvSpPr>
        <p:spPr bwMode="auto">
          <a:xfrm>
            <a:off x="3131840" y="332656"/>
            <a:ext cx="2667718" cy="369332"/>
          </a:xfrm>
          <a:prstGeom prst="rect">
            <a:avLst/>
          </a:prstGeom>
          <a:noFill/>
          <a:ln w="9525">
            <a:noFill/>
            <a:miter lim="800000"/>
            <a:headEnd/>
            <a:tailEnd/>
          </a:ln>
        </p:spPr>
        <p:txBody>
          <a:bodyPr wrap="none">
            <a:spAutoFit/>
          </a:bodyPr>
          <a:lstStyle/>
          <a:p>
            <a:r>
              <a:rPr lang="zh-CN" altLang="zh-CN" b="1" dirty="0" smtClean="0"/>
              <a:t>第</a:t>
            </a:r>
            <a:r>
              <a:rPr lang="zh-CN" altLang="en-US" b="1" dirty="0" smtClean="0"/>
              <a:t>一</a:t>
            </a:r>
            <a:r>
              <a:rPr lang="zh-CN" altLang="zh-CN" b="1" dirty="0" smtClean="0"/>
              <a:t>章</a:t>
            </a:r>
            <a:r>
              <a:rPr lang="en-US" altLang="zh-CN" b="1" dirty="0" smtClean="0"/>
              <a:t>   </a:t>
            </a:r>
            <a:r>
              <a:rPr lang="zh-CN" altLang="zh-CN" b="1" dirty="0" smtClean="0"/>
              <a:t>调试</a:t>
            </a:r>
            <a:r>
              <a:rPr lang="zh-CN" altLang="en-US" b="1" dirty="0" smtClean="0"/>
              <a:t>组织与管理</a:t>
            </a:r>
            <a:endParaRPr lang="zh-CN" altLang="en-US" b="1" dirty="0"/>
          </a:p>
        </p:txBody>
      </p:sp>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矩形 36"/>
          <p:cNvSpPr/>
          <p:nvPr/>
        </p:nvSpPr>
        <p:spPr>
          <a:xfrm>
            <a:off x="8604250" y="6500285"/>
            <a:ext cx="431800" cy="28998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5" name="矩形 4"/>
          <p:cNvSpPr/>
          <p:nvPr/>
        </p:nvSpPr>
        <p:spPr>
          <a:xfrm>
            <a:off x="395536" y="980728"/>
            <a:ext cx="8280400" cy="1446550"/>
          </a:xfrm>
          <a:prstGeom prst="rect">
            <a:avLst/>
          </a:prstGeom>
        </p:spPr>
        <p:txBody>
          <a:bodyPr>
            <a:spAutoFit/>
          </a:bodyPr>
          <a:lstStyle/>
          <a:p>
            <a:pPr indent="173038">
              <a:lnSpc>
                <a:spcPct val="150000"/>
              </a:lnSpc>
              <a:defRPr/>
            </a:pPr>
            <a:r>
              <a:rPr lang="en-US" altLang="zh-CN" sz="1600" b="1" dirty="0" smtClean="0"/>
              <a:t>3.6 </a:t>
            </a:r>
            <a:r>
              <a:rPr lang="zh-CN" altLang="en-US" sz="1600" b="1" dirty="0" smtClean="0"/>
              <a:t> </a:t>
            </a:r>
            <a:r>
              <a:rPr lang="zh-CN" altLang="zh-CN" sz="1600" b="1" dirty="0" smtClean="0"/>
              <a:t>调试</a:t>
            </a:r>
            <a:r>
              <a:rPr lang="zh-CN" altLang="zh-CN" sz="1600" b="1" dirty="0"/>
              <a:t>期间设备和系统维护保养</a:t>
            </a:r>
          </a:p>
          <a:p>
            <a:pPr indent="358775">
              <a:lnSpc>
                <a:spcPct val="150000"/>
              </a:lnSpc>
              <a:defRPr/>
            </a:pPr>
            <a:r>
              <a:rPr lang="zh-CN" altLang="zh-CN" sz="1600" dirty="0"/>
              <a:t>在调试</a:t>
            </a:r>
            <a:r>
              <a:rPr lang="zh-CN" altLang="zh-CN" sz="1600" dirty="0" smtClean="0"/>
              <a:t>期间</a:t>
            </a:r>
            <a:r>
              <a:rPr lang="zh-CN" altLang="en-US" sz="1600" dirty="0" smtClean="0"/>
              <a:t>，</a:t>
            </a:r>
            <a:r>
              <a:rPr lang="zh-CN" altLang="zh-CN" sz="1600" dirty="0" smtClean="0"/>
              <a:t>能够</a:t>
            </a:r>
            <a:r>
              <a:rPr lang="zh-CN" altLang="zh-CN" sz="1600" dirty="0"/>
              <a:t>按照维护保养管理规定，制定预防性维修计划和技术要求；开展</a:t>
            </a:r>
            <a:r>
              <a:rPr lang="zh-CN" altLang="zh-CN" sz="1600" dirty="0" smtClean="0"/>
              <a:t>预防性维护</a:t>
            </a:r>
            <a:r>
              <a:rPr lang="zh-CN" altLang="en-US" sz="1600" dirty="0" smtClean="0"/>
              <a:t>和</a:t>
            </a:r>
            <a:r>
              <a:rPr lang="zh-CN" altLang="zh-CN" sz="1600" dirty="0" smtClean="0"/>
              <a:t>保养</a:t>
            </a:r>
            <a:r>
              <a:rPr lang="zh-CN" altLang="zh-CN" sz="1600" dirty="0"/>
              <a:t>活动，记录完整；预防性维修的频度和深度符合设计和维修手册要求</a:t>
            </a:r>
            <a:r>
              <a:rPr lang="zh-CN" altLang="zh-CN" sz="1600" dirty="0" smtClean="0"/>
              <a:t>。</a:t>
            </a:r>
            <a:endParaRPr lang="en-US" altLang="zh-CN" sz="1600" dirty="0">
              <a:solidFill>
                <a:prstClr val="black"/>
              </a:solidFill>
              <a:cs typeface="宋体" pitchFamily="2" charset="-122"/>
            </a:endParaRPr>
          </a:p>
          <a:p>
            <a:pPr marL="92075" indent="266700">
              <a:defRPr/>
            </a:pPr>
            <a:endParaRPr lang="zh-CN" altLang="en-US" sz="1600" dirty="0">
              <a:solidFill>
                <a:prstClr val="black"/>
              </a:solidFill>
            </a:endParaRPr>
          </a:p>
        </p:txBody>
      </p:sp>
      <p:pic>
        <p:nvPicPr>
          <p:cNvPr id="6" name="内容占位符 4" descr="plants_clip_image001_0000.gif"/>
          <p:cNvPicPr>
            <a:picLocks noChangeAspect="1"/>
          </p:cNvPicPr>
          <p:nvPr/>
        </p:nvPicPr>
        <p:blipFill>
          <a:blip r:embed="rId3" cstate="print"/>
          <a:srcRect/>
          <a:stretch>
            <a:fillRect/>
          </a:stretch>
        </p:blipFill>
        <p:spPr bwMode="auto">
          <a:xfrm>
            <a:off x="1331640" y="2492896"/>
            <a:ext cx="5688632" cy="3860574"/>
          </a:xfrm>
          <a:prstGeom prst="rect">
            <a:avLst/>
          </a:prstGeom>
          <a:noFill/>
          <a:ln w="9525">
            <a:noFill/>
            <a:miter lim="800000"/>
            <a:headEnd/>
            <a:tailEnd/>
          </a:ln>
        </p:spPr>
      </p:pic>
      <p:sp>
        <p:nvSpPr>
          <p:cNvPr id="7" name="矩形 20"/>
          <p:cNvSpPr>
            <a:spLocks noChangeArrowheads="1"/>
          </p:cNvSpPr>
          <p:nvPr/>
        </p:nvSpPr>
        <p:spPr bwMode="auto">
          <a:xfrm>
            <a:off x="3131840" y="332656"/>
            <a:ext cx="2435282" cy="369332"/>
          </a:xfrm>
          <a:prstGeom prst="rect">
            <a:avLst/>
          </a:prstGeom>
          <a:noFill/>
          <a:ln w="9525">
            <a:noFill/>
            <a:miter lim="800000"/>
            <a:headEnd/>
            <a:tailEnd/>
          </a:ln>
        </p:spPr>
        <p:txBody>
          <a:bodyPr wrap="none">
            <a:spAutoFit/>
          </a:bodyPr>
          <a:lstStyle/>
          <a:p>
            <a:r>
              <a:rPr lang="zh-CN" altLang="zh-CN" b="1" dirty="0" smtClean="0"/>
              <a:t>第</a:t>
            </a:r>
            <a:r>
              <a:rPr lang="zh-CN" altLang="en-US" b="1" dirty="0" smtClean="0"/>
              <a:t>五</a:t>
            </a:r>
            <a:r>
              <a:rPr lang="zh-CN" altLang="zh-CN" b="1" dirty="0" smtClean="0"/>
              <a:t>章</a:t>
            </a:r>
            <a:r>
              <a:rPr lang="en-US" altLang="zh-CN" b="1" dirty="0" smtClean="0"/>
              <a:t>   </a:t>
            </a:r>
            <a:r>
              <a:rPr lang="zh-CN" altLang="zh-CN" b="1" dirty="0" smtClean="0"/>
              <a:t>调试</a:t>
            </a:r>
            <a:r>
              <a:rPr lang="zh-CN" altLang="en-US" b="1" dirty="0" smtClean="0"/>
              <a:t>过程管理</a:t>
            </a:r>
            <a:endParaRPr lang="zh-CN" altLang="en-US" b="1" dirty="0"/>
          </a:p>
        </p:txBody>
      </p:sp>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矩形 36"/>
          <p:cNvSpPr/>
          <p:nvPr/>
        </p:nvSpPr>
        <p:spPr>
          <a:xfrm>
            <a:off x="8604250" y="6500285"/>
            <a:ext cx="431800" cy="28998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5" name="矩形 4"/>
          <p:cNvSpPr/>
          <p:nvPr/>
        </p:nvSpPr>
        <p:spPr>
          <a:xfrm>
            <a:off x="467544" y="980728"/>
            <a:ext cx="8280400" cy="5262979"/>
          </a:xfrm>
          <a:prstGeom prst="rect">
            <a:avLst/>
          </a:prstGeom>
        </p:spPr>
        <p:txBody>
          <a:bodyPr>
            <a:spAutoFit/>
          </a:bodyPr>
          <a:lstStyle/>
          <a:p>
            <a:pPr indent="173038">
              <a:lnSpc>
                <a:spcPct val="150000"/>
              </a:lnSpc>
              <a:defRPr/>
            </a:pPr>
            <a:r>
              <a:rPr lang="en-US" altLang="zh-CN" sz="1600" b="1" dirty="0" smtClean="0"/>
              <a:t>3.7 </a:t>
            </a:r>
            <a:r>
              <a:rPr lang="zh-CN" altLang="en-US" sz="1600" b="1" dirty="0" smtClean="0"/>
              <a:t> </a:t>
            </a:r>
            <a:r>
              <a:rPr lang="zh-CN" altLang="zh-CN" sz="1600" b="1" dirty="0" smtClean="0"/>
              <a:t>调试</a:t>
            </a:r>
            <a:r>
              <a:rPr lang="zh-CN" altLang="zh-CN" sz="1600" b="1" dirty="0"/>
              <a:t>期间状态管理</a:t>
            </a:r>
          </a:p>
          <a:p>
            <a:pPr>
              <a:lnSpc>
                <a:spcPct val="150000"/>
              </a:lnSpc>
              <a:defRPr/>
            </a:pPr>
            <a:r>
              <a:rPr lang="en-US" altLang="zh-CN" sz="1600" dirty="0"/>
              <a:t>    </a:t>
            </a:r>
            <a:r>
              <a:rPr lang="en-US" altLang="zh-CN" sz="1600" dirty="0" smtClean="0"/>
              <a:t>    </a:t>
            </a:r>
            <a:r>
              <a:rPr lang="zh-CN" altLang="zh-CN" sz="1600" dirty="0" smtClean="0"/>
              <a:t>调试</a:t>
            </a:r>
            <a:r>
              <a:rPr lang="zh-CN" altLang="zh-CN" sz="1600" dirty="0"/>
              <a:t>期间有效地</a:t>
            </a:r>
            <a:r>
              <a:rPr lang="zh-CN" altLang="zh-CN" sz="1600" dirty="0" smtClean="0"/>
              <a:t>执行</a:t>
            </a:r>
            <a:r>
              <a:rPr lang="zh-CN" altLang="en-US" sz="1600" dirty="0" smtClean="0"/>
              <a:t>核</a:t>
            </a:r>
            <a:r>
              <a:rPr lang="zh-CN" altLang="zh-CN" sz="1600" dirty="0" smtClean="0"/>
              <a:t>电厂</a:t>
            </a:r>
            <a:r>
              <a:rPr lang="zh-CN" altLang="zh-CN" sz="1600" dirty="0"/>
              <a:t>状态控制的政策和</a:t>
            </a:r>
            <a:r>
              <a:rPr lang="zh-CN" altLang="zh-CN" sz="1600" dirty="0" smtClean="0"/>
              <a:t>规程</a:t>
            </a:r>
            <a:r>
              <a:rPr lang="zh-CN" altLang="en-US" sz="1600" dirty="0" smtClean="0"/>
              <a:t>，</a:t>
            </a:r>
            <a:r>
              <a:rPr lang="zh-CN" altLang="zh-CN" sz="1600" dirty="0" smtClean="0"/>
              <a:t>管理</a:t>
            </a:r>
            <a:r>
              <a:rPr lang="zh-CN" altLang="zh-CN" sz="1600" dirty="0"/>
              <a:t>核电厂</a:t>
            </a:r>
            <a:r>
              <a:rPr lang="zh-CN" altLang="zh-CN" sz="1600" dirty="0" smtClean="0"/>
              <a:t>活动</a:t>
            </a:r>
            <a:r>
              <a:rPr lang="zh-CN" altLang="en-US" sz="1600" dirty="0" smtClean="0"/>
              <a:t>，</a:t>
            </a:r>
            <a:r>
              <a:rPr lang="zh-CN" altLang="zh-CN" sz="1600" dirty="0" smtClean="0"/>
              <a:t>使</a:t>
            </a:r>
            <a:r>
              <a:rPr lang="zh-CN" altLang="zh-CN" sz="1600" dirty="0"/>
              <a:t>核电厂运行和技术状态符合设计的</a:t>
            </a:r>
            <a:r>
              <a:rPr lang="zh-CN" altLang="zh-CN" sz="1600" dirty="0" smtClean="0"/>
              <a:t>要求</a:t>
            </a:r>
            <a:r>
              <a:rPr lang="zh-CN" altLang="en-US" sz="1600" dirty="0" smtClean="0"/>
              <a:t>，</a:t>
            </a:r>
            <a:r>
              <a:rPr lang="zh-CN" altLang="zh-CN" sz="1600" dirty="0" smtClean="0"/>
              <a:t>并</a:t>
            </a:r>
            <a:r>
              <a:rPr lang="zh-CN" altLang="zh-CN" sz="1600" dirty="0"/>
              <a:t>保持在所要求的状态边界范围内。</a:t>
            </a:r>
          </a:p>
          <a:p>
            <a:pPr marL="173038" indent="358775">
              <a:lnSpc>
                <a:spcPct val="150000"/>
              </a:lnSpc>
              <a:buFont typeface="Wingdings" pitchFamily="2" charset="2"/>
              <a:buChar char="Ø"/>
              <a:defRPr/>
            </a:pPr>
            <a:r>
              <a:rPr lang="zh-CN" altLang="zh-CN" sz="1600" dirty="0"/>
              <a:t>参与现场调试活动的调试人员必须取得相应的</a:t>
            </a:r>
            <a:r>
              <a:rPr lang="zh-CN" altLang="zh-CN" sz="1600" dirty="0" smtClean="0"/>
              <a:t>授权</a:t>
            </a:r>
            <a:r>
              <a:rPr lang="zh-CN" altLang="en-US" sz="1600" dirty="0" smtClean="0"/>
              <a:t>，</a:t>
            </a:r>
            <a:r>
              <a:rPr lang="zh-CN" altLang="zh-CN" sz="1600" dirty="0" smtClean="0"/>
              <a:t>以</a:t>
            </a:r>
            <a:r>
              <a:rPr lang="zh-CN" altLang="zh-CN" sz="1600" dirty="0"/>
              <a:t>保证系统和设备状态的安全；</a:t>
            </a:r>
          </a:p>
          <a:p>
            <a:pPr marL="173038" indent="358775">
              <a:lnSpc>
                <a:spcPct val="150000"/>
              </a:lnSpc>
              <a:buFont typeface="Wingdings" pitchFamily="2" charset="2"/>
              <a:buChar char="Ø"/>
              <a:defRPr/>
            </a:pPr>
            <a:r>
              <a:rPr lang="zh-CN" altLang="zh-CN" sz="1600" dirty="0"/>
              <a:t>调试人员负责对重要设备的运行性能进行评估。包括设备缺陷、技术状态、设计和安全基准等信息；</a:t>
            </a:r>
          </a:p>
          <a:p>
            <a:pPr marL="173038" indent="358775">
              <a:lnSpc>
                <a:spcPct val="150000"/>
              </a:lnSpc>
              <a:buFont typeface="Wingdings" pitchFamily="2" charset="2"/>
              <a:buChar char="Ø"/>
              <a:defRPr/>
            </a:pPr>
            <a:r>
              <a:rPr lang="zh-CN" altLang="zh-CN" sz="1600" dirty="0"/>
              <a:t>对影响机组安全的重大试验和工况转换期间的</a:t>
            </a:r>
            <a:r>
              <a:rPr lang="zh-CN" altLang="zh-CN" sz="1600" dirty="0" smtClean="0"/>
              <a:t>试验</a:t>
            </a:r>
            <a:r>
              <a:rPr lang="zh-CN" altLang="en-US" sz="1600" dirty="0" smtClean="0"/>
              <a:t>，</a:t>
            </a:r>
            <a:r>
              <a:rPr lang="zh-CN" altLang="zh-CN" sz="1600" dirty="0" smtClean="0"/>
              <a:t>要</a:t>
            </a:r>
            <a:r>
              <a:rPr lang="zh-CN" altLang="zh-CN" sz="1600" dirty="0"/>
              <a:t>维持机组状态和控制参数在设计基准之内。事先要对所用的规程进行安全</a:t>
            </a:r>
            <a:r>
              <a:rPr lang="zh-CN" altLang="zh-CN" sz="1600" dirty="0" smtClean="0"/>
              <a:t>审查</a:t>
            </a:r>
            <a:r>
              <a:rPr lang="zh-CN" altLang="en-US" sz="1600" dirty="0" smtClean="0"/>
              <a:t>，</a:t>
            </a:r>
            <a:r>
              <a:rPr lang="zh-CN" altLang="zh-CN" sz="1600" dirty="0" smtClean="0"/>
              <a:t>相关</a:t>
            </a:r>
            <a:r>
              <a:rPr lang="zh-CN" altLang="zh-CN" sz="1600" dirty="0"/>
              <a:t>试验参与人员提前培训并熟悉</a:t>
            </a:r>
            <a:r>
              <a:rPr lang="zh-CN" altLang="zh-CN" sz="1600" dirty="0" smtClean="0"/>
              <a:t>规程</a:t>
            </a:r>
            <a:r>
              <a:rPr lang="zh-CN" altLang="en-US" sz="1600" dirty="0" smtClean="0"/>
              <a:t>，</a:t>
            </a:r>
            <a:r>
              <a:rPr lang="zh-CN" altLang="zh-CN" sz="1600" dirty="0" smtClean="0"/>
              <a:t>制定</a:t>
            </a:r>
            <a:r>
              <a:rPr lang="zh-CN" altLang="zh-CN" sz="1600" dirty="0"/>
              <a:t>应急措施。</a:t>
            </a:r>
            <a:r>
              <a:rPr lang="zh-CN" altLang="zh-CN" sz="1600" dirty="0" smtClean="0"/>
              <a:t>在试验</a:t>
            </a:r>
            <a:r>
              <a:rPr lang="zh-CN" altLang="zh-CN" sz="1600" dirty="0"/>
              <a:t>前应进行试验</a:t>
            </a:r>
            <a:r>
              <a:rPr lang="zh-CN" altLang="zh-CN" sz="1600" dirty="0" smtClean="0"/>
              <a:t>交底</a:t>
            </a:r>
            <a:r>
              <a:rPr lang="zh-CN" altLang="en-US" sz="1600" dirty="0" smtClean="0"/>
              <a:t>，</a:t>
            </a:r>
            <a:r>
              <a:rPr lang="zh-CN" altLang="zh-CN" sz="1600" dirty="0" smtClean="0"/>
              <a:t>包括</a:t>
            </a:r>
            <a:r>
              <a:rPr lang="zh-CN" altLang="zh-CN" sz="1600" dirty="0"/>
              <a:t>状态要求、试验内容、可能的风险及预防措施等；</a:t>
            </a:r>
            <a:endParaRPr lang="zh-CN" altLang="en-US" sz="1600" dirty="0">
              <a:solidFill>
                <a:prstClr val="black"/>
              </a:solidFill>
            </a:endParaRPr>
          </a:p>
          <a:p>
            <a:pPr marL="173038" indent="358775">
              <a:lnSpc>
                <a:spcPct val="150000"/>
              </a:lnSpc>
              <a:buFont typeface="Wingdings" pitchFamily="2" charset="2"/>
              <a:buChar char="Ø"/>
              <a:defRPr/>
            </a:pPr>
            <a:r>
              <a:rPr lang="zh-CN" altLang="zh-CN" sz="1600" dirty="0"/>
              <a:t>熟悉影响机组安全运行的重要设备的</a:t>
            </a:r>
            <a:r>
              <a:rPr lang="zh-CN" altLang="zh-CN" sz="1600" dirty="0" smtClean="0"/>
              <a:t>位置</a:t>
            </a:r>
            <a:r>
              <a:rPr lang="zh-CN" altLang="en-US" sz="1600" dirty="0" smtClean="0"/>
              <a:t>，</a:t>
            </a:r>
            <a:r>
              <a:rPr lang="zh-CN" altLang="zh-CN" sz="1600" dirty="0" smtClean="0"/>
              <a:t>防止</a:t>
            </a:r>
            <a:r>
              <a:rPr lang="zh-CN" altLang="zh-CN" sz="1600" dirty="0"/>
              <a:t>在重大事故处理过程中走错间隔或误操作；</a:t>
            </a:r>
          </a:p>
          <a:p>
            <a:pPr marL="173038" indent="358775">
              <a:lnSpc>
                <a:spcPct val="150000"/>
              </a:lnSpc>
              <a:buFont typeface="Wingdings" pitchFamily="2" charset="2"/>
              <a:buChar char="Ø"/>
              <a:defRPr/>
            </a:pPr>
            <a:r>
              <a:rPr lang="zh-CN" altLang="zh-CN" sz="1600" dirty="0"/>
              <a:t>系统和设备在调试</a:t>
            </a:r>
            <a:r>
              <a:rPr lang="zh-CN" altLang="zh-CN" sz="1600" dirty="0" smtClean="0"/>
              <a:t>期间</a:t>
            </a:r>
            <a:r>
              <a:rPr lang="zh-CN" altLang="en-US" sz="1600" dirty="0" smtClean="0"/>
              <a:t>，</a:t>
            </a:r>
            <a:r>
              <a:rPr lang="zh-CN" altLang="zh-CN" sz="1600" dirty="0" smtClean="0"/>
              <a:t>为</a:t>
            </a:r>
            <a:r>
              <a:rPr lang="zh-CN" altLang="zh-CN" sz="1600" dirty="0"/>
              <a:t>满足试验</a:t>
            </a:r>
            <a:r>
              <a:rPr lang="zh-CN" altLang="zh-CN" sz="1600" dirty="0" smtClean="0"/>
              <a:t>要求</a:t>
            </a:r>
            <a:r>
              <a:rPr lang="zh-CN" altLang="en-US" sz="1600" dirty="0" smtClean="0"/>
              <a:t>，</a:t>
            </a:r>
            <a:r>
              <a:rPr lang="zh-CN" altLang="zh-CN" sz="1600" dirty="0" smtClean="0"/>
              <a:t>需要</a:t>
            </a:r>
            <a:r>
              <a:rPr lang="zh-CN" altLang="zh-CN" sz="1600" dirty="0"/>
              <a:t>通过采取临时设施或临时变更等</a:t>
            </a:r>
            <a:r>
              <a:rPr lang="zh-CN" altLang="zh-CN" sz="1600" dirty="0" smtClean="0"/>
              <a:t>措施</a:t>
            </a:r>
            <a:r>
              <a:rPr lang="zh-CN" altLang="en-US" sz="1600" dirty="0" smtClean="0"/>
              <a:t>，</a:t>
            </a:r>
            <a:r>
              <a:rPr lang="zh-CN" altLang="zh-CN" sz="1600" dirty="0" smtClean="0"/>
              <a:t>必须</a:t>
            </a:r>
            <a:r>
              <a:rPr lang="zh-CN" altLang="zh-CN" sz="1600" dirty="0"/>
              <a:t>制定相应的管理</a:t>
            </a:r>
            <a:r>
              <a:rPr lang="zh-CN" altLang="zh-CN" sz="1600" dirty="0" smtClean="0"/>
              <a:t>规定</a:t>
            </a:r>
            <a:r>
              <a:rPr lang="zh-CN" altLang="en-US" sz="1600" dirty="0" smtClean="0"/>
              <a:t>，</a:t>
            </a:r>
            <a:r>
              <a:rPr lang="zh-CN" altLang="zh-CN" sz="1600" dirty="0" smtClean="0"/>
              <a:t>并</a:t>
            </a:r>
            <a:r>
              <a:rPr lang="zh-CN" altLang="zh-CN" sz="1600" dirty="0"/>
              <a:t>遵守执行</a:t>
            </a:r>
            <a:r>
              <a:rPr lang="zh-CN" altLang="zh-CN" sz="1600" dirty="0" smtClean="0"/>
              <a:t>。</a:t>
            </a:r>
            <a:endParaRPr lang="en-US" altLang="zh-CN" sz="1600" dirty="0"/>
          </a:p>
        </p:txBody>
      </p:sp>
      <p:sp>
        <p:nvSpPr>
          <p:cNvPr id="6" name="矩形 20"/>
          <p:cNvSpPr>
            <a:spLocks noChangeArrowheads="1"/>
          </p:cNvSpPr>
          <p:nvPr/>
        </p:nvSpPr>
        <p:spPr bwMode="auto">
          <a:xfrm>
            <a:off x="3131840" y="332656"/>
            <a:ext cx="2435282" cy="369332"/>
          </a:xfrm>
          <a:prstGeom prst="rect">
            <a:avLst/>
          </a:prstGeom>
          <a:noFill/>
          <a:ln w="9525">
            <a:noFill/>
            <a:miter lim="800000"/>
            <a:headEnd/>
            <a:tailEnd/>
          </a:ln>
        </p:spPr>
        <p:txBody>
          <a:bodyPr wrap="none">
            <a:spAutoFit/>
          </a:bodyPr>
          <a:lstStyle/>
          <a:p>
            <a:r>
              <a:rPr lang="zh-CN" altLang="zh-CN" b="1" dirty="0" smtClean="0"/>
              <a:t>第</a:t>
            </a:r>
            <a:r>
              <a:rPr lang="zh-CN" altLang="en-US" b="1" dirty="0" smtClean="0"/>
              <a:t>五</a:t>
            </a:r>
            <a:r>
              <a:rPr lang="zh-CN" altLang="zh-CN" b="1" dirty="0" smtClean="0"/>
              <a:t>章</a:t>
            </a:r>
            <a:r>
              <a:rPr lang="en-US" altLang="zh-CN" b="1" dirty="0" smtClean="0"/>
              <a:t>   </a:t>
            </a:r>
            <a:r>
              <a:rPr lang="zh-CN" altLang="zh-CN" b="1" dirty="0" smtClean="0"/>
              <a:t>调试</a:t>
            </a:r>
            <a:r>
              <a:rPr lang="zh-CN" altLang="en-US" b="1" dirty="0" smtClean="0"/>
              <a:t>过程管理</a:t>
            </a:r>
            <a:endParaRPr lang="zh-CN" altLang="en-US" b="1" dirty="0"/>
          </a:p>
        </p:txBody>
      </p:sp>
    </p:spTree>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矩形 36"/>
          <p:cNvSpPr/>
          <p:nvPr/>
        </p:nvSpPr>
        <p:spPr>
          <a:xfrm>
            <a:off x="8604250" y="6500285"/>
            <a:ext cx="431800" cy="28998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5" name="矩形 4"/>
          <p:cNvSpPr/>
          <p:nvPr/>
        </p:nvSpPr>
        <p:spPr>
          <a:xfrm>
            <a:off x="467544" y="980728"/>
            <a:ext cx="8280400" cy="2062103"/>
          </a:xfrm>
          <a:prstGeom prst="rect">
            <a:avLst/>
          </a:prstGeom>
        </p:spPr>
        <p:txBody>
          <a:bodyPr>
            <a:spAutoFit/>
          </a:bodyPr>
          <a:lstStyle/>
          <a:p>
            <a:pPr indent="173038">
              <a:lnSpc>
                <a:spcPct val="150000"/>
              </a:lnSpc>
              <a:defRPr/>
            </a:pPr>
            <a:r>
              <a:rPr lang="en-US" altLang="zh-CN" sz="1600" b="1" dirty="0" smtClean="0"/>
              <a:t>3.8 </a:t>
            </a:r>
            <a:r>
              <a:rPr lang="zh-CN" altLang="en-US" sz="1600" b="1" dirty="0" smtClean="0"/>
              <a:t> </a:t>
            </a:r>
            <a:r>
              <a:rPr lang="zh-CN" altLang="zh-CN" sz="1600" b="1" dirty="0" smtClean="0"/>
              <a:t>调试</a:t>
            </a:r>
            <a:r>
              <a:rPr lang="zh-CN" altLang="zh-CN" sz="1600" b="1" dirty="0"/>
              <a:t>经验反馈管理</a:t>
            </a:r>
          </a:p>
          <a:p>
            <a:pPr indent="173038">
              <a:lnSpc>
                <a:spcPct val="150000"/>
              </a:lnSpc>
              <a:defRPr/>
            </a:pPr>
            <a:r>
              <a:rPr lang="en-US" altLang="zh-CN" sz="1600" dirty="0"/>
              <a:t>    </a:t>
            </a:r>
            <a:r>
              <a:rPr lang="zh-CN" altLang="zh-CN" sz="1600" dirty="0"/>
              <a:t>针对</a:t>
            </a:r>
            <a:r>
              <a:rPr lang="zh-CN" altLang="zh-CN" sz="1600" dirty="0" smtClean="0"/>
              <a:t>调试过程</a:t>
            </a:r>
            <a:r>
              <a:rPr lang="zh-CN" altLang="zh-CN" sz="1600" dirty="0"/>
              <a:t>中发生的异常事件及时组织根本原因分析，采取纠正措施，并做到及时、有效地经验反馈。通过有效地经验</a:t>
            </a:r>
            <a:r>
              <a:rPr lang="zh-CN" altLang="zh-CN" sz="1600" dirty="0" smtClean="0"/>
              <a:t>反馈</a:t>
            </a:r>
            <a:r>
              <a:rPr lang="zh-CN" altLang="en-US" sz="1600" dirty="0" smtClean="0"/>
              <a:t>，</a:t>
            </a:r>
            <a:r>
              <a:rPr lang="zh-CN" altLang="zh-CN" sz="1600" dirty="0" smtClean="0"/>
              <a:t>避免</a:t>
            </a:r>
            <a:r>
              <a:rPr lang="zh-CN" altLang="zh-CN" sz="1600" dirty="0"/>
              <a:t>同类事件或问题重复发生的可能，并及时将相关信息分发到相关单位或人员。</a:t>
            </a:r>
          </a:p>
          <a:p>
            <a:pPr marL="92075" indent="266700">
              <a:defRPr/>
            </a:pPr>
            <a:endParaRPr lang="en-US" altLang="zh-CN" sz="1600" dirty="0">
              <a:solidFill>
                <a:prstClr val="black"/>
              </a:solidFill>
              <a:cs typeface="宋体" pitchFamily="2" charset="-122"/>
            </a:endParaRPr>
          </a:p>
          <a:p>
            <a:pPr marL="92075" indent="266700">
              <a:defRPr/>
            </a:pPr>
            <a:endParaRPr lang="zh-CN" altLang="en-US" sz="1600" dirty="0">
              <a:solidFill>
                <a:prstClr val="black"/>
              </a:solidFill>
            </a:endParaRPr>
          </a:p>
        </p:txBody>
      </p:sp>
      <p:sp>
        <p:nvSpPr>
          <p:cNvPr id="6" name="矩形 20"/>
          <p:cNvSpPr>
            <a:spLocks noChangeArrowheads="1"/>
          </p:cNvSpPr>
          <p:nvPr/>
        </p:nvSpPr>
        <p:spPr bwMode="auto">
          <a:xfrm>
            <a:off x="3131840" y="332656"/>
            <a:ext cx="2435282" cy="369332"/>
          </a:xfrm>
          <a:prstGeom prst="rect">
            <a:avLst/>
          </a:prstGeom>
          <a:noFill/>
          <a:ln w="9525">
            <a:noFill/>
            <a:miter lim="800000"/>
            <a:headEnd/>
            <a:tailEnd/>
          </a:ln>
        </p:spPr>
        <p:txBody>
          <a:bodyPr wrap="none">
            <a:spAutoFit/>
          </a:bodyPr>
          <a:lstStyle/>
          <a:p>
            <a:r>
              <a:rPr lang="zh-CN" altLang="zh-CN" b="1" dirty="0" smtClean="0"/>
              <a:t>第</a:t>
            </a:r>
            <a:r>
              <a:rPr lang="zh-CN" altLang="en-US" b="1" dirty="0" smtClean="0"/>
              <a:t>五</a:t>
            </a:r>
            <a:r>
              <a:rPr lang="zh-CN" altLang="zh-CN" b="1" dirty="0" smtClean="0"/>
              <a:t>章</a:t>
            </a:r>
            <a:r>
              <a:rPr lang="en-US" altLang="zh-CN" b="1" dirty="0" smtClean="0"/>
              <a:t>   </a:t>
            </a:r>
            <a:r>
              <a:rPr lang="zh-CN" altLang="zh-CN" b="1" dirty="0" smtClean="0"/>
              <a:t>调试</a:t>
            </a:r>
            <a:r>
              <a:rPr lang="zh-CN" altLang="en-US" b="1" dirty="0" smtClean="0"/>
              <a:t>过程管理</a:t>
            </a:r>
            <a:endParaRPr lang="zh-CN" altLang="en-US" b="1" dirty="0"/>
          </a:p>
        </p:txBody>
      </p:sp>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矩形 36"/>
          <p:cNvSpPr/>
          <p:nvPr/>
        </p:nvSpPr>
        <p:spPr>
          <a:xfrm>
            <a:off x="8604250" y="6500285"/>
            <a:ext cx="431800" cy="28998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7" name="矩形 6"/>
          <p:cNvSpPr/>
          <p:nvPr/>
        </p:nvSpPr>
        <p:spPr>
          <a:xfrm>
            <a:off x="2195736" y="2564904"/>
            <a:ext cx="5328592" cy="707886"/>
          </a:xfrm>
          <a:prstGeom prst="rect">
            <a:avLst/>
          </a:prstGeom>
        </p:spPr>
        <p:txBody>
          <a:bodyPr wrap="square">
            <a:spAutoFit/>
          </a:bodyPr>
          <a:lstStyle/>
          <a:p>
            <a:pPr lvl="0" algn="ctr" fontAlgn="base">
              <a:spcBef>
                <a:spcPct val="0"/>
              </a:spcBef>
              <a:spcAft>
                <a:spcPct val="0"/>
              </a:spcAft>
              <a:defRPr/>
            </a:pPr>
            <a:r>
              <a:rPr lang="zh-CN" altLang="en-US" sz="4000" b="1" kern="0" dirty="0" smtClean="0">
                <a:latin typeface="微软雅黑" panose="020B0503020204020204" pitchFamily="34" charset="-122"/>
                <a:ea typeface="微软雅黑" panose="020B0503020204020204" pitchFamily="34" charset="-122"/>
              </a:rPr>
              <a:t>调试移交管理</a:t>
            </a:r>
            <a:endParaRPr lang="zh-CN" altLang="en-US" sz="4000" b="1" kern="0" dirty="0">
              <a:latin typeface="微软雅黑" panose="020B0503020204020204" pitchFamily="34" charset="-122"/>
              <a:ea typeface="微软雅黑" panose="020B0503020204020204" pitchFamily="34" charset="-122"/>
            </a:endParaRPr>
          </a:p>
        </p:txBody>
      </p:sp>
      <p:sp>
        <p:nvSpPr>
          <p:cNvPr id="4" name="矩形 20"/>
          <p:cNvSpPr>
            <a:spLocks noChangeArrowheads="1"/>
          </p:cNvSpPr>
          <p:nvPr/>
        </p:nvSpPr>
        <p:spPr bwMode="auto">
          <a:xfrm>
            <a:off x="3131840" y="332656"/>
            <a:ext cx="2435282" cy="369332"/>
          </a:xfrm>
          <a:prstGeom prst="rect">
            <a:avLst/>
          </a:prstGeom>
          <a:noFill/>
          <a:ln w="9525">
            <a:noFill/>
            <a:miter lim="800000"/>
            <a:headEnd/>
            <a:tailEnd/>
          </a:ln>
        </p:spPr>
        <p:txBody>
          <a:bodyPr wrap="none">
            <a:spAutoFit/>
          </a:bodyPr>
          <a:lstStyle/>
          <a:p>
            <a:r>
              <a:rPr lang="zh-CN" altLang="zh-CN" b="1" dirty="0" smtClean="0"/>
              <a:t>第</a:t>
            </a:r>
            <a:r>
              <a:rPr lang="zh-CN" altLang="en-US" b="1" dirty="0" smtClean="0"/>
              <a:t>六</a:t>
            </a:r>
            <a:r>
              <a:rPr lang="zh-CN" altLang="zh-CN" b="1" dirty="0" smtClean="0"/>
              <a:t>章</a:t>
            </a:r>
            <a:r>
              <a:rPr lang="en-US" altLang="zh-CN" b="1" dirty="0" smtClean="0"/>
              <a:t>   </a:t>
            </a:r>
            <a:r>
              <a:rPr lang="zh-CN" altLang="zh-CN" b="1" dirty="0" smtClean="0"/>
              <a:t>调试</a:t>
            </a:r>
            <a:r>
              <a:rPr lang="zh-CN" altLang="en-US" b="1" dirty="0" smtClean="0"/>
              <a:t>移交管理</a:t>
            </a:r>
            <a:endParaRPr lang="zh-CN" altLang="en-US" b="1" dirty="0"/>
          </a:p>
        </p:txBody>
      </p:sp>
    </p:spTree>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矩形 36"/>
          <p:cNvSpPr/>
          <p:nvPr/>
        </p:nvSpPr>
        <p:spPr>
          <a:xfrm>
            <a:off x="8604250" y="6500285"/>
            <a:ext cx="431800" cy="28998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5" name="矩形 4"/>
          <p:cNvSpPr/>
          <p:nvPr/>
        </p:nvSpPr>
        <p:spPr>
          <a:xfrm>
            <a:off x="467544" y="908720"/>
            <a:ext cx="8351837" cy="5447645"/>
          </a:xfrm>
          <a:prstGeom prst="rect">
            <a:avLst/>
          </a:prstGeom>
        </p:spPr>
        <p:txBody>
          <a:bodyPr>
            <a:spAutoFit/>
          </a:bodyPr>
          <a:lstStyle/>
          <a:p>
            <a:pPr indent="173038">
              <a:lnSpc>
                <a:spcPct val="150000"/>
              </a:lnSpc>
              <a:defRPr/>
            </a:pPr>
            <a:r>
              <a:rPr lang="en-US" altLang="zh-CN" sz="2000" b="1" dirty="0">
                <a:solidFill>
                  <a:prstClr val="black"/>
                </a:solidFill>
                <a:latin typeface="黑体" pitchFamily="49" charset="-122"/>
                <a:cs typeface="Times New Roman" pitchFamily="18" charset="0"/>
              </a:rPr>
              <a:t>1</a:t>
            </a:r>
            <a:r>
              <a:rPr lang="en-US" altLang="zh-CN" sz="2000" b="1" dirty="0" bmk="">
                <a:solidFill>
                  <a:prstClr val="black"/>
                </a:solidFill>
                <a:latin typeface="黑体" pitchFamily="49" charset="-122"/>
                <a:cs typeface="Times New Roman" pitchFamily="18" charset="0"/>
              </a:rPr>
              <a:t>.</a:t>
            </a:r>
            <a:r>
              <a:rPr lang="zh-CN" altLang="en-US" sz="2000" b="1" dirty="0" bmk="">
                <a:solidFill>
                  <a:prstClr val="black"/>
                </a:solidFill>
                <a:latin typeface="黑体" pitchFamily="49" charset="-122"/>
                <a:cs typeface="Times New Roman" pitchFamily="18" charset="0"/>
              </a:rPr>
              <a:t>参照标准 </a:t>
            </a:r>
            <a:endParaRPr lang="zh-CN" altLang="en-US" sz="2000" b="1" dirty="0" bmk="">
              <a:solidFill>
                <a:prstClr val="black"/>
              </a:solidFill>
              <a:latin typeface="Cambria" pitchFamily="18" charset="0"/>
              <a:cs typeface="Times New Roman" pitchFamily="18" charset="0"/>
            </a:endParaRPr>
          </a:p>
          <a:p>
            <a:pPr indent="173038">
              <a:lnSpc>
                <a:spcPct val="150000"/>
              </a:lnSpc>
              <a:defRPr/>
            </a:pPr>
            <a:r>
              <a:rPr lang="en-US" altLang="zh-CN" sz="1600" dirty="0" bmk="">
                <a:solidFill>
                  <a:prstClr val="black"/>
                </a:solidFill>
                <a:latin typeface="Calibri" pitchFamily="34" charset="0"/>
                <a:cs typeface="宋体" pitchFamily="2" charset="-122"/>
              </a:rPr>
              <a:t>《</a:t>
            </a:r>
            <a:r>
              <a:rPr lang="zh-CN" altLang="en-US" sz="1600" dirty="0" bmk="">
                <a:solidFill>
                  <a:prstClr val="black"/>
                </a:solidFill>
                <a:latin typeface="Calibri" pitchFamily="34" charset="0"/>
                <a:cs typeface="宋体" pitchFamily="2" charset="-122"/>
              </a:rPr>
              <a:t>核电厂质量保证安全规定</a:t>
            </a:r>
            <a:r>
              <a:rPr lang="en-US" altLang="zh-CN" sz="1600" dirty="0" bmk="">
                <a:solidFill>
                  <a:prstClr val="black"/>
                </a:solidFill>
                <a:latin typeface="Calibri" pitchFamily="34" charset="0"/>
                <a:cs typeface="宋体" pitchFamily="2" charset="-122"/>
              </a:rPr>
              <a:t>》HAF003(1991)</a:t>
            </a:r>
            <a:r>
              <a:rPr lang="zh-CN" altLang="en-US" sz="1600" dirty="0" bmk="">
                <a:solidFill>
                  <a:prstClr val="black"/>
                </a:solidFill>
                <a:latin typeface="Calibri" pitchFamily="34" charset="0"/>
                <a:cs typeface="宋体" pitchFamily="2" charset="-122"/>
              </a:rPr>
              <a:t>，</a:t>
            </a:r>
            <a:endParaRPr lang="zh-CN" altLang="en-US" sz="1600" dirty="0" bmk="">
              <a:solidFill>
                <a:prstClr val="black"/>
              </a:solidFill>
            </a:endParaRPr>
          </a:p>
          <a:p>
            <a:pPr indent="173038">
              <a:lnSpc>
                <a:spcPct val="150000"/>
              </a:lnSpc>
              <a:defRPr/>
            </a:pPr>
            <a:r>
              <a:rPr lang="en-US" altLang="zh-CN" sz="1600" dirty="0" bmk="">
                <a:solidFill>
                  <a:prstClr val="black"/>
                </a:solidFill>
                <a:latin typeface="Calibri" pitchFamily="34" charset="0"/>
                <a:cs typeface="宋体" pitchFamily="2" charset="-122"/>
              </a:rPr>
              <a:t>《</a:t>
            </a:r>
            <a:r>
              <a:rPr lang="zh-CN" altLang="en-US" sz="1600" dirty="0" bmk="">
                <a:solidFill>
                  <a:prstClr val="black"/>
                </a:solidFill>
                <a:latin typeface="Calibri" pitchFamily="34" charset="0"/>
                <a:cs typeface="宋体" pitchFamily="2" charset="-122"/>
              </a:rPr>
              <a:t>核电厂调试程序</a:t>
            </a:r>
            <a:r>
              <a:rPr lang="en-US" altLang="zh-CN" sz="1600" dirty="0" bmk="">
                <a:solidFill>
                  <a:prstClr val="black"/>
                </a:solidFill>
                <a:latin typeface="Calibri" pitchFamily="34" charset="0"/>
                <a:cs typeface="宋体" pitchFamily="2" charset="-122"/>
              </a:rPr>
              <a:t>》 HAD103/02 (1987)</a:t>
            </a:r>
            <a:endParaRPr lang="en-US" altLang="zh-CN" sz="1600" dirty="0" bmk="">
              <a:solidFill>
                <a:prstClr val="black"/>
              </a:solidFill>
            </a:endParaRPr>
          </a:p>
          <a:p>
            <a:pPr indent="173038">
              <a:lnSpc>
                <a:spcPct val="150000"/>
              </a:lnSpc>
              <a:defRPr/>
            </a:pPr>
            <a:r>
              <a:rPr lang="en-US" altLang="zh-CN" sz="1600" dirty="0" bmk="">
                <a:solidFill>
                  <a:prstClr val="black"/>
                </a:solidFill>
                <a:latin typeface="Calibri" pitchFamily="34" charset="0"/>
                <a:cs typeface="宋体" pitchFamily="2" charset="-122"/>
              </a:rPr>
              <a:t>《</a:t>
            </a:r>
            <a:r>
              <a:rPr lang="zh-CN" altLang="en-US" sz="1600" dirty="0" bmk="">
                <a:solidFill>
                  <a:prstClr val="black"/>
                </a:solidFill>
                <a:latin typeface="Calibri" pitchFamily="34" charset="0"/>
                <a:cs typeface="宋体" pitchFamily="2" charset="-122"/>
              </a:rPr>
              <a:t>核电厂调试和运行期间的质量保证</a:t>
            </a:r>
            <a:r>
              <a:rPr lang="en-US" altLang="zh-CN" sz="1600" dirty="0" bmk="">
                <a:solidFill>
                  <a:prstClr val="black"/>
                </a:solidFill>
                <a:latin typeface="Calibri" pitchFamily="34" charset="0"/>
                <a:cs typeface="宋体" pitchFamily="2" charset="-122"/>
              </a:rPr>
              <a:t>》HAD003/09(1988)</a:t>
            </a:r>
            <a:endParaRPr lang="en-US" altLang="zh-CN" sz="1600" dirty="0" bmk="">
              <a:solidFill>
                <a:prstClr val="black"/>
              </a:solidFill>
            </a:endParaRPr>
          </a:p>
          <a:p>
            <a:pPr indent="173038">
              <a:lnSpc>
                <a:spcPct val="150000"/>
              </a:lnSpc>
              <a:defRPr/>
            </a:pPr>
            <a:r>
              <a:rPr lang="en-US" altLang="zh-CN" sz="1600" dirty="0" bmk="">
                <a:solidFill>
                  <a:prstClr val="black"/>
                </a:solidFill>
                <a:latin typeface="Calibri" pitchFamily="34" charset="0"/>
                <a:cs typeface="宋体" pitchFamily="2" charset="-122"/>
              </a:rPr>
              <a:t>《</a:t>
            </a:r>
            <a:r>
              <a:rPr lang="zh-CN" altLang="en-US" sz="1600" dirty="0" bmk="">
                <a:solidFill>
                  <a:prstClr val="black"/>
                </a:solidFill>
                <a:latin typeface="Calibri" pitchFamily="34" charset="0"/>
                <a:cs typeface="宋体" pitchFamily="2" charset="-122"/>
              </a:rPr>
              <a:t>核电工程建设业绩目标与准则</a:t>
            </a:r>
            <a:r>
              <a:rPr lang="en-US" altLang="zh-CN" sz="1600" dirty="0" bmk="">
                <a:solidFill>
                  <a:prstClr val="black"/>
                </a:solidFill>
                <a:latin typeface="Calibri" pitchFamily="34" charset="0"/>
                <a:cs typeface="宋体" pitchFamily="2" charset="-122"/>
              </a:rPr>
              <a:t>》</a:t>
            </a:r>
            <a:r>
              <a:rPr lang="zh-CN" altLang="en-US" sz="1600" dirty="0" bmk="">
                <a:solidFill>
                  <a:prstClr val="black"/>
                </a:solidFill>
                <a:latin typeface="Calibri" pitchFamily="34" charset="0"/>
                <a:cs typeface="宋体" pitchFamily="2" charset="-122"/>
              </a:rPr>
              <a:t>（</a:t>
            </a:r>
            <a:r>
              <a:rPr lang="en-US" altLang="zh-CN" sz="1600" dirty="0" bmk="">
                <a:solidFill>
                  <a:prstClr val="black"/>
                </a:solidFill>
                <a:latin typeface="Calibri" pitchFamily="34" charset="0"/>
                <a:cs typeface="宋体" pitchFamily="2" charset="-122"/>
              </a:rPr>
              <a:t>2016</a:t>
            </a:r>
            <a:r>
              <a:rPr lang="zh-CN" altLang="en-US" sz="1600" dirty="0" bmk="">
                <a:solidFill>
                  <a:prstClr val="black"/>
                </a:solidFill>
                <a:latin typeface="Calibri" pitchFamily="34" charset="0"/>
                <a:cs typeface="宋体" pitchFamily="2" charset="-122"/>
              </a:rPr>
              <a:t>版）</a:t>
            </a:r>
            <a:endParaRPr lang="zh-CN" altLang="en-US" sz="1600" dirty="0" bmk="">
              <a:solidFill>
                <a:prstClr val="black"/>
              </a:solidFill>
            </a:endParaRPr>
          </a:p>
          <a:p>
            <a:pPr indent="173038">
              <a:lnSpc>
                <a:spcPct val="150000"/>
              </a:lnSpc>
              <a:defRPr/>
            </a:pPr>
            <a:r>
              <a:rPr lang="en-US" altLang="zh-CN" sz="1600" dirty="0" bmk="">
                <a:solidFill>
                  <a:prstClr val="black"/>
                </a:solidFill>
                <a:latin typeface="Calibri" pitchFamily="34" charset="0"/>
                <a:cs typeface="宋体" pitchFamily="2" charset="-122"/>
              </a:rPr>
              <a:t>《</a:t>
            </a:r>
            <a:r>
              <a:rPr lang="zh-CN" altLang="en-US" sz="1600" dirty="0" bmk="">
                <a:solidFill>
                  <a:prstClr val="black"/>
                </a:solidFill>
                <a:latin typeface="Calibri" pitchFamily="34" charset="0"/>
                <a:cs typeface="宋体" pitchFamily="2" charset="-122"/>
              </a:rPr>
              <a:t>核电项目调试相关合同文件</a:t>
            </a:r>
            <a:r>
              <a:rPr lang="en-US" altLang="zh-CN" sz="1600" dirty="0" smtClean="0" bmk="">
                <a:solidFill>
                  <a:prstClr val="black"/>
                </a:solidFill>
                <a:latin typeface="Calibri" pitchFamily="34" charset="0"/>
                <a:cs typeface="宋体" pitchFamily="2" charset="-122"/>
              </a:rPr>
              <a:t>》</a:t>
            </a:r>
          </a:p>
          <a:p>
            <a:pPr indent="173038">
              <a:lnSpc>
                <a:spcPct val="150000"/>
              </a:lnSpc>
              <a:defRPr/>
            </a:pPr>
            <a:endParaRPr lang="en-US" altLang="zh-CN" sz="1600" b="1" dirty="0" smtClean="0" bmk="">
              <a:solidFill>
                <a:prstClr val="black"/>
              </a:solidFill>
              <a:latin typeface="Calibri" pitchFamily="34" charset="0"/>
              <a:cs typeface="Times New Roman" pitchFamily="18" charset="0"/>
            </a:endParaRPr>
          </a:p>
          <a:p>
            <a:pPr indent="173038">
              <a:lnSpc>
                <a:spcPct val="150000"/>
              </a:lnSpc>
              <a:defRPr/>
            </a:pPr>
            <a:r>
              <a:rPr lang="en-US" altLang="zh-CN" sz="1600" dirty="0" smtClean="0"/>
              <a:t>HAD003/09G</a:t>
            </a:r>
            <a:r>
              <a:rPr lang="zh-CN" altLang="en-US" sz="1600" dirty="0" smtClean="0"/>
              <a:t>规定：</a:t>
            </a:r>
            <a:r>
              <a:rPr lang="zh-CN" altLang="en-US" sz="1600" b="1" dirty="0" smtClean="0"/>
              <a:t>“为把部件、系统及有关记录从施工队向调试小组以书面文件进行移交以及为标明该部件和系统的状态变更，必须制定措施。调试人员必须审查由施工单位提供的文件，对其任何缺陷应予鉴别并作处理。当已决定能进行交接时，必须由施工和调试小组的代表共同校核部件和系统；移交记录必须由双方签字，以表明责任的正式交接。”；</a:t>
            </a:r>
            <a:endParaRPr lang="en-US" altLang="zh-CN" sz="1600" b="1" dirty="0" smtClean="0"/>
          </a:p>
          <a:p>
            <a:pPr indent="173038">
              <a:lnSpc>
                <a:spcPct val="150000"/>
              </a:lnSpc>
              <a:defRPr/>
            </a:pPr>
            <a:r>
              <a:rPr lang="zh-CN" altLang="en-US" sz="1600" b="1" dirty="0" smtClean="0"/>
              <a:t>“必须进行部件，系统及有关记录从调试小组向运行组的形成文件的交接。”</a:t>
            </a:r>
            <a:endParaRPr lang="en-US" altLang="zh-CN" sz="1600" b="1" dirty="0" smtClean="0"/>
          </a:p>
          <a:p>
            <a:pPr indent="173038">
              <a:lnSpc>
                <a:spcPct val="150000"/>
              </a:lnSpc>
              <a:defRPr/>
            </a:pPr>
            <a:r>
              <a:rPr lang="en-US" altLang="zh-CN" sz="2000" b="1" dirty="0" smtClean="0">
                <a:solidFill>
                  <a:prstClr val="black"/>
                </a:solidFill>
                <a:latin typeface="黑体" pitchFamily="49" charset="-122"/>
                <a:cs typeface="Times New Roman" pitchFamily="18" charset="0"/>
              </a:rPr>
              <a:t>2.</a:t>
            </a:r>
            <a:r>
              <a:rPr lang="zh-CN" altLang="en-US" sz="2000" b="1" dirty="0" smtClean="0">
                <a:solidFill>
                  <a:prstClr val="black"/>
                </a:solidFill>
                <a:latin typeface="黑体" pitchFamily="49" charset="-122"/>
                <a:cs typeface="Times New Roman" pitchFamily="18" charset="0"/>
              </a:rPr>
              <a:t>适用阶段</a:t>
            </a:r>
            <a:endParaRPr lang="en-US" altLang="zh-CN" sz="2000" b="1" dirty="0" smtClean="0">
              <a:solidFill>
                <a:prstClr val="black"/>
              </a:solidFill>
              <a:latin typeface="黑体" pitchFamily="49" charset="-122"/>
              <a:cs typeface="Times New Roman" pitchFamily="18" charset="0"/>
            </a:endParaRPr>
          </a:p>
          <a:p>
            <a:pPr indent="173038">
              <a:lnSpc>
                <a:spcPct val="150000"/>
              </a:lnSpc>
              <a:defRPr/>
            </a:pPr>
            <a:r>
              <a:rPr lang="zh-CN" altLang="en-US" sz="1600" dirty="0" smtClean="0" bmk="">
                <a:solidFill>
                  <a:prstClr val="black"/>
                </a:solidFill>
                <a:latin typeface="Calibri" pitchFamily="34" charset="0"/>
                <a:cs typeface="宋体" pitchFamily="2" charset="-122"/>
              </a:rPr>
              <a:t>核电厂调试阶段</a:t>
            </a:r>
            <a:endParaRPr lang="en-US" altLang="zh-CN" sz="1600" dirty="0" smtClean="0" bmk="">
              <a:solidFill>
                <a:prstClr val="black"/>
              </a:solidFill>
              <a:latin typeface="Calibri" pitchFamily="34" charset="0"/>
              <a:cs typeface="宋体" pitchFamily="2" charset="-122"/>
            </a:endParaRPr>
          </a:p>
        </p:txBody>
      </p:sp>
      <p:sp>
        <p:nvSpPr>
          <p:cNvPr id="6" name="矩形 20"/>
          <p:cNvSpPr>
            <a:spLocks noChangeArrowheads="1"/>
          </p:cNvSpPr>
          <p:nvPr/>
        </p:nvSpPr>
        <p:spPr bwMode="auto">
          <a:xfrm>
            <a:off x="3131840" y="332656"/>
            <a:ext cx="2435282" cy="369332"/>
          </a:xfrm>
          <a:prstGeom prst="rect">
            <a:avLst/>
          </a:prstGeom>
          <a:noFill/>
          <a:ln w="9525">
            <a:noFill/>
            <a:miter lim="800000"/>
            <a:headEnd/>
            <a:tailEnd/>
          </a:ln>
        </p:spPr>
        <p:txBody>
          <a:bodyPr wrap="none">
            <a:spAutoFit/>
          </a:bodyPr>
          <a:lstStyle/>
          <a:p>
            <a:r>
              <a:rPr lang="zh-CN" altLang="zh-CN" b="1" dirty="0" smtClean="0"/>
              <a:t>第</a:t>
            </a:r>
            <a:r>
              <a:rPr lang="zh-CN" altLang="en-US" b="1" dirty="0" smtClean="0"/>
              <a:t>六</a:t>
            </a:r>
            <a:r>
              <a:rPr lang="zh-CN" altLang="zh-CN" b="1" dirty="0" smtClean="0"/>
              <a:t>章</a:t>
            </a:r>
            <a:r>
              <a:rPr lang="en-US" altLang="zh-CN" b="1" dirty="0" smtClean="0"/>
              <a:t>   </a:t>
            </a:r>
            <a:r>
              <a:rPr lang="zh-CN" altLang="zh-CN" b="1" dirty="0" smtClean="0"/>
              <a:t>调试</a:t>
            </a:r>
            <a:r>
              <a:rPr lang="zh-CN" altLang="en-US" b="1" dirty="0" smtClean="0"/>
              <a:t>移交管理</a:t>
            </a:r>
            <a:endParaRPr lang="zh-CN" altLang="en-US" b="1" dirty="0"/>
          </a:p>
        </p:txBody>
      </p:sp>
    </p:spTree>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矩形 36"/>
          <p:cNvSpPr/>
          <p:nvPr/>
        </p:nvSpPr>
        <p:spPr>
          <a:xfrm>
            <a:off x="8604250" y="6500285"/>
            <a:ext cx="431800" cy="28998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5" name="矩形 4"/>
          <p:cNvSpPr/>
          <p:nvPr/>
        </p:nvSpPr>
        <p:spPr>
          <a:xfrm>
            <a:off x="467544" y="980728"/>
            <a:ext cx="8208142" cy="1661993"/>
          </a:xfrm>
          <a:prstGeom prst="rect">
            <a:avLst/>
          </a:prstGeom>
        </p:spPr>
        <p:txBody>
          <a:bodyPr wrap="square">
            <a:spAutoFit/>
          </a:bodyPr>
          <a:lstStyle/>
          <a:p>
            <a:pPr indent="173038">
              <a:lnSpc>
                <a:spcPct val="150000"/>
              </a:lnSpc>
              <a:defRPr/>
            </a:pPr>
            <a:r>
              <a:rPr lang="en-US" altLang="zh-CN" sz="2000" b="1" dirty="0" smtClean="0" bmk="">
                <a:solidFill>
                  <a:prstClr val="black"/>
                </a:solidFill>
                <a:latin typeface="黑体" pitchFamily="49" charset="-122"/>
                <a:cs typeface="Times New Roman" pitchFamily="18" charset="0"/>
              </a:rPr>
              <a:t>3.</a:t>
            </a:r>
            <a:r>
              <a:rPr lang="zh-CN" altLang="en-US" sz="2000" b="1" dirty="0" bmk="">
                <a:solidFill>
                  <a:prstClr val="black"/>
                </a:solidFill>
                <a:latin typeface="黑体" pitchFamily="49" charset="-122"/>
                <a:cs typeface="Times New Roman" pitchFamily="18" charset="0"/>
              </a:rPr>
              <a:t>控制要点</a:t>
            </a:r>
            <a:endParaRPr lang="zh-CN" altLang="en-US" sz="2000" b="1" dirty="0" bmk="">
              <a:solidFill>
                <a:prstClr val="black"/>
              </a:solidFill>
              <a:latin typeface="Cambria" pitchFamily="18" charset="0"/>
              <a:cs typeface="Times New Roman" pitchFamily="18" charset="0"/>
            </a:endParaRPr>
          </a:p>
          <a:p>
            <a:pPr indent="173038">
              <a:lnSpc>
                <a:spcPct val="150000"/>
              </a:lnSpc>
              <a:defRPr/>
            </a:pPr>
            <a:r>
              <a:rPr lang="zh-CN" altLang="en-US" sz="1600" dirty="0" bmk="">
                <a:solidFill>
                  <a:srgbClr val="000000"/>
                </a:solidFill>
                <a:latin typeface="Calibri" pitchFamily="34" charset="0"/>
                <a:cs typeface="宋体" pitchFamily="2" charset="-122"/>
              </a:rPr>
              <a:t>    </a:t>
            </a:r>
            <a:r>
              <a:rPr lang="zh-CN" altLang="en-US" sz="1600" dirty="0" smtClean="0" bmk="">
                <a:solidFill>
                  <a:srgbClr val="000000"/>
                </a:solidFill>
                <a:latin typeface="Calibri" pitchFamily="34" charset="0"/>
                <a:cs typeface="宋体" pitchFamily="2" charset="-122"/>
              </a:rPr>
              <a:t> 按照</a:t>
            </a:r>
            <a:r>
              <a:rPr lang="zh-CN" altLang="en-US" sz="1600" dirty="0" bmk="">
                <a:solidFill>
                  <a:srgbClr val="000000"/>
                </a:solidFill>
                <a:latin typeface="Calibri" pitchFamily="34" charset="0"/>
                <a:cs typeface="宋体" pitchFamily="2" charset="-122"/>
              </a:rPr>
              <a:t>高标准、先进的管理</a:t>
            </a:r>
            <a:r>
              <a:rPr lang="zh-CN" altLang="en-US" sz="1600" dirty="0" smtClean="0" bmk="">
                <a:solidFill>
                  <a:srgbClr val="000000"/>
                </a:solidFill>
                <a:latin typeface="Calibri" pitchFamily="34" charset="0"/>
                <a:cs typeface="宋体" pitchFamily="2" charset="-122"/>
              </a:rPr>
              <a:t>目标，按照</a:t>
            </a:r>
            <a:r>
              <a:rPr lang="zh-CN" altLang="en-US" sz="1600" dirty="0" bmk="">
                <a:solidFill>
                  <a:srgbClr val="000000"/>
                </a:solidFill>
                <a:latin typeface="Calibri" pitchFamily="34" charset="0"/>
                <a:cs typeface="宋体" pitchFamily="2" charset="-122"/>
              </a:rPr>
              <a:t>调试进度</a:t>
            </a:r>
            <a:r>
              <a:rPr lang="zh-CN" altLang="en-US" sz="1600" dirty="0" smtClean="0" bmk="">
                <a:solidFill>
                  <a:srgbClr val="000000"/>
                </a:solidFill>
                <a:latin typeface="Calibri" pitchFamily="34" charset="0"/>
                <a:cs typeface="宋体" pitchFamily="2" charset="-122"/>
              </a:rPr>
              <a:t>要求，建立</a:t>
            </a:r>
            <a:r>
              <a:rPr lang="zh-CN" altLang="en-US" sz="1600" dirty="0" bmk="">
                <a:solidFill>
                  <a:srgbClr val="000000"/>
                </a:solidFill>
                <a:latin typeface="Calibri" pitchFamily="34" charset="0"/>
                <a:cs typeface="宋体" pitchFamily="2" charset="-122"/>
              </a:rPr>
              <a:t>安装与调试、调试与生产相适应的移交接产组织和管理体系、规范移交接产</a:t>
            </a:r>
            <a:r>
              <a:rPr lang="zh-CN" altLang="en-US" sz="1600" dirty="0" smtClean="0" bmk="">
                <a:solidFill>
                  <a:srgbClr val="000000"/>
                </a:solidFill>
                <a:latin typeface="Calibri" pitchFamily="34" charset="0"/>
                <a:cs typeface="宋体" pitchFamily="2" charset="-122"/>
              </a:rPr>
              <a:t>活动，制定</a:t>
            </a:r>
            <a:r>
              <a:rPr lang="zh-CN" altLang="en-US" sz="1600" dirty="0" bmk="">
                <a:solidFill>
                  <a:srgbClr val="000000"/>
                </a:solidFill>
                <a:latin typeface="Calibri" pitchFamily="34" charset="0"/>
                <a:cs typeface="宋体" pitchFamily="2" charset="-122"/>
              </a:rPr>
              <a:t>移交接产工作</a:t>
            </a:r>
            <a:r>
              <a:rPr lang="zh-CN" altLang="en-US" sz="1600" dirty="0" smtClean="0" bmk="">
                <a:solidFill>
                  <a:srgbClr val="000000"/>
                </a:solidFill>
                <a:latin typeface="Calibri" pitchFamily="34" charset="0"/>
                <a:cs typeface="宋体" pitchFamily="2" charset="-122"/>
              </a:rPr>
              <a:t>计划，使</a:t>
            </a:r>
            <a:r>
              <a:rPr lang="zh-CN" altLang="en-US" sz="1600" dirty="0" bmk="">
                <a:solidFill>
                  <a:srgbClr val="000000"/>
                </a:solidFill>
                <a:latin typeface="Calibri" pitchFamily="34" charset="0"/>
                <a:cs typeface="宋体" pitchFamily="2" charset="-122"/>
              </a:rPr>
              <a:t>之有效</a:t>
            </a:r>
            <a:r>
              <a:rPr lang="zh-CN" altLang="en-US" sz="1600" dirty="0" smtClean="0" bmk="">
                <a:solidFill>
                  <a:srgbClr val="000000"/>
                </a:solidFill>
                <a:latin typeface="Calibri" pitchFamily="34" charset="0"/>
                <a:cs typeface="宋体" pitchFamily="2" charset="-122"/>
              </a:rPr>
              <a:t>实施，保障</a:t>
            </a:r>
            <a:r>
              <a:rPr lang="zh-CN" altLang="en-US" sz="1600" dirty="0" bmk="">
                <a:solidFill>
                  <a:srgbClr val="000000"/>
                </a:solidFill>
                <a:latin typeface="Calibri" pitchFamily="34" charset="0"/>
                <a:cs typeface="宋体" pitchFamily="2" charset="-122"/>
              </a:rPr>
              <a:t>移交工作的高质量完成</a:t>
            </a:r>
            <a:r>
              <a:rPr lang="zh-CN" altLang="en-US" sz="1600" dirty="0" smtClean="0" bmk="">
                <a:solidFill>
                  <a:srgbClr val="000000"/>
                </a:solidFill>
                <a:latin typeface="Calibri" pitchFamily="34" charset="0"/>
                <a:cs typeface="宋体" pitchFamily="2" charset="-122"/>
              </a:rPr>
              <a:t>。</a:t>
            </a:r>
            <a:endParaRPr lang="zh-CN" altLang="en-US" sz="1600" b="1" dirty="0" bmk="">
              <a:solidFill>
                <a:prstClr val="black"/>
              </a:solidFill>
              <a:latin typeface="Calibri" pitchFamily="34" charset="0"/>
            </a:endParaRPr>
          </a:p>
        </p:txBody>
      </p:sp>
      <p:graphicFrame>
        <p:nvGraphicFramePr>
          <p:cNvPr id="163842" name="Object 4" descr="ppt/media/image19.emf"/>
          <p:cNvGraphicFramePr>
            <a:graphicFrameLocks noChangeAspect="1"/>
          </p:cNvGraphicFramePr>
          <p:nvPr/>
        </p:nvGraphicFramePr>
        <p:xfrm>
          <a:off x="755576" y="2780928"/>
          <a:ext cx="7673975" cy="3240087"/>
        </p:xfrm>
        <a:graphic>
          <a:graphicData uri="http://schemas.openxmlformats.org/presentationml/2006/ole">
            <mc:AlternateContent xmlns:mc="http://schemas.openxmlformats.org/markup-compatibility/2006">
              <mc:Choice xmlns:v="urn:schemas-microsoft-com:vml" Requires="v">
                <p:oleObj spid="_x0000_s163846" r:id="rId4" imgW="5038725" imgH="2463546" progId="">
                  <p:embed/>
                </p:oleObj>
              </mc:Choice>
              <mc:Fallback>
                <p:oleObj r:id="rId4" imgW="5038725" imgH="2463546" progId="">
                  <p:embed/>
                  <p:pic>
                    <p:nvPicPr>
                      <p:cNvPr id="0" name="Picture 3" descr="ppt/media/image19.em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5576" y="2780928"/>
                        <a:ext cx="7673975" cy="32400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矩形 20"/>
          <p:cNvSpPr>
            <a:spLocks noChangeArrowheads="1"/>
          </p:cNvSpPr>
          <p:nvPr/>
        </p:nvSpPr>
        <p:spPr bwMode="auto">
          <a:xfrm>
            <a:off x="3131840" y="332656"/>
            <a:ext cx="2435282" cy="369332"/>
          </a:xfrm>
          <a:prstGeom prst="rect">
            <a:avLst/>
          </a:prstGeom>
          <a:noFill/>
          <a:ln w="9525">
            <a:noFill/>
            <a:miter lim="800000"/>
            <a:headEnd/>
            <a:tailEnd/>
          </a:ln>
        </p:spPr>
        <p:txBody>
          <a:bodyPr wrap="none">
            <a:spAutoFit/>
          </a:bodyPr>
          <a:lstStyle/>
          <a:p>
            <a:r>
              <a:rPr lang="zh-CN" altLang="zh-CN" b="1" dirty="0" smtClean="0"/>
              <a:t>第</a:t>
            </a:r>
            <a:r>
              <a:rPr lang="zh-CN" altLang="en-US" b="1" dirty="0" smtClean="0"/>
              <a:t>六</a:t>
            </a:r>
            <a:r>
              <a:rPr lang="zh-CN" altLang="zh-CN" b="1" dirty="0" smtClean="0"/>
              <a:t>章</a:t>
            </a:r>
            <a:r>
              <a:rPr lang="en-US" altLang="zh-CN" b="1" dirty="0" smtClean="0"/>
              <a:t>   </a:t>
            </a:r>
            <a:r>
              <a:rPr lang="zh-CN" altLang="zh-CN" b="1" dirty="0" smtClean="0"/>
              <a:t>调试</a:t>
            </a:r>
            <a:r>
              <a:rPr lang="zh-CN" altLang="en-US" b="1" dirty="0" smtClean="0"/>
              <a:t>移交管理</a:t>
            </a:r>
            <a:endParaRPr lang="zh-CN" altLang="en-US" b="1" dirty="0"/>
          </a:p>
        </p:txBody>
      </p:sp>
    </p:spTree>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矩形 36"/>
          <p:cNvSpPr/>
          <p:nvPr/>
        </p:nvSpPr>
        <p:spPr>
          <a:xfrm>
            <a:off x="8604250" y="6500285"/>
            <a:ext cx="431800" cy="28998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5" name="矩形 4"/>
          <p:cNvSpPr/>
          <p:nvPr/>
        </p:nvSpPr>
        <p:spPr>
          <a:xfrm>
            <a:off x="467544" y="980728"/>
            <a:ext cx="8280150" cy="2308324"/>
          </a:xfrm>
          <a:prstGeom prst="rect">
            <a:avLst/>
          </a:prstGeom>
        </p:spPr>
        <p:txBody>
          <a:bodyPr wrap="square">
            <a:spAutoFit/>
          </a:bodyPr>
          <a:lstStyle/>
          <a:p>
            <a:pPr indent="173038">
              <a:lnSpc>
                <a:spcPct val="150000"/>
              </a:lnSpc>
              <a:defRPr/>
            </a:pPr>
            <a:r>
              <a:rPr lang="en-US" altLang="zh-CN" sz="1600" b="1" dirty="0" smtClean="0" bmk="">
                <a:solidFill>
                  <a:prstClr val="black"/>
                </a:solidFill>
                <a:latin typeface="黑体" pitchFamily="49" charset="-122"/>
              </a:rPr>
              <a:t>3.1 </a:t>
            </a:r>
            <a:r>
              <a:rPr lang="zh-CN" altLang="en-US" sz="1600" b="1" dirty="0" smtClean="0" bmk="">
                <a:solidFill>
                  <a:prstClr val="black"/>
                </a:solidFill>
                <a:latin typeface="黑体" pitchFamily="49" charset="-122"/>
              </a:rPr>
              <a:t>调试</a:t>
            </a:r>
            <a:r>
              <a:rPr lang="zh-CN" altLang="en-US" sz="1600" b="1" dirty="0" bmk="">
                <a:solidFill>
                  <a:prstClr val="black"/>
                </a:solidFill>
                <a:latin typeface="黑体" pitchFamily="49" charset="-122"/>
              </a:rPr>
              <a:t>移交组织</a:t>
            </a:r>
            <a:endParaRPr lang="zh-CN" altLang="en-US" sz="1600" b="1" dirty="0" bmk="">
              <a:solidFill>
                <a:prstClr val="black"/>
              </a:solidFill>
              <a:latin typeface="Calibri" pitchFamily="34" charset="0"/>
            </a:endParaRPr>
          </a:p>
          <a:p>
            <a:pPr indent="173038">
              <a:lnSpc>
                <a:spcPct val="150000"/>
              </a:lnSpc>
              <a:defRPr/>
            </a:pPr>
            <a:r>
              <a:rPr lang="zh-CN" altLang="en-US" sz="1600" dirty="0" bmk="">
                <a:solidFill>
                  <a:prstClr val="black"/>
                </a:solidFill>
                <a:latin typeface="Calibri" pitchFamily="34" charset="0"/>
                <a:cs typeface="宋体" pitchFamily="2" charset="-122"/>
              </a:rPr>
              <a:t>     建立调试移交的组织</a:t>
            </a:r>
            <a:r>
              <a:rPr lang="zh-CN" altLang="en-US" sz="1600" dirty="0" smtClean="0" bmk="">
                <a:solidFill>
                  <a:prstClr val="black"/>
                </a:solidFill>
                <a:latin typeface="Calibri" pitchFamily="34" charset="0"/>
                <a:cs typeface="宋体" pitchFamily="2" charset="-122"/>
              </a:rPr>
              <a:t>体系，明确</a:t>
            </a:r>
            <a:r>
              <a:rPr lang="zh-CN" altLang="en-US" sz="1600" dirty="0" bmk="">
                <a:solidFill>
                  <a:prstClr val="black"/>
                </a:solidFill>
                <a:latin typeface="Calibri" pitchFamily="34" charset="0"/>
                <a:cs typeface="宋体" pitchFamily="2" charset="-122"/>
              </a:rPr>
              <a:t>调试组织与其他各单位之间的任务、职责、权限、业绩要求及</a:t>
            </a:r>
            <a:r>
              <a:rPr lang="zh-CN" altLang="en-US" sz="1600" dirty="0" smtClean="0" bmk="">
                <a:solidFill>
                  <a:prstClr val="black"/>
                </a:solidFill>
                <a:latin typeface="Calibri" pitchFamily="34" charset="0"/>
                <a:cs typeface="宋体" pitchFamily="2" charset="-122"/>
              </a:rPr>
              <a:t>接口，并</a:t>
            </a:r>
            <a:r>
              <a:rPr lang="zh-CN" altLang="en-US" sz="1600" dirty="0" bmk="">
                <a:solidFill>
                  <a:prstClr val="black"/>
                </a:solidFill>
                <a:latin typeface="Calibri" pitchFamily="34" charset="0"/>
                <a:cs typeface="宋体" pitchFamily="2" charset="-122"/>
              </a:rPr>
              <a:t>形成一套规定或</a:t>
            </a:r>
            <a:r>
              <a:rPr lang="zh-CN" altLang="en-US" sz="1600" dirty="0" smtClean="0" bmk="">
                <a:solidFill>
                  <a:prstClr val="black"/>
                </a:solidFill>
                <a:latin typeface="Calibri" pitchFamily="34" charset="0"/>
                <a:cs typeface="宋体" pitchFamily="2" charset="-122"/>
              </a:rPr>
              <a:t>规范，建立</a:t>
            </a:r>
            <a:r>
              <a:rPr lang="zh-CN" altLang="en-US" sz="1600" dirty="0" bmk="">
                <a:solidFill>
                  <a:prstClr val="black"/>
                </a:solidFill>
                <a:latin typeface="Calibri" pitchFamily="34" charset="0"/>
                <a:cs typeface="宋体" pitchFamily="2" charset="-122"/>
              </a:rPr>
              <a:t>畅通的信息传递渠道。明确装料后的核安全责任。</a:t>
            </a:r>
            <a:endParaRPr lang="zh-CN" altLang="en-US" sz="1600" dirty="0" bmk="">
              <a:solidFill>
                <a:prstClr val="black"/>
              </a:solidFill>
            </a:endParaRPr>
          </a:p>
          <a:p>
            <a:pPr indent="173038">
              <a:lnSpc>
                <a:spcPct val="150000"/>
              </a:lnSpc>
              <a:defRPr/>
            </a:pPr>
            <a:r>
              <a:rPr lang="zh-CN" altLang="en-US" sz="1600" dirty="0" bmk="">
                <a:solidFill>
                  <a:prstClr val="black"/>
                </a:solidFill>
                <a:latin typeface="Calibri" pitchFamily="34" charset="0"/>
                <a:cs typeface="宋体" pitchFamily="2" charset="-122"/>
              </a:rPr>
              <a:t>    移交接产工作应</a:t>
            </a:r>
            <a:r>
              <a:rPr lang="zh-CN" altLang="en-US" sz="1600" dirty="0" smtClean="0" bmk="">
                <a:solidFill>
                  <a:prstClr val="black"/>
                </a:solidFill>
                <a:latin typeface="Calibri" pitchFamily="34" charset="0"/>
                <a:cs typeface="宋体" pitchFamily="2" charset="-122"/>
              </a:rPr>
              <a:t>具有足够</a:t>
            </a:r>
            <a:r>
              <a:rPr lang="zh-CN" altLang="en-US" sz="1600" dirty="0" bmk="">
                <a:solidFill>
                  <a:prstClr val="black"/>
                </a:solidFill>
                <a:latin typeface="Calibri" pitchFamily="34" charset="0"/>
                <a:cs typeface="宋体" pitchFamily="2" charset="-122"/>
              </a:rPr>
              <a:t>的人力资源、技术资源、物力资源和信息</a:t>
            </a:r>
            <a:r>
              <a:rPr lang="zh-CN" altLang="en-US" sz="1600" dirty="0" smtClean="0" bmk="">
                <a:solidFill>
                  <a:prstClr val="black"/>
                </a:solidFill>
                <a:latin typeface="Calibri" pitchFamily="34" charset="0"/>
                <a:cs typeface="宋体" pitchFamily="2" charset="-122"/>
              </a:rPr>
              <a:t>资源，必要</a:t>
            </a:r>
            <a:r>
              <a:rPr lang="zh-CN" altLang="en-US" sz="1600" dirty="0" bmk="">
                <a:solidFill>
                  <a:prstClr val="black"/>
                </a:solidFill>
                <a:latin typeface="Calibri" pitchFamily="34" charset="0"/>
                <a:cs typeface="宋体" pitchFamily="2" charset="-122"/>
              </a:rPr>
              <a:t>时提前规划需要的技术支持</a:t>
            </a:r>
            <a:r>
              <a:rPr lang="zh-CN" altLang="en-US" sz="1600" dirty="0" smtClean="0" bmk="">
                <a:solidFill>
                  <a:prstClr val="black"/>
                </a:solidFill>
                <a:latin typeface="Calibri" pitchFamily="34" charset="0"/>
                <a:cs typeface="宋体" pitchFamily="2" charset="-122"/>
              </a:rPr>
              <a:t>单位，提供</a:t>
            </a:r>
            <a:r>
              <a:rPr lang="zh-CN" altLang="en-US" sz="1600" dirty="0" bmk="">
                <a:solidFill>
                  <a:prstClr val="black"/>
                </a:solidFill>
                <a:latin typeface="Calibri" pitchFamily="34" charset="0"/>
                <a:cs typeface="宋体" pitchFamily="2" charset="-122"/>
              </a:rPr>
              <a:t>相应的人力和技术支持</a:t>
            </a:r>
            <a:r>
              <a:rPr lang="zh-CN" altLang="en-US" sz="1600" dirty="0" smtClean="0" bmk="">
                <a:solidFill>
                  <a:prstClr val="black"/>
                </a:solidFill>
                <a:latin typeface="Calibri" pitchFamily="34" charset="0"/>
                <a:cs typeface="宋体" pitchFamily="2" charset="-122"/>
              </a:rPr>
              <a:t>。</a:t>
            </a:r>
            <a:endParaRPr lang="zh-CN" altLang="en-US" sz="1600" b="1" dirty="0" bmk="">
              <a:solidFill>
                <a:prstClr val="black"/>
              </a:solidFill>
              <a:latin typeface="Calibri" pitchFamily="34" charset="0"/>
            </a:endParaRPr>
          </a:p>
        </p:txBody>
      </p:sp>
      <p:grpSp>
        <p:nvGrpSpPr>
          <p:cNvPr id="9" name="组合 8"/>
          <p:cNvGrpSpPr/>
          <p:nvPr/>
        </p:nvGrpSpPr>
        <p:grpSpPr>
          <a:xfrm>
            <a:off x="2051720" y="4581128"/>
            <a:ext cx="1800200" cy="720080"/>
            <a:chOff x="2043831" y="3212976"/>
            <a:chExt cx="2115077" cy="879871"/>
          </a:xfrm>
        </p:grpSpPr>
        <p:sp>
          <p:nvSpPr>
            <p:cNvPr id="10" name="形状 9"/>
            <p:cNvSpPr/>
            <p:nvPr/>
          </p:nvSpPr>
          <p:spPr>
            <a:xfrm>
              <a:off x="2043831" y="3212976"/>
              <a:ext cx="2115077" cy="879871"/>
            </a:xfrm>
            <a:prstGeom prst="leftRightRibbon">
              <a:avLst/>
            </a:prstGeom>
          </p:spPr>
          <p:style>
            <a:lnRef idx="1">
              <a:schemeClr val="accent2"/>
            </a:lnRef>
            <a:fillRef idx="3">
              <a:schemeClr val="accent2"/>
            </a:fillRef>
            <a:effectRef idx="2">
              <a:schemeClr val="accent2"/>
            </a:effectRef>
            <a:fontRef idx="minor">
              <a:schemeClr val="lt1"/>
            </a:fontRef>
          </p:style>
        </p:sp>
        <p:sp>
          <p:nvSpPr>
            <p:cNvPr id="11" name="任意多边形 10"/>
            <p:cNvSpPr/>
            <p:nvPr/>
          </p:nvSpPr>
          <p:spPr>
            <a:xfrm>
              <a:off x="2307793" y="3366953"/>
              <a:ext cx="725894" cy="431137"/>
            </a:xfrm>
            <a:custGeom>
              <a:avLst/>
              <a:gdLst>
                <a:gd name="connsiteX0" fmla="*/ 0 w 725894"/>
                <a:gd name="connsiteY0" fmla="*/ 0 h 431137"/>
                <a:gd name="connsiteX1" fmla="*/ 725894 w 725894"/>
                <a:gd name="connsiteY1" fmla="*/ 0 h 431137"/>
                <a:gd name="connsiteX2" fmla="*/ 725894 w 725894"/>
                <a:gd name="connsiteY2" fmla="*/ 431137 h 431137"/>
                <a:gd name="connsiteX3" fmla="*/ 0 w 725894"/>
                <a:gd name="connsiteY3" fmla="*/ 431137 h 431137"/>
                <a:gd name="connsiteX4" fmla="*/ 0 w 725894"/>
                <a:gd name="connsiteY4" fmla="*/ 0 h 4311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5894" h="431137">
                  <a:moveTo>
                    <a:pt x="0" y="0"/>
                  </a:moveTo>
                  <a:lnTo>
                    <a:pt x="725894" y="0"/>
                  </a:lnTo>
                  <a:lnTo>
                    <a:pt x="725894" y="431137"/>
                  </a:lnTo>
                  <a:lnTo>
                    <a:pt x="0" y="431137"/>
                  </a:lnTo>
                  <a:lnTo>
                    <a:pt x="0" y="0"/>
                  </a:lnTo>
                  <a:close/>
                </a:path>
              </a:pathLst>
            </a:custGeom>
            <a:ln/>
          </p:spPr>
          <p:style>
            <a:lnRef idx="1">
              <a:schemeClr val="accent2"/>
            </a:lnRef>
            <a:fillRef idx="3">
              <a:schemeClr val="accent2"/>
            </a:fillRef>
            <a:effectRef idx="2">
              <a:schemeClr val="accent2"/>
            </a:effectRef>
            <a:fontRef idx="minor">
              <a:schemeClr val="lt1"/>
            </a:fontRef>
          </p:style>
          <p:txBody>
            <a:bodyPr spcFirstLastPara="0" vert="horz" wrap="square" lIns="0" tIns="67564" rIns="0" bIns="72390" numCol="1" spcCol="1270" anchor="ctr" anchorCtr="0">
              <a:noAutofit/>
            </a:bodyPr>
            <a:lstStyle/>
            <a:p>
              <a:pPr lvl="0" algn="ctr" defTabSz="844550">
                <a:lnSpc>
                  <a:spcPct val="90000"/>
                </a:lnSpc>
                <a:spcBef>
                  <a:spcPct val="0"/>
                </a:spcBef>
                <a:spcAft>
                  <a:spcPct val="35000"/>
                </a:spcAft>
              </a:pPr>
              <a:endParaRPr lang="zh-CN" altLang="en-US" sz="1900" kern="1200" dirty="0"/>
            </a:p>
          </p:txBody>
        </p:sp>
      </p:grpSp>
      <p:sp>
        <p:nvSpPr>
          <p:cNvPr id="7" name="圆角矩形 6"/>
          <p:cNvSpPr/>
          <p:nvPr/>
        </p:nvSpPr>
        <p:spPr>
          <a:xfrm>
            <a:off x="467544" y="4365104"/>
            <a:ext cx="1584176" cy="1296144"/>
          </a:xfrm>
          <a:prstGeom prst="round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zh-CN" altLang="en-US"/>
          </a:p>
        </p:txBody>
      </p:sp>
      <p:sp>
        <p:nvSpPr>
          <p:cNvPr id="8" name="TextBox 7"/>
          <p:cNvSpPr txBox="1"/>
          <p:nvPr/>
        </p:nvSpPr>
        <p:spPr>
          <a:xfrm>
            <a:off x="683568" y="4797152"/>
            <a:ext cx="936104" cy="369332"/>
          </a:xfrm>
          <a:prstGeom prst="rect">
            <a:avLst/>
          </a:prstGeom>
          <a:noFill/>
        </p:spPr>
        <p:txBody>
          <a:bodyPr wrap="square" rtlCol="0">
            <a:spAutoFit/>
          </a:bodyPr>
          <a:lstStyle/>
          <a:p>
            <a:r>
              <a:rPr lang="zh-CN" altLang="en-US" dirty="0" smtClean="0"/>
              <a:t>安装组</a:t>
            </a:r>
            <a:endParaRPr lang="zh-CN" altLang="en-US" dirty="0"/>
          </a:p>
        </p:txBody>
      </p:sp>
      <p:sp>
        <p:nvSpPr>
          <p:cNvPr id="12" name="圆角矩形 11"/>
          <p:cNvSpPr/>
          <p:nvPr/>
        </p:nvSpPr>
        <p:spPr>
          <a:xfrm>
            <a:off x="3851920" y="4293096"/>
            <a:ext cx="1584176" cy="1296144"/>
          </a:xfrm>
          <a:prstGeom prst="round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zh-CN" altLang="en-US"/>
          </a:p>
        </p:txBody>
      </p:sp>
      <p:sp>
        <p:nvSpPr>
          <p:cNvPr id="13" name="TextBox 12"/>
          <p:cNvSpPr txBox="1"/>
          <p:nvPr/>
        </p:nvSpPr>
        <p:spPr>
          <a:xfrm>
            <a:off x="4139952" y="4797152"/>
            <a:ext cx="936104" cy="369332"/>
          </a:xfrm>
          <a:prstGeom prst="rect">
            <a:avLst/>
          </a:prstGeom>
          <a:noFill/>
        </p:spPr>
        <p:txBody>
          <a:bodyPr wrap="square" rtlCol="0">
            <a:spAutoFit/>
          </a:bodyPr>
          <a:lstStyle/>
          <a:p>
            <a:pPr algn="ctr"/>
            <a:r>
              <a:rPr lang="zh-CN" altLang="en-US" dirty="0" smtClean="0"/>
              <a:t>调试组</a:t>
            </a:r>
            <a:endParaRPr lang="zh-CN" altLang="en-US" dirty="0"/>
          </a:p>
        </p:txBody>
      </p:sp>
      <p:sp>
        <p:nvSpPr>
          <p:cNvPr id="14" name="圆角矩形 13"/>
          <p:cNvSpPr/>
          <p:nvPr/>
        </p:nvSpPr>
        <p:spPr>
          <a:xfrm>
            <a:off x="7236296" y="4293096"/>
            <a:ext cx="1584176" cy="1296144"/>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15" name="TextBox 14"/>
          <p:cNvSpPr txBox="1"/>
          <p:nvPr/>
        </p:nvSpPr>
        <p:spPr>
          <a:xfrm>
            <a:off x="7524328" y="4869160"/>
            <a:ext cx="936104" cy="369332"/>
          </a:xfrm>
          <a:prstGeom prst="rect">
            <a:avLst/>
          </a:prstGeom>
          <a:noFill/>
        </p:spPr>
        <p:txBody>
          <a:bodyPr wrap="square" rtlCol="0">
            <a:spAutoFit/>
          </a:bodyPr>
          <a:lstStyle/>
          <a:p>
            <a:pPr algn="ctr"/>
            <a:r>
              <a:rPr lang="zh-CN" altLang="en-US" dirty="0" smtClean="0"/>
              <a:t>生产组</a:t>
            </a:r>
            <a:endParaRPr lang="zh-CN" altLang="en-US" dirty="0"/>
          </a:p>
        </p:txBody>
      </p:sp>
      <p:grpSp>
        <p:nvGrpSpPr>
          <p:cNvPr id="16" name="组合 15"/>
          <p:cNvGrpSpPr/>
          <p:nvPr/>
        </p:nvGrpSpPr>
        <p:grpSpPr>
          <a:xfrm>
            <a:off x="5292080" y="4653136"/>
            <a:ext cx="1911648" cy="735855"/>
            <a:chOff x="1998448" y="3212976"/>
            <a:chExt cx="2199680" cy="879871"/>
          </a:xfrm>
        </p:grpSpPr>
        <p:sp>
          <p:nvSpPr>
            <p:cNvPr id="17" name="形状 16"/>
            <p:cNvSpPr/>
            <p:nvPr/>
          </p:nvSpPr>
          <p:spPr>
            <a:xfrm>
              <a:off x="1998448" y="3212976"/>
              <a:ext cx="2199680" cy="879871"/>
            </a:xfrm>
            <a:prstGeom prst="leftRightRibbon">
              <a:avLst/>
            </a:prstGeom>
          </p:spPr>
          <p:style>
            <a:lnRef idx="3">
              <a:schemeClr val="lt1">
                <a:hueOff val="0"/>
                <a:satOff val="0"/>
                <a:lumOff val="0"/>
                <a:alphaOff val="0"/>
              </a:schemeClr>
            </a:lnRef>
            <a:fillRef idx="1">
              <a:schemeClr val="accent5">
                <a:hueOff val="0"/>
                <a:satOff val="0"/>
                <a:lumOff val="0"/>
                <a:alphaOff val="0"/>
              </a:schemeClr>
            </a:fillRef>
            <a:effectRef idx="1">
              <a:schemeClr val="accent5">
                <a:hueOff val="0"/>
                <a:satOff val="0"/>
                <a:lumOff val="0"/>
                <a:alphaOff val="0"/>
              </a:schemeClr>
            </a:effectRef>
            <a:fontRef idx="minor">
              <a:schemeClr val="lt1"/>
            </a:fontRef>
          </p:style>
        </p:sp>
        <p:sp>
          <p:nvSpPr>
            <p:cNvPr id="18" name="任意多边形 17"/>
            <p:cNvSpPr/>
            <p:nvPr/>
          </p:nvSpPr>
          <p:spPr>
            <a:xfrm>
              <a:off x="2307793" y="3366953"/>
              <a:ext cx="725894" cy="431137"/>
            </a:xfrm>
            <a:custGeom>
              <a:avLst/>
              <a:gdLst>
                <a:gd name="connsiteX0" fmla="*/ 0 w 725894"/>
                <a:gd name="connsiteY0" fmla="*/ 0 h 431137"/>
                <a:gd name="connsiteX1" fmla="*/ 725894 w 725894"/>
                <a:gd name="connsiteY1" fmla="*/ 0 h 431137"/>
                <a:gd name="connsiteX2" fmla="*/ 725894 w 725894"/>
                <a:gd name="connsiteY2" fmla="*/ 431137 h 431137"/>
                <a:gd name="connsiteX3" fmla="*/ 0 w 725894"/>
                <a:gd name="connsiteY3" fmla="*/ 431137 h 431137"/>
                <a:gd name="connsiteX4" fmla="*/ 0 w 725894"/>
                <a:gd name="connsiteY4" fmla="*/ 0 h 4311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5894" h="431137">
                  <a:moveTo>
                    <a:pt x="0" y="0"/>
                  </a:moveTo>
                  <a:lnTo>
                    <a:pt x="725894" y="0"/>
                  </a:lnTo>
                  <a:lnTo>
                    <a:pt x="725894" y="431137"/>
                  </a:lnTo>
                  <a:lnTo>
                    <a:pt x="0" y="431137"/>
                  </a:lnTo>
                  <a:lnTo>
                    <a:pt x="0" y="0"/>
                  </a:lnTo>
                  <a:close/>
                </a:path>
              </a:pathLst>
            </a:custGeom>
            <a:noFill/>
            <a:ln>
              <a:noFill/>
            </a:ln>
            <a:sp3d/>
          </p:spPr>
          <p:style>
            <a:lnRef idx="3">
              <a:scrgbClr r="0" g="0" b="0"/>
            </a:lnRef>
            <a:fillRef idx="1">
              <a:scrgbClr r="0" g="0" b="0"/>
            </a:fillRef>
            <a:effectRef idx="1">
              <a:schemeClr val="accent5">
                <a:hueOff val="0"/>
                <a:satOff val="0"/>
                <a:lumOff val="0"/>
                <a:alphaOff val="0"/>
              </a:schemeClr>
            </a:effectRef>
            <a:fontRef idx="minor">
              <a:schemeClr val="lt1"/>
            </a:fontRef>
          </p:style>
          <p:txBody>
            <a:bodyPr spcFirstLastPara="0" vert="horz" wrap="square" lIns="0" tIns="67564" rIns="0" bIns="72390" numCol="1" spcCol="1270" anchor="ctr" anchorCtr="0">
              <a:noAutofit/>
            </a:bodyPr>
            <a:lstStyle/>
            <a:p>
              <a:pPr lvl="0" algn="ctr" defTabSz="844550">
                <a:lnSpc>
                  <a:spcPct val="90000"/>
                </a:lnSpc>
                <a:spcBef>
                  <a:spcPct val="0"/>
                </a:spcBef>
                <a:spcAft>
                  <a:spcPct val="35000"/>
                </a:spcAft>
              </a:pPr>
              <a:endParaRPr lang="zh-CN" altLang="en-US" sz="1900" kern="1200" dirty="0"/>
            </a:p>
          </p:txBody>
        </p:sp>
      </p:grpSp>
      <p:sp>
        <p:nvSpPr>
          <p:cNvPr id="21" name="矩形 20"/>
          <p:cNvSpPr>
            <a:spLocks noChangeArrowheads="1"/>
          </p:cNvSpPr>
          <p:nvPr/>
        </p:nvSpPr>
        <p:spPr bwMode="auto">
          <a:xfrm>
            <a:off x="3131840" y="332656"/>
            <a:ext cx="2435282" cy="369332"/>
          </a:xfrm>
          <a:prstGeom prst="rect">
            <a:avLst/>
          </a:prstGeom>
          <a:noFill/>
          <a:ln w="9525">
            <a:noFill/>
            <a:miter lim="800000"/>
            <a:headEnd/>
            <a:tailEnd/>
          </a:ln>
        </p:spPr>
        <p:txBody>
          <a:bodyPr wrap="none">
            <a:spAutoFit/>
          </a:bodyPr>
          <a:lstStyle/>
          <a:p>
            <a:r>
              <a:rPr lang="zh-CN" altLang="zh-CN" b="1" dirty="0" smtClean="0"/>
              <a:t>第</a:t>
            </a:r>
            <a:r>
              <a:rPr lang="zh-CN" altLang="en-US" b="1" dirty="0" smtClean="0"/>
              <a:t>六</a:t>
            </a:r>
            <a:r>
              <a:rPr lang="zh-CN" altLang="zh-CN" b="1" dirty="0" smtClean="0"/>
              <a:t>章</a:t>
            </a:r>
            <a:r>
              <a:rPr lang="en-US" altLang="zh-CN" b="1" dirty="0" smtClean="0"/>
              <a:t>   </a:t>
            </a:r>
            <a:r>
              <a:rPr lang="zh-CN" altLang="zh-CN" b="1" dirty="0" smtClean="0"/>
              <a:t>调试</a:t>
            </a:r>
            <a:r>
              <a:rPr lang="zh-CN" altLang="en-US" b="1" dirty="0" smtClean="0"/>
              <a:t>移交管理</a:t>
            </a:r>
            <a:endParaRPr lang="zh-CN" altLang="en-US" b="1" dirty="0"/>
          </a:p>
        </p:txBody>
      </p:sp>
    </p:spTree>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矩形 36"/>
          <p:cNvSpPr/>
          <p:nvPr/>
        </p:nvSpPr>
        <p:spPr>
          <a:xfrm>
            <a:off x="8604250" y="6500285"/>
            <a:ext cx="431800" cy="28998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5" name="矩形 4"/>
          <p:cNvSpPr/>
          <p:nvPr/>
        </p:nvSpPr>
        <p:spPr>
          <a:xfrm>
            <a:off x="0" y="980728"/>
            <a:ext cx="4788024" cy="5632311"/>
          </a:xfrm>
          <a:prstGeom prst="rect">
            <a:avLst/>
          </a:prstGeom>
        </p:spPr>
        <p:txBody>
          <a:bodyPr wrap="square">
            <a:spAutoFit/>
          </a:bodyPr>
          <a:lstStyle/>
          <a:p>
            <a:pPr indent="173038">
              <a:lnSpc>
                <a:spcPct val="150000"/>
              </a:lnSpc>
              <a:defRPr/>
            </a:pPr>
            <a:r>
              <a:rPr lang="en-US" altLang="zh-CN" sz="1600" b="1" dirty="0" smtClean="0" bmk="">
                <a:solidFill>
                  <a:prstClr val="black"/>
                </a:solidFill>
                <a:latin typeface="黑体" pitchFamily="49" charset="-122"/>
              </a:rPr>
              <a:t>3.2  </a:t>
            </a:r>
            <a:r>
              <a:rPr lang="zh-CN" altLang="en-US" sz="1600" b="1" dirty="0" smtClean="0" bmk="_Toc18045530">
                <a:solidFill>
                  <a:prstClr val="black"/>
                </a:solidFill>
                <a:latin typeface="黑体" pitchFamily="49" charset="-122"/>
              </a:rPr>
              <a:t>建立</a:t>
            </a:r>
            <a:r>
              <a:rPr lang="zh-CN" altLang="en-US" sz="1600" b="1" dirty="0" bmk="_Toc18045530">
                <a:solidFill>
                  <a:prstClr val="black"/>
                </a:solidFill>
                <a:latin typeface="黑体" pitchFamily="49" charset="-122"/>
              </a:rPr>
              <a:t>调试移交管理制度</a:t>
            </a:r>
            <a:endParaRPr lang="zh-CN" altLang="en-US" sz="1600" b="1" dirty="0">
              <a:solidFill>
                <a:prstClr val="black"/>
              </a:solidFill>
              <a:latin typeface="Calibri" pitchFamily="34" charset="0"/>
            </a:endParaRPr>
          </a:p>
          <a:p>
            <a:pPr marL="173038" indent="358775">
              <a:lnSpc>
                <a:spcPct val="150000"/>
              </a:lnSpc>
              <a:buFont typeface="Wingdings" pitchFamily="2" charset="2"/>
              <a:buChar char="Ø"/>
              <a:defRPr/>
            </a:pPr>
            <a:r>
              <a:rPr lang="zh-CN" altLang="en-US" sz="1600" dirty="0">
                <a:solidFill>
                  <a:prstClr val="black"/>
                </a:solidFill>
                <a:latin typeface="Calibri" pitchFamily="34" charset="0"/>
                <a:cs typeface="宋体" pitchFamily="2" charset="-122"/>
              </a:rPr>
              <a:t>制定适当的移交接产流程，规范移交过程；明确各阶段移交接产</a:t>
            </a:r>
            <a:r>
              <a:rPr lang="zh-CN" altLang="en-US" sz="1600" dirty="0" smtClean="0">
                <a:solidFill>
                  <a:prstClr val="black"/>
                </a:solidFill>
                <a:latin typeface="Calibri" pitchFamily="34" charset="0"/>
                <a:cs typeface="宋体" pitchFamily="2" charset="-122"/>
              </a:rPr>
              <a:t>内容，制定</a:t>
            </a:r>
            <a:r>
              <a:rPr lang="zh-CN" altLang="en-US" sz="1600" dirty="0">
                <a:solidFill>
                  <a:prstClr val="black"/>
                </a:solidFill>
                <a:latin typeface="Calibri" pitchFamily="34" charset="0"/>
                <a:cs typeface="宋体" pitchFamily="2" charset="-122"/>
              </a:rPr>
              <a:t>各阶段验收准则</a:t>
            </a:r>
            <a:r>
              <a:rPr lang="zh-CN" altLang="en-US" sz="1600" dirty="0" smtClean="0">
                <a:solidFill>
                  <a:prstClr val="black"/>
                </a:solidFill>
                <a:latin typeface="Calibri" pitchFamily="34" charset="0"/>
                <a:cs typeface="宋体" pitchFamily="2" charset="-122"/>
              </a:rPr>
              <a:t>。</a:t>
            </a:r>
            <a:endParaRPr lang="zh-CN" altLang="en-US" sz="1600" dirty="0">
              <a:solidFill>
                <a:prstClr val="black"/>
              </a:solidFill>
            </a:endParaRPr>
          </a:p>
          <a:p>
            <a:pPr marL="173038" indent="358775">
              <a:lnSpc>
                <a:spcPct val="150000"/>
              </a:lnSpc>
              <a:buFont typeface="Wingdings" pitchFamily="2" charset="2"/>
              <a:buChar char="Ø"/>
              <a:defRPr/>
            </a:pPr>
            <a:r>
              <a:rPr lang="zh-CN" altLang="en-US" sz="1600" dirty="0">
                <a:solidFill>
                  <a:prstClr val="black"/>
                </a:solidFill>
                <a:latin typeface="Calibri" pitchFamily="34" charset="0"/>
                <a:cs typeface="宋体" pitchFamily="2" charset="-122"/>
              </a:rPr>
              <a:t>制定明确的与现场调试进度相适应的调试移交专项进度计划。保证接口信息的完整性和</a:t>
            </a:r>
            <a:r>
              <a:rPr lang="zh-CN" altLang="en-US" sz="1600" dirty="0" smtClean="0">
                <a:solidFill>
                  <a:prstClr val="black"/>
                </a:solidFill>
                <a:latin typeface="Calibri" pitchFamily="34" charset="0"/>
                <a:cs typeface="宋体" pitchFamily="2" charset="-122"/>
              </a:rPr>
              <a:t>准确性，避免</a:t>
            </a:r>
            <a:r>
              <a:rPr lang="zh-CN" altLang="en-US" sz="1600" dirty="0">
                <a:solidFill>
                  <a:prstClr val="black"/>
                </a:solidFill>
                <a:latin typeface="Calibri" pitchFamily="34" charset="0"/>
                <a:cs typeface="宋体" pitchFamily="2" charset="-122"/>
              </a:rPr>
              <a:t>在现场工作实施期间出现信息不对等问题。</a:t>
            </a:r>
            <a:endParaRPr lang="zh-CN" altLang="en-US" sz="1600" dirty="0">
              <a:solidFill>
                <a:prstClr val="black"/>
              </a:solidFill>
            </a:endParaRPr>
          </a:p>
          <a:p>
            <a:pPr marL="173038" indent="358775">
              <a:lnSpc>
                <a:spcPct val="150000"/>
              </a:lnSpc>
              <a:buFont typeface="Wingdings" pitchFamily="2" charset="2"/>
              <a:buChar char="Ø"/>
              <a:defRPr/>
            </a:pPr>
            <a:r>
              <a:rPr lang="zh-CN" altLang="en-US" sz="1600" dirty="0">
                <a:solidFill>
                  <a:prstClr val="black"/>
                </a:solidFill>
                <a:latin typeface="Calibri" pitchFamily="34" charset="0"/>
                <a:cs typeface="宋体" pitchFamily="2" charset="-122"/>
              </a:rPr>
              <a:t>编制清晰完整的移交接口</a:t>
            </a:r>
            <a:r>
              <a:rPr lang="zh-CN" altLang="en-US" sz="1600" dirty="0" smtClean="0">
                <a:solidFill>
                  <a:prstClr val="black"/>
                </a:solidFill>
                <a:latin typeface="Calibri" pitchFamily="34" charset="0"/>
                <a:cs typeface="宋体" pitchFamily="2" charset="-122"/>
              </a:rPr>
              <a:t>文件，包括</a:t>
            </a:r>
            <a:r>
              <a:rPr lang="zh-CN" altLang="en-US" sz="1600" dirty="0">
                <a:solidFill>
                  <a:prstClr val="black"/>
                </a:solidFill>
                <a:latin typeface="Calibri" pitchFamily="34" charset="0"/>
                <a:cs typeface="宋体" pitchFamily="2" charset="-122"/>
              </a:rPr>
              <a:t>接产申请证书、各种变更文件和各种表单等</a:t>
            </a:r>
            <a:r>
              <a:rPr lang="zh-CN" altLang="en-US" sz="1600" dirty="0" smtClean="0">
                <a:solidFill>
                  <a:prstClr val="black"/>
                </a:solidFill>
                <a:latin typeface="Calibri" pitchFamily="34" charset="0"/>
                <a:cs typeface="宋体" pitchFamily="2" charset="-122"/>
              </a:rPr>
              <a:t>。</a:t>
            </a:r>
            <a:endParaRPr lang="en-US" altLang="zh-CN" sz="1600" dirty="0" smtClean="0">
              <a:solidFill>
                <a:prstClr val="black"/>
              </a:solidFill>
              <a:latin typeface="Calibri" pitchFamily="34" charset="0"/>
              <a:cs typeface="宋体" pitchFamily="2" charset="-122"/>
            </a:endParaRPr>
          </a:p>
          <a:p>
            <a:pPr marL="173038" indent="358775">
              <a:lnSpc>
                <a:spcPct val="150000"/>
              </a:lnSpc>
              <a:buFont typeface="Wingdings" pitchFamily="2" charset="2"/>
              <a:buChar char="Ø"/>
              <a:defRPr/>
            </a:pPr>
            <a:r>
              <a:rPr lang="zh-CN" altLang="en-US" sz="1600" dirty="0" smtClean="0">
                <a:solidFill>
                  <a:prstClr val="black"/>
                </a:solidFill>
                <a:latin typeface="Calibri" pitchFamily="34" charset="0"/>
                <a:cs typeface="宋体" pitchFamily="2" charset="-122"/>
              </a:rPr>
              <a:t>建立临时运行和维修移交管理办法，规定移交文件</a:t>
            </a:r>
            <a:r>
              <a:rPr lang="en-US" altLang="zh-CN" sz="1600" dirty="0" smtClean="0">
                <a:solidFill>
                  <a:prstClr val="black"/>
                </a:solidFill>
                <a:latin typeface="Calibri" pitchFamily="34" charset="0"/>
                <a:cs typeface="宋体" pitchFamily="2" charset="-122"/>
              </a:rPr>
              <a:t>(</a:t>
            </a:r>
            <a:r>
              <a:rPr lang="zh-CN" altLang="en-US" sz="1600" dirty="0" smtClean="0">
                <a:solidFill>
                  <a:prstClr val="black"/>
                </a:solidFill>
                <a:latin typeface="Calibri" pitchFamily="34" charset="0"/>
                <a:cs typeface="宋体" pitchFamily="2" charset="-122"/>
              </a:rPr>
              <a:t>可包括设计文件、维修手册、边界清单和备件清单等</a:t>
            </a:r>
            <a:r>
              <a:rPr lang="en-US" altLang="zh-CN" sz="1600" dirty="0" smtClean="0">
                <a:solidFill>
                  <a:prstClr val="black"/>
                </a:solidFill>
                <a:latin typeface="Calibri" pitchFamily="34" charset="0"/>
                <a:cs typeface="宋体" pitchFamily="2" charset="-122"/>
              </a:rPr>
              <a:t>)</a:t>
            </a:r>
            <a:r>
              <a:rPr lang="zh-CN" altLang="en-US" sz="1600" dirty="0" smtClean="0">
                <a:solidFill>
                  <a:prstClr val="black"/>
                </a:solidFill>
                <a:latin typeface="Calibri" pitchFamily="34" charset="0"/>
                <a:cs typeface="宋体" pitchFamily="2" charset="-122"/>
              </a:rPr>
              <a:t>，以及移交边界和移交管理的要求，确保顺利移交。</a:t>
            </a:r>
            <a:endParaRPr lang="zh-CN" altLang="en-US" sz="1600" dirty="0" smtClean="0">
              <a:solidFill>
                <a:prstClr val="black"/>
              </a:solidFill>
            </a:endParaRPr>
          </a:p>
          <a:p>
            <a:pPr marL="173038" indent="358775">
              <a:lnSpc>
                <a:spcPct val="150000"/>
              </a:lnSpc>
              <a:buFont typeface="Wingdings" pitchFamily="2" charset="2"/>
              <a:buChar char="Ø"/>
              <a:defRPr/>
            </a:pPr>
            <a:r>
              <a:rPr lang="zh-CN" altLang="en-US" sz="1600" dirty="0" smtClean="0">
                <a:solidFill>
                  <a:prstClr val="black"/>
                </a:solidFill>
                <a:latin typeface="Calibri" pitchFamily="34" charset="0"/>
                <a:cs typeface="宋体" pitchFamily="2" charset="-122"/>
              </a:rPr>
              <a:t>建立高效的工作许可证、遗留项清理和文件管理的信息化管理系统，加快移交进度，提高移交质量。</a:t>
            </a:r>
            <a:endParaRPr lang="en-US" altLang="zh-CN" sz="1600" dirty="0" smtClean="0">
              <a:solidFill>
                <a:prstClr val="black"/>
              </a:solidFill>
              <a:latin typeface="Calibri" pitchFamily="34" charset="0"/>
              <a:cs typeface="宋体" pitchFamily="2" charset="-122"/>
            </a:endParaRPr>
          </a:p>
        </p:txBody>
      </p:sp>
      <p:pic>
        <p:nvPicPr>
          <p:cNvPr id="164866" name="Picture 2"/>
          <p:cNvPicPr>
            <a:picLocks noChangeAspect="1" noChangeArrowheads="1"/>
          </p:cNvPicPr>
          <p:nvPr/>
        </p:nvPicPr>
        <p:blipFill>
          <a:blip r:embed="rId3" cstate="print"/>
          <a:srcRect/>
          <a:stretch>
            <a:fillRect/>
          </a:stretch>
        </p:blipFill>
        <p:spPr bwMode="auto">
          <a:xfrm>
            <a:off x="4788024" y="980728"/>
            <a:ext cx="4176464" cy="1518507"/>
          </a:xfrm>
          <a:prstGeom prst="rect">
            <a:avLst/>
          </a:prstGeom>
          <a:noFill/>
          <a:ln w="9525">
            <a:noFill/>
            <a:miter lim="800000"/>
            <a:headEnd/>
            <a:tailEnd/>
          </a:ln>
        </p:spPr>
      </p:pic>
      <p:pic>
        <p:nvPicPr>
          <p:cNvPr id="164867" name="Picture 3"/>
          <p:cNvPicPr>
            <a:picLocks noChangeAspect="1" noChangeArrowheads="1"/>
          </p:cNvPicPr>
          <p:nvPr/>
        </p:nvPicPr>
        <p:blipFill>
          <a:blip r:embed="rId4" cstate="print"/>
          <a:srcRect/>
          <a:stretch>
            <a:fillRect/>
          </a:stretch>
        </p:blipFill>
        <p:spPr bwMode="auto">
          <a:xfrm>
            <a:off x="4716016" y="2492896"/>
            <a:ext cx="4176464" cy="1467824"/>
          </a:xfrm>
          <a:prstGeom prst="rect">
            <a:avLst/>
          </a:prstGeom>
          <a:noFill/>
          <a:ln w="9525">
            <a:noFill/>
            <a:miter lim="800000"/>
            <a:headEnd/>
            <a:tailEnd/>
          </a:ln>
        </p:spPr>
      </p:pic>
      <p:pic>
        <p:nvPicPr>
          <p:cNvPr id="164868" name="Picture 4"/>
          <p:cNvPicPr>
            <a:picLocks noChangeAspect="1" noChangeArrowheads="1"/>
          </p:cNvPicPr>
          <p:nvPr/>
        </p:nvPicPr>
        <p:blipFill>
          <a:blip r:embed="rId5" cstate="print"/>
          <a:srcRect/>
          <a:stretch>
            <a:fillRect/>
          </a:stretch>
        </p:blipFill>
        <p:spPr bwMode="auto">
          <a:xfrm>
            <a:off x="4788024" y="4005064"/>
            <a:ext cx="4104456" cy="1308077"/>
          </a:xfrm>
          <a:prstGeom prst="rect">
            <a:avLst/>
          </a:prstGeom>
          <a:noFill/>
          <a:ln w="9525">
            <a:noFill/>
            <a:miter lim="800000"/>
            <a:headEnd/>
            <a:tailEnd/>
          </a:ln>
        </p:spPr>
      </p:pic>
      <p:pic>
        <p:nvPicPr>
          <p:cNvPr id="164869" name="Picture 5"/>
          <p:cNvPicPr>
            <a:picLocks noChangeAspect="1" noChangeArrowheads="1"/>
          </p:cNvPicPr>
          <p:nvPr/>
        </p:nvPicPr>
        <p:blipFill>
          <a:blip r:embed="rId6" cstate="print"/>
          <a:srcRect/>
          <a:stretch>
            <a:fillRect/>
          </a:stretch>
        </p:blipFill>
        <p:spPr bwMode="auto">
          <a:xfrm>
            <a:off x="4788024" y="5373216"/>
            <a:ext cx="4104456" cy="1166449"/>
          </a:xfrm>
          <a:prstGeom prst="rect">
            <a:avLst/>
          </a:prstGeom>
          <a:noFill/>
          <a:ln w="9525">
            <a:noFill/>
            <a:miter lim="800000"/>
            <a:headEnd/>
            <a:tailEnd/>
          </a:ln>
        </p:spPr>
      </p:pic>
      <p:sp>
        <p:nvSpPr>
          <p:cNvPr id="10" name="矩形 20"/>
          <p:cNvSpPr>
            <a:spLocks noChangeArrowheads="1"/>
          </p:cNvSpPr>
          <p:nvPr/>
        </p:nvSpPr>
        <p:spPr bwMode="auto">
          <a:xfrm>
            <a:off x="3131840" y="332656"/>
            <a:ext cx="2435282" cy="369332"/>
          </a:xfrm>
          <a:prstGeom prst="rect">
            <a:avLst/>
          </a:prstGeom>
          <a:noFill/>
          <a:ln w="9525">
            <a:noFill/>
            <a:miter lim="800000"/>
            <a:headEnd/>
            <a:tailEnd/>
          </a:ln>
        </p:spPr>
        <p:txBody>
          <a:bodyPr wrap="none">
            <a:spAutoFit/>
          </a:bodyPr>
          <a:lstStyle/>
          <a:p>
            <a:r>
              <a:rPr lang="zh-CN" altLang="zh-CN" b="1" dirty="0" smtClean="0"/>
              <a:t>第</a:t>
            </a:r>
            <a:r>
              <a:rPr lang="zh-CN" altLang="en-US" b="1" dirty="0" smtClean="0"/>
              <a:t>六</a:t>
            </a:r>
            <a:r>
              <a:rPr lang="zh-CN" altLang="zh-CN" b="1" dirty="0" smtClean="0"/>
              <a:t>章</a:t>
            </a:r>
            <a:r>
              <a:rPr lang="en-US" altLang="zh-CN" b="1" dirty="0" smtClean="0"/>
              <a:t>   </a:t>
            </a:r>
            <a:r>
              <a:rPr lang="zh-CN" altLang="zh-CN" b="1" dirty="0" smtClean="0"/>
              <a:t>调试</a:t>
            </a:r>
            <a:r>
              <a:rPr lang="zh-CN" altLang="en-US" b="1" dirty="0" smtClean="0"/>
              <a:t>移交管理</a:t>
            </a:r>
            <a:endParaRPr lang="zh-CN" altLang="en-US" b="1" dirty="0"/>
          </a:p>
        </p:txBody>
      </p:sp>
    </p:spTree>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矩形 36"/>
          <p:cNvSpPr/>
          <p:nvPr/>
        </p:nvSpPr>
        <p:spPr>
          <a:xfrm>
            <a:off x="8604250" y="6500285"/>
            <a:ext cx="431800" cy="28998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5" name="矩形 4"/>
          <p:cNvSpPr/>
          <p:nvPr/>
        </p:nvSpPr>
        <p:spPr>
          <a:xfrm>
            <a:off x="467544" y="980728"/>
            <a:ext cx="8351837" cy="4524315"/>
          </a:xfrm>
          <a:prstGeom prst="rect">
            <a:avLst/>
          </a:prstGeom>
        </p:spPr>
        <p:txBody>
          <a:bodyPr>
            <a:spAutoFit/>
          </a:bodyPr>
          <a:lstStyle/>
          <a:p>
            <a:pPr indent="173038">
              <a:lnSpc>
                <a:spcPct val="150000"/>
              </a:lnSpc>
              <a:defRPr/>
            </a:pPr>
            <a:r>
              <a:rPr lang="en-US" altLang="zh-CN" sz="1600" b="1" dirty="0" smtClean="0"/>
              <a:t>3.3 </a:t>
            </a:r>
            <a:r>
              <a:rPr lang="zh-CN" altLang="en-US" sz="1600" b="1" dirty="0" smtClean="0"/>
              <a:t> </a:t>
            </a:r>
            <a:r>
              <a:rPr lang="zh-CN" altLang="zh-CN" sz="1600" b="1" dirty="0" smtClean="0"/>
              <a:t>调试</a:t>
            </a:r>
            <a:r>
              <a:rPr lang="zh-CN" altLang="zh-CN" sz="1600" b="1" dirty="0"/>
              <a:t>提前介入前期活动</a:t>
            </a:r>
          </a:p>
          <a:p>
            <a:pPr indent="173038">
              <a:lnSpc>
                <a:spcPct val="150000"/>
              </a:lnSpc>
              <a:defRPr/>
            </a:pPr>
            <a:r>
              <a:rPr lang="en-US" altLang="zh-CN" sz="1600" dirty="0"/>
              <a:t>    </a:t>
            </a:r>
            <a:r>
              <a:rPr lang="zh-CN" altLang="zh-CN" sz="1600" dirty="0"/>
              <a:t>在责任不转移的原则条件</a:t>
            </a:r>
            <a:r>
              <a:rPr lang="zh-CN" altLang="zh-CN" sz="1600" dirty="0" smtClean="0"/>
              <a:t>下</a:t>
            </a:r>
            <a:r>
              <a:rPr lang="zh-CN" altLang="en-US" sz="1600" dirty="0" smtClean="0"/>
              <a:t>，</a:t>
            </a:r>
            <a:r>
              <a:rPr lang="zh-CN" altLang="zh-CN" sz="1600" dirty="0" smtClean="0"/>
              <a:t>调试</a:t>
            </a:r>
            <a:r>
              <a:rPr lang="zh-CN" altLang="zh-CN" sz="1600" dirty="0"/>
              <a:t>组织提前介入工程设计、设备采购和安装等</a:t>
            </a:r>
            <a:r>
              <a:rPr lang="zh-CN" altLang="zh-CN" sz="1600" dirty="0" smtClean="0"/>
              <a:t>活动</a:t>
            </a:r>
            <a:r>
              <a:rPr lang="zh-CN" altLang="en-US" sz="1600" dirty="0" smtClean="0"/>
              <a:t>，</a:t>
            </a:r>
            <a:r>
              <a:rPr lang="zh-CN" altLang="zh-CN" sz="1600" dirty="0" smtClean="0"/>
              <a:t>为</a:t>
            </a:r>
            <a:r>
              <a:rPr lang="zh-CN" altLang="zh-CN" sz="1600" dirty="0"/>
              <a:t>移交接产创造有利条件。</a:t>
            </a:r>
          </a:p>
          <a:p>
            <a:pPr indent="173038">
              <a:lnSpc>
                <a:spcPct val="150000"/>
              </a:lnSpc>
              <a:defRPr/>
            </a:pPr>
            <a:r>
              <a:rPr lang="en-US" altLang="zh-CN" sz="1600" b="1" dirty="0" smtClean="0"/>
              <a:t>3.4 </a:t>
            </a:r>
            <a:r>
              <a:rPr lang="zh-CN" altLang="en-US" sz="1600" b="1" dirty="0" smtClean="0"/>
              <a:t> </a:t>
            </a:r>
            <a:r>
              <a:rPr lang="zh-CN" altLang="zh-CN" sz="1600" b="1" dirty="0" smtClean="0"/>
              <a:t>移交</a:t>
            </a:r>
            <a:r>
              <a:rPr lang="zh-CN" altLang="zh-CN" sz="1600" b="1" dirty="0"/>
              <a:t>边界和隔离管理</a:t>
            </a:r>
          </a:p>
          <a:p>
            <a:pPr indent="173038">
              <a:lnSpc>
                <a:spcPct val="150000"/>
              </a:lnSpc>
              <a:defRPr/>
            </a:pPr>
            <a:r>
              <a:rPr lang="en-US" altLang="zh-CN" sz="1600" dirty="0"/>
              <a:t>   </a:t>
            </a:r>
            <a:r>
              <a:rPr lang="zh-CN" altLang="zh-CN" sz="1600" dirty="0"/>
              <a:t>建立满足调试系统的移交</a:t>
            </a:r>
            <a:r>
              <a:rPr lang="zh-CN" altLang="zh-CN" sz="1600" dirty="0" smtClean="0"/>
              <a:t>边界</a:t>
            </a:r>
            <a:r>
              <a:rPr lang="zh-CN" altLang="en-US" sz="1600" dirty="0" smtClean="0"/>
              <a:t>，</a:t>
            </a:r>
            <a:r>
              <a:rPr lang="zh-CN" altLang="zh-CN" sz="1600" dirty="0" smtClean="0"/>
              <a:t>明确</a:t>
            </a:r>
            <a:r>
              <a:rPr lang="zh-CN" altLang="zh-CN" sz="1600" dirty="0"/>
              <a:t>移交范围、移交内容和移交</a:t>
            </a:r>
            <a:r>
              <a:rPr lang="zh-CN" altLang="zh-CN" sz="1600" dirty="0" smtClean="0"/>
              <a:t>文件</a:t>
            </a:r>
            <a:r>
              <a:rPr lang="zh-CN" altLang="en-US" sz="1600" dirty="0" smtClean="0"/>
              <a:t>；</a:t>
            </a:r>
            <a:r>
              <a:rPr lang="zh-CN" altLang="zh-CN" sz="1600" dirty="0" smtClean="0"/>
              <a:t>现场</a:t>
            </a:r>
            <a:r>
              <a:rPr lang="zh-CN" altLang="zh-CN" sz="1600" dirty="0"/>
              <a:t>移交边界清晰、标识</a:t>
            </a:r>
            <a:r>
              <a:rPr lang="zh-CN" altLang="zh-CN" sz="1600" dirty="0" smtClean="0"/>
              <a:t>清楚</a:t>
            </a:r>
            <a:r>
              <a:rPr lang="zh-CN" altLang="en-US" sz="1600" dirty="0" smtClean="0"/>
              <a:t>，</a:t>
            </a:r>
            <a:r>
              <a:rPr lang="zh-CN" altLang="zh-CN" sz="1600" dirty="0" smtClean="0"/>
              <a:t>边界</a:t>
            </a:r>
            <a:r>
              <a:rPr lang="zh-CN" altLang="zh-CN" sz="1600" dirty="0"/>
              <a:t>设备实现安全隔离。规定移交手续和遗留项</a:t>
            </a:r>
            <a:r>
              <a:rPr lang="en-US" altLang="zh-CN" sz="1600" dirty="0"/>
              <a:t>(</a:t>
            </a:r>
            <a:r>
              <a:rPr lang="zh-CN" altLang="zh-CN" sz="1600" dirty="0"/>
              <a:t>遗留项是各移交</a:t>
            </a:r>
            <a:r>
              <a:rPr lang="zh-CN" altLang="zh-CN" sz="1600" dirty="0" smtClean="0"/>
              <a:t>阶段</a:t>
            </a:r>
            <a:r>
              <a:rPr lang="zh-CN" altLang="en-US" sz="1600" dirty="0" smtClean="0"/>
              <a:t>，</a:t>
            </a:r>
            <a:r>
              <a:rPr lang="zh-CN" altLang="zh-CN" sz="1600" dirty="0" smtClean="0"/>
              <a:t>安装承包商</a:t>
            </a:r>
            <a:r>
              <a:rPr lang="zh-CN" altLang="en-US" sz="1600" dirty="0" smtClean="0"/>
              <a:t>，</a:t>
            </a:r>
            <a:r>
              <a:rPr lang="zh-CN" altLang="zh-CN" sz="1600" dirty="0" smtClean="0"/>
              <a:t>设计</a:t>
            </a:r>
            <a:r>
              <a:rPr lang="zh-CN" altLang="zh-CN" sz="1600" dirty="0"/>
              <a:t>、供货承包商或</a:t>
            </a:r>
            <a:r>
              <a:rPr lang="zh-CN" altLang="zh-CN" sz="1600" dirty="0" smtClean="0"/>
              <a:t>调试遗留</a:t>
            </a:r>
            <a:r>
              <a:rPr lang="zh-CN" altLang="zh-CN" sz="1600" dirty="0"/>
              <a:t>下来未能完成的工作。遗留项共分两</a:t>
            </a:r>
            <a:r>
              <a:rPr lang="zh-CN" altLang="zh-CN" sz="1600" dirty="0" smtClean="0"/>
              <a:t>类</a:t>
            </a:r>
            <a:r>
              <a:rPr lang="zh-CN" altLang="en-US" sz="1600" dirty="0" smtClean="0"/>
              <a:t>，</a:t>
            </a:r>
            <a:r>
              <a:rPr lang="zh-CN" altLang="zh-CN" sz="1600" dirty="0" smtClean="0"/>
              <a:t>其中</a:t>
            </a:r>
            <a:r>
              <a:rPr lang="zh-CN" altLang="zh-CN" sz="1600" dirty="0"/>
              <a:t>一类项是移交申请签字的</a:t>
            </a:r>
            <a:r>
              <a:rPr lang="zh-CN" altLang="zh-CN" sz="1600" dirty="0" smtClean="0"/>
              <a:t>先决条件</a:t>
            </a:r>
            <a:r>
              <a:rPr lang="zh-CN" altLang="en-US" sz="1600" dirty="0" smtClean="0"/>
              <a:t>，</a:t>
            </a:r>
            <a:r>
              <a:rPr lang="zh-CN" altLang="zh-CN" sz="1600" dirty="0" smtClean="0"/>
              <a:t>二</a:t>
            </a:r>
            <a:r>
              <a:rPr lang="zh-CN" altLang="zh-CN" sz="1600" dirty="0"/>
              <a:t>类项可留待以后阶段处理</a:t>
            </a:r>
            <a:r>
              <a:rPr lang="en-US" altLang="zh-CN" sz="1600" dirty="0"/>
              <a:t>)</a:t>
            </a:r>
            <a:r>
              <a:rPr lang="zh-CN" altLang="zh-CN" sz="1600" dirty="0"/>
              <a:t>清除处理</a:t>
            </a:r>
            <a:r>
              <a:rPr lang="zh-CN" altLang="zh-CN" sz="1600" dirty="0" smtClean="0"/>
              <a:t>办法</a:t>
            </a:r>
            <a:r>
              <a:rPr lang="zh-CN" altLang="en-US" sz="1600" dirty="0" smtClean="0"/>
              <a:t>，</a:t>
            </a:r>
            <a:r>
              <a:rPr lang="zh-CN" altLang="zh-CN" sz="1600" dirty="0" smtClean="0"/>
              <a:t>确保</a:t>
            </a:r>
            <a:r>
              <a:rPr lang="zh-CN" altLang="zh-CN" sz="1600" dirty="0"/>
              <a:t>移交的顺利进行</a:t>
            </a:r>
            <a:r>
              <a:rPr lang="zh-CN" altLang="zh-CN" sz="1600" dirty="0" smtClean="0"/>
              <a:t>。</a:t>
            </a:r>
            <a:r>
              <a:rPr lang="zh-CN" altLang="en-US" sz="1600" dirty="0" smtClean="0"/>
              <a:t>移交包内容如下图。</a:t>
            </a:r>
            <a:endParaRPr lang="zh-CN" altLang="zh-CN" sz="1600" dirty="0"/>
          </a:p>
          <a:p>
            <a:pPr indent="173038">
              <a:lnSpc>
                <a:spcPct val="150000"/>
              </a:lnSpc>
              <a:defRPr/>
            </a:pPr>
            <a:r>
              <a:rPr lang="en-US" altLang="zh-CN" sz="1600" b="1" dirty="0" smtClean="0"/>
              <a:t>3.5 </a:t>
            </a:r>
            <a:r>
              <a:rPr lang="zh-CN" altLang="en-US" sz="1600" b="1" dirty="0" smtClean="0"/>
              <a:t> </a:t>
            </a:r>
            <a:r>
              <a:rPr lang="zh-CN" altLang="zh-CN" sz="1600" b="1" dirty="0" smtClean="0"/>
              <a:t>调试</a:t>
            </a:r>
            <a:r>
              <a:rPr lang="zh-CN" altLang="zh-CN" sz="1600" b="1" dirty="0"/>
              <a:t>移交质量监督</a:t>
            </a:r>
          </a:p>
          <a:p>
            <a:pPr marL="173038" indent="277813">
              <a:lnSpc>
                <a:spcPct val="150000"/>
              </a:lnSpc>
              <a:buFont typeface="Wingdings" pitchFamily="2" charset="2"/>
              <a:buChar char="Ø"/>
              <a:defRPr/>
            </a:pPr>
            <a:r>
              <a:rPr lang="zh-CN" altLang="zh-CN" sz="1600" dirty="0"/>
              <a:t>管理层强化对移交的管理和</a:t>
            </a:r>
            <a:r>
              <a:rPr lang="zh-CN" altLang="zh-CN" sz="1600" dirty="0" smtClean="0"/>
              <a:t>监督</a:t>
            </a:r>
            <a:r>
              <a:rPr lang="zh-CN" altLang="en-US" sz="1600" dirty="0" smtClean="0"/>
              <a:t>，</a:t>
            </a:r>
            <a:r>
              <a:rPr lang="zh-CN" altLang="zh-CN" sz="1600" dirty="0" smtClean="0"/>
              <a:t>进行</a:t>
            </a:r>
            <a:r>
              <a:rPr lang="zh-CN" altLang="zh-CN" sz="1600" dirty="0"/>
              <a:t>阶段性自我</a:t>
            </a:r>
            <a:r>
              <a:rPr lang="zh-CN" altLang="zh-CN" sz="1600" dirty="0" smtClean="0"/>
              <a:t>评估</a:t>
            </a:r>
            <a:r>
              <a:rPr lang="zh-CN" altLang="en-US" sz="1600" dirty="0" smtClean="0"/>
              <a:t>，</a:t>
            </a:r>
            <a:r>
              <a:rPr lang="zh-CN" altLang="zh-CN" sz="1600" dirty="0" smtClean="0"/>
              <a:t>及时</a:t>
            </a:r>
            <a:r>
              <a:rPr lang="zh-CN" altLang="zh-CN" sz="1600" dirty="0"/>
              <a:t>改进移交管理工作。</a:t>
            </a:r>
          </a:p>
          <a:p>
            <a:pPr marL="173038" indent="277813">
              <a:lnSpc>
                <a:spcPct val="150000"/>
              </a:lnSpc>
              <a:buFont typeface="Wingdings" pitchFamily="2" charset="2"/>
              <a:buChar char="Ø"/>
              <a:defRPr/>
            </a:pPr>
            <a:r>
              <a:rPr lang="zh-CN" altLang="zh-CN" sz="1600" dirty="0"/>
              <a:t>加强调试文件移交的</a:t>
            </a:r>
            <a:r>
              <a:rPr lang="zh-CN" altLang="zh-CN" sz="1600" dirty="0" smtClean="0"/>
              <a:t>质量控制</a:t>
            </a:r>
            <a:r>
              <a:rPr lang="zh-CN" altLang="en-US" sz="1600" dirty="0" smtClean="0"/>
              <a:t>，</a:t>
            </a:r>
            <a:r>
              <a:rPr lang="zh-CN" altLang="zh-CN" sz="1600" dirty="0" smtClean="0"/>
              <a:t>保证</a:t>
            </a:r>
            <a:r>
              <a:rPr lang="zh-CN" altLang="zh-CN" sz="1600" dirty="0"/>
              <a:t>文件移交的及时性、准确性和完整性</a:t>
            </a:r>
            <a:r>
              <a:rPr lang="zh-CN" altLang="zh-CN" sz="1600" dirty="0" smtClean="0"/>
              <a:t>。</a:t>
            </a:r>
            <a:endParaRPr lang="zh-CN" altLang="zh-CN" sz="1600" dirty="0"/>
          </a:p>
        </p:txBody>
      </p:sp>
      <p:sp>
        <p:nvSpPr>
          <p:cNvPr id="6" name="矩形 20"/>
          <p:cNvSpPr>
            <a:spLocks noChangeArrowheads="1"/>
          </p:cNvSpPr>
          <p:nvPr/>
        </p:nvSpPr>
        <p:spPr bwMode="auto">
          <a:xfrm>
            <a:off x="3131840" y="332656"/>
            <a:ext cx="2435282" cy="369332"/>
          </a:xfrm>
          <a:prstGeom prst="rect">
            <a:avLst/>
          </a:prstGeom>
          <a:noFill/>
          <a:ln w="9525">
            <a:noFill/>
            <a:miter lim="800000"/>
            <a:headEnd/>
            <a:tailEnd/>
          </a:ln>
        </p:spPr>
        <p:txBody>
          <a:bodyPr wrap="none">
            <a:spAutoFit/>
          </a:bodyPr>
          <a:lstStyle/>
          <a:p>
            <a:r>
              <a:rPr lang="zh-CN" altLang="zh-CN" b="1" dirty="0" smtClean="0"/>
              <a:t>第</a:t>
            </a:r>
            <a:r>
              <a:rPr lang="zh-CN" altLang="en-US" b="1" dirty="0" smtClean="0"/>
              <a:t>六</a:t>
            </a:r>
            <a:r>
              <a:rPr lang="zh-CN" altLang="zh-CN" b="1" dirty="0" smtClean="0"/>
              <a:t>章</a:t>
            </a:r>
            <a:r>
              <a:rPr lang="en-US" altLang="zh-CN" b="1" dirty="0" smtClean="0"/>
              <a:t>   </a:t>
            </a:r>
            <a:r>
              <a:rPr lang="zh-CN" altLang="zh-CN" b="1" dirty="0" smtClean="0"/>
              <a:t>调试</a:t>
            </a:r>
            <a:r>
              <a:rPr lang="zh-CN" altLang="en-US" b="1" dirty="0" smtClean="0"/>
              <a:t>移交管理</a:t>
            </a:r>
            <a:endParaRPr lang="zh-CN" altLang="en-US" b="1" dirty="0"/>
          </a:p>
        </p:txBody>
      </p:sp>
    </p:spTree>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矩形 36"/>
          <p:cNvSpPr/>
          <p:nvPr/>
        </p:nvSpPr>
        <p:spPr>
          <a:xfrm>
            <a:off x="8604250" y="6500285"/>
            <a:ext cx="431800" cy="28998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6" name="矩形 20"/>
          <p:cNvSpPr>
            <a:spLocks noChangeArrowheads="1"/>
          </p:cNvSpPr>
          <p:nvPr/>
        </p:nvSpPr>
        <p:spPr bwMode="auto">
          <a:xfrm>
            <a:off x="3131840" y="332656"/>
            <a:ext cx="2435282" cy="369332"/>
          </a:xfrm>
          <a:prstGeom prst="rect">
            <a:avLst/>
          </a:prstGeom>
          <a:noFill/>
          <a:ln w="9525">
            <a:noFill/>
            <a:miter lim="800000"/>
            <a:headEnd/>
            <a:tailEnd/>
          </a:ln>
        </p:spPr>
        <p:txBody>
          <a:bodyPr wrap="none">
            <a:spAutoFit/>
          </a:bodyPr>
          <a:lstStyle/>
          <a:p>
            <a:r>
              <a:rPr lang="zh-CN" altLang="zh-CN" b="1" dirty="0" smtClean="0"/>
              <a:t>第</a:t>
            </a:r>
            <a:r>
              <a:rPr lang="zh-CN" altLang="en-US" b="1" dirty="0" smtClean="0"/>
              <a:t>六</a:t>
            </a:r>
            <a:r>
              <a:rPr lang="zh-CN" altLang="zh-CN" b="1" dirty="0" smtClean="0"/>
              <a:t>章</a:t>
            </a:r>
            <a:r>
              <a:rPr lang="en-US" altLang="zh-CN" b="1" dirty="0" smtClean="0"/>
              <a:t>   </a:t>
            </a:r>
            <a:r>
              <a:rPr lang="zh-CN" altLang="zh-CN" b="1" dirty="0" smtClean="0"/>
              <a:t>调试</a:t>
            </a:r>
            <a:r>
              <a:rPr lang="zh-CN" altLang="en-US" b="1" dirty="0" smtClean="0"/>
              <a:t>移交管理</a:t>
            </a:r>
            <a:endParaRPr lang="zh-CN" altLang="en-US" b="1" dirty="0"/>
          </a:p>
        </p:txBody>
      </p:sp>
      <p:pic>
        <p:nvPicPr>
          <p:cNvPr id="245762" name="图片 1"/>
          <p:cNvPicPr>
            <a:picLocks noChangeAspect="1" noChangeArrowheads="1"/>
          </p:cNvPicPr>
          <p:nvPr/>
        </p:nvPicPr>
        <p:blipFill>
          <a:blip r:embed="rId3" cstate="print"/>
          <a:srcRect/>
          <a:stretch>
            <a:fillRect/>
          </a:stretch>
        </p:blipFill>
        <p:spPr bwMode="auto">
          <a:xfrm>
            <a:off x="899592" y="1052736"/>
            <a:ext cx="7488832" cy="4464496"/>
          </a:xfrm>
          <a:prstGeom prst="rect">
            <a:avLst/>
          </a:prstGeom>
          <a:noFill/>
          <a:ln w="9525">
            <a:noFill/>
            <a:miter lim="800000"/>
            <a:headEnd/>
            <a:tailEnd/>
          </a:ln>
        </p:spPr>
      </p:pic>
      <p:sp>
        <p:nvSpPr>
          <p:cNvPr id="7" name="矩形 6"/>
          <p:cNvSpPr/>
          <p:nvPr/>
        </p:nvSpPr>
        <p:spPr>
          <a:xfrm>
            <a:off x="3419872" y="5733256"/>
            <a:ext cx="1107996" cy="276999"/>
          </a:xfrm>
          <a:prstGeom prst="rect">
            <a:avLst/>
          </a:prstGeom>
        </p:spPr>
        <p:txBody>
          <a:bodyPr wrap="none">
            <a:spAutoFit/>
          </a:bodyPr>
          <a:lstStyle/>
          <a:p>
            <a:r>
              <a:rPr lang="zh-CN" altLang="en-US" sz="1200" b="1" dirty="0" smtClean="0" bmk="">
                <a:solidFill>
                  <a:prstClr val="black"/>
                </a:solidFill>
                <a:latin typeface="Calibri" pitchFamily="34" charset="0"/>
                <a:cs typeface="宋体" pitchFamily="2" charset="-122"/>
              </a:rPr>
              <a:t>移交包内容图</a:t>
            </a:r>
            <a:endParaRPr lang="zh-CN" altLang="en-US" sz="1200" b="1" dirty="0"/>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矩形 36"/>
          <p:cNvSpPr/>
          <p:nvPr/>
        </p:nvSpPr>
        <p:spPr>
          <a:xfrm>
            <a:off x="8604250" y="6500285"/>
            <a:ext cx="431800" cy="28998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1267" name="矩形 20"/>
          <p:cNvSpPr>
            <a:spLocks noChangeArrowheads="1"/>
          </p:cNvSpPr>
          <p:nvPr/>
        </p:nvSpPr>
        <p:spPr bwMode="auto">
          <a:xfrm>
            <a:off x="3131840" y="332656"/>
            <a:ext cx="2667718" cy="369332"/>
          </a:xfrm>
          <a:prstGeom prst="rect">
            <a:avLst/>
          </a:prstGeom>
          <a:noFill/>
          <a:ln w="9525">
            <a:noFill/>
            <a:miter lim="800000"/>
            <a:headEnd/>
            <a:tailEnd/>
          </a:ln>
        </p:spPr>
        <p:txBody>
          <a:bodyPr wrap="none">
            <a:spAutoFit/>
          </a:bodyPr>
          <a:lstStyle/>
          <a:p>
            <a:r>
              <a:rPr lang="zh-CN" altLang="zh-CN" b="1" dirty="0"/>
              <a:t>第一章</a:t>
            </a:r>
            <a:r>
              <a:rPr lang="en-US" altLang="zh-CN" b="1" dirty="0"/>
              <a:t>   </a:t>
            </a:r>
            <a:r>
              <a:rPr lang="zh-CN" altLang="zh-CN" b="1" dirty="0"/>
              <a:t>调试组织与管理</a:t>
            </a:r>
            <a:endParaRPr lang="zh-CN" altLang="en-US" b="1" dirty="0"/>
          </a:p>
        </p:txBody>
      </p:sp>
      <p:sp>
        <p:nvSpPr>
          <p:cNvPr id="5" name="矩形 4"/>
          <p:cNvSpPr/>
          <p:nvPr/>
        </p:nvSpPr>
        <p:spPr>
          <a:xfrm>
            <a:off x="467544" y="908720"/>
            <a:ext cx="8424862" cy="5816977"/>
          </a:xfrm>
          <a:prstGeom prst="rect">
            <a:avLst/>
          </a:prstGeom>
        </p:spPr>
        <p:txBody>
          <a:bodyPr>
            <a:spAutoFit/>
          </a:bodyPr>
          <a:lstStyle/>
          <a:p>
            <a:pPr indent="92075">
              <a:lnSpc>
                <a:spcPct val="150000"/>
              </a:lnSpc>
              <a:defRPr/>
            </a:pPr>
            <a:r>
              <a:rPr lang="en-US" altLang="zh-CN" sz="2000" b="1" dirty="0">
                <a:solidFill>
                  <a:prstClr val="black"/>
                </a:solidFill>
                <a:latin typeface="黑体" pitchFamily="49" charset="-122"/>
                <a:cs typeface="Times New Roman" pitchFamily="18" charset="0"/>
              </a:rPr>
              <a:t>1</a:t>
            </a:r>
            <a:r>
              <a:rPr lang="en-US" altLang="zh-CN" sz="2000" b="1" dirty="0" bmk="">
                <a:solidFill>
                  <a:prstClr val="black"/>
                </a:solidFill>
                <a:latin typeface="黑体" pitchFamily="49" charset="-122"/>
                <a:cs typeface="Times New Roman" pitchFamily="18" charset="0"/>
              </a:rPr>
              <a:t>.</a:t>
            </a:r>
            <a:r>
              <a:rPr lang="zh-CN" altLang="en-US" sz="2000" b="1" dirty="0" bmk="">
                <a:solidFill>
                  <a:prstClr val="black"/>
                </a:solidFill>
                <a:latin typeface="黑体" pitchFamily="49" charset="-122"/>
                <a:cs typeface="Times New Roman" pitchFamily="18" charset="0"/>
              </a:rPr>
              <a:t>参照标准 </a:t>
            </a:r>
            <a:endParaRPr lang="zh-CN" altLang="en-US" sz="2000" b="1" dirty="0" bmk="">
              <a:solidFill>
                <a:prstClr val="black"/>
              </a:solidFill>
              <a:latin typeface="Cambria" pitchFamily="18" charset="0"/>
              <a:cs typeface="Times New Roman" pitchFamily="18" charset="0"/>
            </a:endParaRPr>
          </a:p>
          <a:p>
            <a:pPr indent="266700">
              <a:lnSpc>
                <a:spcPct val="150000"/>
              </a:lnSpc>
              <a:defRPr/>
            </a:pPr>
            <a:r>
              <a:rPr lang="en-US" altLang="zh-CN" sz="1600" dirty="0" smtClean="0" bmk="">
                <a:solidFill>
                  <a:prstClr val="black"/>
                </a:solidFill>
                <a:latin typeface="Calibri" pitchFamily="34" charset="0"/>
                <a:cs typeface="宋体" pitchFamily="2" charset="-122"/>
              </a:rPr>
              <a:t>《</a:t>
            </a:r>
            <a:r>
              <a:rPr lang="zh-CN" altLang="en-US" sz="1600" dirty="0" bmk="">
                <a:solidFill>
                  <a:prstClr val="black"/>
                </a:solidFill>
                <a:latin typeface="Calibri" pitchFamily="34" charset="0"/>
                <a:cs typeface="宋体" pitchFamily="2" charset="-122"/>
              </a:rPr>
              <a:t>核电厂质量保证安全规定</a:t>
            </a:r>
            <a:r>
              <a:rPr lang="en-US" altLang="zh-CN" sz="1600" dirty="0" bmk="">
                <a:solidFill>
                  <a:prstClr val="black"/>
                </a:solidFill>
                <a:latin typeface="Calibri" pitchFamily="34" charset="0"/>
                <a:cs typeface="宋体" pitchFamily="2" charset="-122"/>
              </a:rPr>
              <a:t>》HAF003(1991)</a:t>
            </a:r>
            <a:r>
              <a:rPr lang="zh-CN" altLang="en-US" sz="1600" dirty="0" bmk="">
                <a:solidFill>
                  <a:prstClr val="black"/>
                </a:solidFill>
                <a:latin typeface="Calibri" pitchFamily="34" charset="0"/>
                <a:cs typeface="宋体" pitchFamily="2" charset="-122"/>
              </a:rPr>
              <a:t>，</a:t>
            </a:r>
            <a:endParaRPr lang="zh-CN" altLang="en-US" sz="1600" dirty="0" bmk="">
              <a:solidFill>
                <a:prstClr val="black"/>
              </a:solidFill>
            </a:endParaRPr>
          </a:p>
          <a:p>
            <a:pPr indent="266700">
              <a:lnSpc>
                <a:spcPct val="150000"/>
              </a:lnSpc>
              <a:defRPr/>
            </a:pPr>
            <a:r>
              <a:rPr lang="en-US" altLang="zh-CN" sz="1600" dirty="0" bmk="">
                <a:solidFill>
                  <a:prstClr val="black"/>
                </a:solidFill>
                <a:latin typeface="Calibri" pitchFamily="34" charset="0"/>
                <a:cs typeface="宋体" pitchFamily="2" charset="-122"/>
              </a:rPr>
              <a:t>《</a:t>
            </a:r>
            <a:r>
              <a:rPr lang="zh-CN" altLang="en-US" sz="1600" dirty="0" bmk="">
                <a:solidFill>
                  <a:prstClr val="black"/>
                </a:solidFill>
                <a:latin typeface="Calibri" pitchFamily="34" charset="0"/>
                <a:cs typeface="宋体" pitchFamily="2" charset="-122"/>
              </a:rPr>
              <a:t>核电厂调试程序</a:t>
            </a:r>
            <a:r>
              <a:rPr lang="en-US" altLang="zh-CN" sz="1600" dirty="0" bmk="">
                <a:solidFill>
                  <a:prstClr val="black"/>
                </a:solidFill>
                <a:latin typeface="Calibri" pitchFamily="34" charset="0"/>
                <a:cs typeface="宋体" pitchFamily="2" charset="-122"/>
              </a:rPr>
              <a:t>》 HAD103/02 (1987)</a:t>
            </a:r>
            <a:endParaRPr lang="en-US" altLang="zh-CN" sz="1600" dirty="0" bmk="">
              <a:solidFill>
                <a:prstClr val="black"/>
              </a:solidFill>
            </a:endParaRPr>
          </a:p>
          <a:p>
            <a:pPr indent="266700">
              <a:lnSpc>
                <a:spcPct val="150000"/>
              </a:lnSpc>
              <a:defRPr/>
            </a:pPr>
            <a:r>
              <a:rPr lang="en-US" altLang="zh-CN" sz="1600" dirty="0" bmk="">
                <a:solidFill>
                  <a:prstClr val="black"/>
                </a:solidFill>
                <a:latin typeface="Calibri" pitchFamily="34" charset="0"/>
                <a:cs typeface="宋体" pitchFamily="2" charset="-122"/>
              </a:rPr>
              <a:t>《</a:t>
            </a:r>
            <a:r>
              <a:rPr lang="zh-CN" altLang="en-US" sz="1600" dirty="0" bmk="">
                <a:solidFill>
                  <a:prstClr val="black"/>
                </a:solidFill>
                <a:latin typeface="Calibri" pitchFamily="34" charset="0"/>
                <a:cs typeface="宋体" pitchFamily="2" charset="-122"/>
              </a:rPr>
              <a:t>核电厂调试和运行期间的质量保证</a:t>
            </a:r>
            <a:r>
              <a:rPr lang="en-US" altLang="zh-CN" sz="1600" dirty="0" bmk="">
                <a:solidFill>
                  <a:prstClr val="black"/>
                </a:solidFill>
                <a:latin typeface="Calibri" pitchFamily="34" charset="0"/>
                <a:cs typeface="宋体" pitchFamily="2" charset="-122"/>
              </a:rPr>
              <a:t>》HAD003/09(1988)</a:t>
            </a:r>
            <a:endParaRPr lang="en-US" altLang="zh-CN" sz="1600" dirty="0" bmk="">
              <a:solidFill>
                <a:prstClr val="black"/>
              </a:solidFill>
            </a:endParaRPr>
          </a:p>
          <a:p>
            <a:pPr indent="266700">
              <a:lnSpc>
                <a:spcPct val="150000"/>
              </a:lnSpc>
              <a:defRPr/>
            </a:pPr>
            <a:r>
              <a:rPr lang="en-US" altLang="zh-CN" sz="1600" dirty="0" bmk="">
                <a:solidFill>
                  <a:prstClr val="black"/>
                </a:solidFill>
                <a:latin typeface="Calibri" pitchFamily="34" charset="0"/>
                <a:cs typeface="宋体" pitchFamily="2" charset="-122"/>
              </a:rPr>
              <a:t>《</a:t>
            </a:r>
            <a:r>
              <a:rPr lang="zh-CN" altLang="en-US" sz="1600" dirty="0" bmk="">
                <a:solidFill>
                  <a:prstClr val="black"/>
                </a:solidFill>
                <a:latin typeface="Calibri" pitchFamily="34" charset="0"/>
                <a:cs typeface="宋体" pitchFamily="2" charset="-122"/>
              </a:rPr>
              <a:t>核电工程建设业绩目标与准则</a:t>
            </a:r>
            <a:r>
              <a:rPr lang="en-US" altLang="zh-CN" sz="1600" dirty="0" bmk="">
                <a:solidFill>
                  <a:prstClr val="black"/>
                </a:solidFill>
                <a:latin typeface="Calibri" pitchFamily="34" charset="0"/>
                <a:cs typeface="宋体" pitchFamily="2" charset="-122"/>
              </a:rPr>
              <a:t>》</a:t>
            </a:r>
            <a:r>
              <a:rPr lang="zh-CN" altLang="en-US" sz="1600" dirty="0" bmk="">
                <a:solidFill>
                  <a:prstClr val="black"/>
                </a:solidFill>
                <a:latin typeface="Calibri" pitchFamily="34" charset="0"/>
                <a:cs typeface="宋体" pitchFamily="2" charset="-122"/>
              </a:rPr>
              <a:t>（</a:t>
            </a:r>
            <a:r>
              <a:rPr lang="en-US" altLang="zh-CN" sz="1600" dirty="0" bmk="">
                <a:solidFill>
                  <a:prstClr val="black"/>
                </a:solidFill>
                <a:latin typeface="Calibri" pitchFamily="34" charset="0"/>
                <a:cs typeface="宋体" pitchFamily="2" charset="-122"/>
              </a:rPr>
              <a:t>2016</a:t>
            </a:r>
            <a:r>
              <a:rPr lang="zh-CN" altLang="en-US" sz="1600" dirty="0" bmk="">
                <a:solidFill>
                  <a:prstClr val="black"/>
                </a:solidFill>
                <a:latin typeface="Calibri" pitchFamily="34" charset="0"/>
                <a:cs typeface="宋体" pitchFamily="2" charset="-122"/>
              </a:rPr>
              <a:t>版）</a:t>
            </a:r>
            <a:endParaRPr lang="zh-CN" altLang="en-US" sz="1600" dirty="0" bmk="">
              <a:solidFill>
                <a:prstClr val="black"/>
              </a:solidFill>
            </a:endParaRPr>
          </a:p>
          <a:p>
            <a:pPr indent="266700">
              <a:lnSpc>
                <a:spcPct val="150000"/>
              </a:lnSpc>
              <a:defRPr/>
            </a:pPr>
            <a:r>
              <a:rPr lang="en-US" altLang="zh-CN" sz="1600" dirty="0" bmk="">
                <a:solidFill>
                  <a:prstClr val="black"/>
                </a:solidFill>
                <a:latin typeface="Calibri" pitchFamily="34" charset="0"/>
                <a:cs typeface="宋体" pitchFamily="2" charset="-122"/>
              </a:rPr>
              <a:t>《</a:t>
            </a:r>
            <a:r>
              <a:rPr lang="zh-CN" altLang="en-US" sz="1600" dirty="0" bmk="">
                <a:solidFill>
                  <a:prstClr val="black"/>
                </a:solidFill>
                <a:latin typeface="Calibri" pitchFamily="34" charset="0"/>
                <a:cs typeface="宋体" pitchFamily="2" charset="-122"/>
              </a:rPr>
              <a:t>核电项目调试相关合同文件</a:t>
            </a:r>
            <a:r>
              <a:rPr lang="en-US" altLang="zh-CN" sz="1600" dirty="0" smtClean="0" bmk="">
                <a:solidFill>
                  <a:prstClr val="black"/>
                </a:solidFill>
                <a:latin typeface="Calibri" pitchFamily="34" charset="0"/>
                <a:cs typeface="宋体" pitchFamily="2" charset="-122"/>
              </a:rPr>
              <a:t>》</a:t>
            </a:r>
          </a:p>
          <a:p>
            <a:pPr indent="173038">
              <a:lnSpc>
                <a:spcPct val="150000"/>
              </a:lnSpc>
              <a:defRPr/>
            </a:pPr>
            <a:r>
              <a:rPr lang="en-US" altLang="zh-CN" sz="1600" b="1" dirty="0" smtClean="0" bmk="">
                <a:solidFill>
                  <a:prstClr val="black"/>
                </a:solidFill>
                <a:latin typeface="Calibri" pitchFamily="34" charset="0"/>
                <a:cs typeface="Times New Roman" pitchFamily="18" charset="0"/>
              </a:rPr>
              <a:t>    </a:t>
            </a:r>
            <a:r>
              <a:rPr lang="en-US" altLang="zh-CN" sz="1600" dirty="0" smtClean="0"/>
              <a:t>HAD003/09</a:t>
            </a:r>
            <a:r>
              <a:rPr lang="zh-CN" altLang="en-US" sz="1600" dirty="0" smtClean="0"/>
              <a:t>规定</a:t>
            </a:r>
            <a:r>
              <a:rPr lang="en-US" altLang="zh-CN" sz="1600" dirty="0" smtClean="0"/>
              <a:t>:</a:t>
            </a:r>
            <a:r>
              <a:rPr lang="zh-CN" altLang="en-US" sz="1600" b="1" dirty="0" smtClean="0"/>
              <a:t>“</a:t>
            </a:r>
            <a:r>
              <a:rPr lang="zh-CN" altLang="zh-CN" sz="1600" b="1" dirty="0" smtClean="0"/>
              <a:t>必须对为管理、指挥和执行调试工作所需的组织机构、职责、权限等级和内、外联络渠道作出明确规定并形成文件。必须明确管理和协调整个调试工作的主要负责人</a:t>
            </a:r>
            <a:r>
              <a:rPr lang="zh-CN" altLang="en-US" sz="1600" b="1" dirty="0" smtClean="0"/>
              <a:t>。”</a:t>
            </a:r>
            <a:endParaRPr lang="en-US" altLang="zh-CN" sz="1600" b="1" dirty="0" smtClean="0"/>
          </a:p>
          <a:p>
            <a:pPr indent="173038">
              <a:lnSpc>
                <a:spcPct val="150000"/>
              </a:lnSpc>
              <a:defRPr/>
            </a:pPr>
            <a:r>
              <a:rPr lang="zh-CN" altLang="en-US" sz="1600" b="1" dirty="0" smtClean="0"/>
              <a:t>“</a:t>
            </a:r>
            <a:r>
              <a:rPr lang="zh-CN" altLang="zh-CN" sz="1600" b="1" dirty="0" smtClean="0"/>
              <a:t>必须制定程序，在此程序中明确指定负责整个调试工作的调试小组。</a:t>
            </a:r>
            <a:r>
              <a:rPr lang="zh-CN" altLang="en-US" sz="1600" b="1" dirty="0" smtClean="0"/>
              <a:t>”</a:t>
            </a:r>
            <a:endParaRPr lang="en-US" altLang="zh-CN" sz="1600" b="1" dirty="0" smtClean="0"/>
          </a:p>
          <a:p>
            <a:pPr indent="173038">
              <a:lnSpc>
                <a:spcPct val="150000"/>
              </a:lnSpc>
              <a:defRPr/>
            </a:pPr>
            <a:r>
              <a:rPr lang="zh-CN" altLang="en-US" sz="1600" b="1" dirty="0" smtClean="0"/>
              <a:t>“</a:t>
            </a:r>
            <a:r>
              <a:rPr lang="zh-CN" altLang="zh-CN" sz="1600" b="1" dirty="0" smtClean="0"/>
              <a:t>在有若干单位参加调试工作的情况下</a:t>
            </a:r>
            <a:r>
              <a:rPr lang="zh-CN" altLang="en-US" sz="1600" b="1" dirty="0" smtClean="0"/>
              <a:t>，</a:t>
            </a:r>
            <a:r>
              <a:rPr lang="zh-CN" altLang="zh-CN" sz="1600" b="1" dirty="0" smtClean="0"/>
              <a:t>必须对每一个单位的责任作出明确规定并形成文件。</a:t>
            </a:r>
            <a:r>
              <a:rPr lang="zh-CN" altLang="en-US" sz="1600" b="1" dirty="0" smtClean="0"/>
              <a:t>”</a:t>
            </a:r>
            <a:endParaRPr lang="en-US" altLang="zh-CN" sz="1600" b="1" dirty="0" smtClean="0"/>
          </a:p>
          <a:p>
            <a:pPr indent="173038">
              <a:lnSpc>
                <a:spcPct val="150000"/>
              </a:lnSpc>
              <a:defRPr/>
            </a:pPr>
            <a:endParaRPr lang="en-US" altLang="zh-CN" sz="1600" b="1" dirty="0" smtClean="0"/>
          </a:p>
          <a:p>
            <a:pPr indent="173038">
              <a:lnSpc>
                <a:spcPct val="150000"/>
              </a:lnSpc>
              <a:defRPr/>
            </a:pPr>
            <a:r>
              <a:rPr lang="en-US" altLang="zh-CN" sz="2000" b="1" dirty="0" smtClean="0" bmk="">
                <a:solidFill>
                  <a:prstClr val="black"/>
                </a:solidFill>
                <a:latin typeface="黑体" pitchFamily="49" charset="-122"/>
                <a:cs typeface="Times New Roman" pitchFamily="18" charset="0"/>
              </a:rPr>
              <a:t>2.</a:t>
            </a:r>
            <a:r>
              <a:rPr lang="zh-CN" altLang="en-US" sz="2000" b="1" dirty="0" smtClean="0" bmk="">
                <a:solidFill>
                  <a:prstClr val="black"/>
                </a:solidFill>
                <a:latin typeface="黑体" pitchFamily="49" charset="-122"/>
                <a:cs typeface="Times New Roman" pitchFamily="18" charset="0"/>
              </a:rPr>
              <a:t>适用阶段</a:t>
            </a:r>
            <a:endParaRPr lang="en-US" altLang="zh-CN" sz="2000" b="1" dirty="0" smtClean="0" bmk="">
              <a:solidFill>
                <a:prstClr val="black"/>
              </a:solidFill>
              <a:latin typeface="黑体" pitchFamily="49" charset="-122"/>
              <a:cs typeface="Times New Roman" pitchFamily="18" charset="0"/>
            </a:endParaRPr>
          </a:p>
          <a:p>
            <a:pPr indent="273050">
              <a:lnSpc>
                <a:spcPct val="150000"/>
              </a:lnSpc>
              <a:defRPr/>
            </a:pPr>
            <a:r>
              <a:rPr lang="zh-CN" altLang="en-US" sz="1600" dirty="0" smtClean="0" bmk="">
                <a:solidFill>
                  <a:prstClr val="black"/>
                </a:solidFill>
                <a:latin typeface="Calibri" pitchFamily="34" charset="0"/>
                <a:cs typeface="宋体" pitchFamily="2" charset="-122"/>
              </a:rPr>
              <a:t>核电厂调试阶段</a:t>
            </a:r>
            <a:endParaRPr lang="en-US" altLang="zh-CN" sz="1600" b="1" dirty="0" smtClean="0"/>
          </a:p>
        </p:txBody>
      </p:sp>
    </p:spTree>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2"/>
          <p:cNvSpPr txBox="1">
            <a:spLocks noChangeArrowheads="1"/>
          </p:cNvSpPr>
          <p:nvPr/>
        </p:nvSpPr>
        <p:spPr bwMode="auto">
          <a:xfrm>
            <a:off x="427990" y="908721"/>
            <a:ext cx="8248466" cy="1938992"/>
          </a:xfrm>
          <a:prstGeom prst="rect">
            <a:avLst/>
          </a:prstGeom>
          <a:noFill/>
          <a:ln w="9525">
            <a:noFill/>
            <a:miter lim="800000"/>
          </a:ln>
        </p:spPr>
        <p:txBody>
          <a:bodyPr wrap="square">
            <a:spAutoFit/>
          </a:bodyPr>
          <a:lstStyle/>
          <a:p>
            <a:pPr eaLnBrk="0" hangingPunct="0">
              <a:lnSpc>
                <a:spcPct val="150000"/>
              </a:lnSpc>
              <a:spcBef>
                <a:spcPts val="0"/>
              </a:spcBef>
              <a:spcAft>
                <a:spcPts val="600"/>
              </a:spcAft>
              <a:defRPr/>
            </a:pPr>
            <a:r>
              <a:rPr lang="zh-CN" altLang="en-US" sz="1600" dirty="0" smtClean="0"/>
              <a:t>         优质的调试工程除了需要满足</a:t>
            </a:r>
            <a:r>
              <a:rPr lang="en-US" altLang="en-US" sz="1600" dirty="0" smtClean="0"/>
              <a:t>“</a:t>
            </a:r>
            <a:r>
              <a:rPr lang="zh-CN" altLang="en-US" sz="1600" dirty="0" smtClean="0"/>
              <a:t>安全、质量、技术、进度、投资、风险</a:t>
            </a:r>
            <a:r>
              <a:rPr lang="en-US" altLang="en-US" sz="1600" dirty="0" smtClean="0"/>
              <a:t>”</a:t>
            </a:r>
            <a:r>
              <a:rPr lang="zh-CN" altLang="en-US" sz="1600" dirty="0" smtClean="0"/>
              <a:t>等六大控制指标要求外，更应在设计、设备制造、安装的基础上，通过周密计划、精心组织、积极协调、规范操作，在保障安全的前提下，验证核电厂各个系统功能和整体性能，全面、充分暴露问题，准确定性、及时处理，成功地消除设计缺陷、设备隐患，优化电站性能指标，为电站的安全、稳定、经济运行打下了坚实的基础。</a:t>
            </a:r>
            <a:endParaRPr lang="zh-CN" altLang="en-US" dirty="0"/>
          </a:p>
        </p:txBody>
      </p:sp>
      <p:graphicFrame>
        <p:nvGraphicFramePr>
          <p:cNvPr id="9" name="图示 8"/>
          <p:cNvGraphicFramePr/>
          <p:nvPr/>
        </p:nvGraphicFramePr>
        <p:xfrm>
          <a:off x="1547664" y="2794000"/>
          <a:ext cx="6096000" cy="35873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矩形 20"/>
          <p:cNvSpPr>
            <a:spLocks noChangeArrowheads="1"/>
          </p:cNvSpPr>
          <p:nvPr/>
        </p:nvSpPr>
        <p:spPr bwMode="auto">
          <a:xfrm>
            <a:off x="4283968" y="332656"/>
            <a:ext cx="881973" cy="369332"/>
          </a:xfrm>
          <a:prstGeom prst="rect">
            <a:avLst/>
          </a:prstGeom>
          <a:noFill/>
          <a:ln w="9525">
            <a:noFill/>
            <a:miter lim="800000"/>
            <a:headEnd/>
            <a:tailEnd/>
          </a:ln>
        </p:spPr>
        <p:txBody>
          <a:bodyPr wrap="none">
            <a:spAutoFit/>
          </a:bodyPr>
          <a:lstStyle/>
          <a:p>
            <a:r>
              <a:rPr lang="zh-CN" altLang="en-US" b="1" dirty="0" smtClean="0"/>
              <a:t>结束语</a:t>
            </a:r>
            <a:endParaRPr lang="zh-CN" altLang="en-US" b="1" dirty="0"/>
          </a:p>
        </p:txBody>
      </p:sp>
    </p:spTree>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27348" y="2204864"/>
            <a:ext cx="8136904" cy="1569660"/>
          </a:xfrm>
          <a:prstGeom prst="rect">
            <a:avLst/>
          </a:prstGeom>
          <a:noFill/>
        </p:spPr>
        <p:txBody>
          <a:bodyPr wrap="square" rtlCol="0">
            <a:spAutoFit/>
          </a:bodyPr>
          <a:lstStyle/>
          <a:p>
            <a:pPr algn="ctr"/>
            <a:r>
              <a:rPr lang="zh-CN" altLang="en-US" sz="4800" b="1" dirty="0" smtClean="0">
                <a:solidFill>
                  <a:schemeClr val="bg1"/>
                </a:solidFill>
                <a:latin typeface="方正粗黑宋简体" pitchFamily="2" charset="-122"/>
                <a:ea typeface="方正粗黑宋简体" pitchFamily="2" charset="-122"/>
              </a:rPr>
              <a:t>核能工程项目创优培训</a:t>
            </a:r>
            <a:endParaRPr lang="en-US" altLang="zh-CN" sz="4800" b="1" dirty="0" smtClean="0">
              <a:solidFill>
                <a:schemeClr val="bg1"/>
              </a:solidFill>
              <a:latin typeface="方正粗黑宋简体" pitchFamily="2" charset="-122"/>
              <a:ea typeface="方正粗黑宋简体" pitchFamily="2" charset="-122"/>
            </a:endParaRPr>
          </a:p>
          <a:p>
            <a:pPr algn="ctr"/>
            <a:r>
              <a:rPr lang="en-US" altLang="zh-CN" sz="4800" b="1" dirty="0" smtClean="0">
                <a:solidFill>
                  <a:schemeClr val="bg1"/>
                </a:solidFill>
                <a:latin typeface="方正粗黑宋简体" pitchFamily="2" charset="-122"/>
                <a:ea typeface="方正粗黑宋简体" pitchFamily="2" charset="-122"/>
              </a:rPr>
              <a:t>-</a:t>
            </a:r>
            <a:r>
              <a:rPr lang="zh-CN" altLang="zh-CN" sz="4800" b="1" dirty="0" smtClean="0">
                <a:solidFill>
                  <a:schemeClr val="bg1"/>
                </a:solidFill>
                <a:latin typeface="方正粗黑宋简体" pitchFamily="2" charset="-122"/>
                <a:ea typeface="方正粗黑宋简体" pitchFamily="2" charset="-122"/>
              </a:rPr>
              <a:t>运行业绩指标</a:t>
            </a:r>
            <a:endParaRPr lang="zh-CN" altLang="en-US" sz="4800" b="1" dirty="0">
              <a:solidFill>
                <a:schemeClr val="bg1"/>
              </a:solidFill>
              <a:latin typeface="方正粗黑宋简体" pitchFamily="2" charset="-122"/>
              <a:ea typeface="方正粗黑宋简体" pitchFamily="2" charset="-122"/>
            </a:endParaRPr>
          </a:p>
        </p:txBody>
      </p:sp>
      <p:sp>
        <p:nvSpPr>
          <p:cNvPr id="3" name="TextBox 2"/>
          <p:cNvSpPr txBox="1"/>
          <p:nvPr/>
        </p:nvSpPr>
        <p:spPr>
          <a:xfrm>
            <a:off x="1259632" y="4149080"/>
            <a:ext cx="6480720" cy="523220"/>
          </a:xfrm>
          <a:prstGeom prst="rect">
            <a:avLst/>
          </a:prstGeom>
          <a:noFill/>
        </p:spPr>
        <p:txBody>
          <a:bodyPr wrap="square" rtlCol="0">
            <a:spAutoFit/>
          </a:bodyPr>
          <a:lstStyle/>
          <a:p>
            <a:pPr algn="ctr"/>
            <a:r>
              <a:rPr lang="zh-CN" altLang="en-US" sz="2800" dirty="0" smtClean="0"/>
              <a:t>上海核工程研究设计院有限公司 孙景义</a:t>
            </a:r>
            <a:endParaRPr lang="zh-CN" altLang="en-US" sz="2800" b="1" dirty="0">
              <a:solidFill>
                <a:schemeClr val="bg1"/>
              </a:solidFill>
            </a:endParaRPr>
          </a:p>
        </p:txBody>
      </p:sp>
    </p:spTree>
    <p:extLst>
      <p:ext uri="{BB962C8B-B14F-4D97-AF65-F5344CB8AC3E}">
        <p14:creationId xmlns:p14="http://schemas.microsoft.com/office/powerpoint/2010/main" val="1358550376"/>
      </p:ext>
    </p:extLst>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剪去对角的矩形 4"/>
          <p:cNvSpPr/>
          <p:nvPr/>
        </p:nvSpPr>
        <p:spPr>
          <a:xfrm>
            <a:off x="1984166" y="2132856"/>
            <a:ext cx="6192000" cy="576000"/>
          </a:xfrm>
          <a:prstGeom prst="snip2DiagRect">
            <a:avLst/>
          </a:prstGeom>
          <a:solidFill>
            <a:srgbClr val="BDD8F1">
              <a:lumMod val="50000"/>
            </a:srgbClr>
          </a:solidFill>
          <a:ln w="25400" cap="flat" cmpd="sng" algn="ctr">
            <a:noFill/>
            <a:prstDash val="solid"/>
          </a:ln>
          <a:effectLst/>
        </p:spPr>
        <p:txBody>
          <a:bodyPr anchor="ctr"/>
          <a:lstStyle/>
          <a:p>
            <a:pPr lvl="0" fontAlgn="base">
              <a:spcBef>
                <a:spcPct val="0"/>
              </a:spcBef>
              <a:spcAft>
                <a:spcPct val="0"/>
              </a:spcAft>
              <a:defRPr/>
            </a:pPr>
            <a:r>
              <a:rPr lang="zh-CN" altLang="zh-CN" sz="2200" b="1" kern="0" dirty="0" smtClean="0">
                <a:solidFill>
                  <a:srgbClr val="FFFFFF"/>
                </a:solidFill>
                <a:latin typeface="微软雅黑" panose="020B0503020204020204" pitchFamily="34" charset="-122"/>
                <a:ea typeface="微软雅黑" panose="020B0503020204020204" pitchFamily="34" charset="-122"/>
              </a:rPr>
              <a:t>核电厂运行业绩指标评定标准</a:t>
            </a:r>
            <a:endParaRPr lang="zh-CN" altLang="en-US" sz="2200" b="1" kern="0" dirty="0">
              <a:solidFill>
                <a:srgbClr val="FFFFFF"/>
              </a:solidFill>
              <a:latin typeface="微软雅黑" panose="020B0503020204020204" pitchFamily="34" charset="-122"/>
              <a:ea typeface="微软雅黑" panose="020B0503020204020204" pitchFamily="34" charset="-122"/>
            </a:endParaRPr>
          </a:p>
        </p:txBody>
      </p:sp>
      <p:sp>
        <p:nvSpPr>
          <p:cNvPr id="7" name="圆角矩形 6"/>
          <p:cNvSpPr/>
          <p:nvPr/>
        </p:nvSpPr>
        <p:spPr>
          <a:xfrm>
            <a:off x="1187624" y="2132856"/>
            <a:ext cx="576000" cy="576000"/>
          </a:xfrm>
          <a:prstGeom prst="roundRect">
            <a:avLst/>
          </a:prstGeom>
          <a:solidFill>
            <a:srgbClr val="BDD8F1">
              <a:lumMod val="50000"/>
            </a:srgbClr>
          </a:solidFill>
          <a:ln w="25400" cap="flat" cmpd="sng" algn="ctr">
            <a:no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zh-CN" sz="2800" b="1" i="0" u="none" strike="noStrike" kern="0" cap="none" spc="0" normalizeH="0" baseline="0" noProof="0" dirty="0" smtClean="0">
                <a:ln>
                  <a:noFill/>
                </a:ln>
                <a:solidFill>
                  <a:srgbClr val="FFFFFF"/>
                </a:solidFill>
                <a:uLnTx/>
                <a:uFillTx/>
                <a:latin typeface="Impact" panose="020B0806030902050204" pitchFamily="34" charset="0"/>
                <a:ea typeface="方正超粗黑简体" panose="02010601030101010101" pitchFamily="2" charset="-122"/>
                <a:cs typeface="+mn-cs"/>
              </a:rPr>
              <a:t>1</a:t>
            </a:r>
            <a:endParaRPr kumimoji="0" lang="zh-CN" altLang="en-US" sz="2800" b="1" i="0" u="none" strike="noStrike" kern="0" cap="none" spc="0" normalizeH="0" baseline="0" noProof="0" dirty="0">
              <a:ln>
                <a:noFill/>
              </a:ln>
              <a:solidFill>
                <a:srgbClr val="FFFFFF"/>
              </a:solidFill>
              <a:uLnTx/>
              <a:uFillTx/>
              <a:latin typeface="Impact" panose="020B0806030902050204" pitchFamily="34" charset="0"/>
              <a:ea typeface="方正超粗黑简体" panose="02010601030101010101" pitchFamily="2" charset="-122"/>
              <a:cs typeface="+mn-cs"/>
            </a:endParaRPr>
          </a:p>
        </p:txBody>
      </p:sp>
      <p:sp>
        <p:nvSpPr>
          <p:cNvPr id="12" name="剪去对角的矩形 11"/>
          <p:cNvSpPr/>
          <p:nvPr/>
        </p:nvSpPr>
        <p:spPr>
          <a:xfrm>
            <a:off x="2051720" y="3501008"/>
            <a:ext cx="6192000" cy="576000"/>
          </a:xfrm>
          <a:prstGeom prst="snip2DiagRect">
            <a:avLst/>
          </a:prstGeom>
          <a:solidFill>
            <a:srgbClr val="BDD8F1">
              <a:lumMod val="50000"/>
            </a:srgbClr>
          </a:solidFill>
          <a:ln w="25400" cap="flat" cmpd="sng" algn="ctr">
            <a:noFill/>
            <a:prstDash val="solid"/>
          </a:ln>
          <a:effectLst/>
        </p:spPr>
        <p:txBody>
          <a:bodyPr anchor="ctr"/>
          <a:lstStyle/>
          <a:p>
            <a:pPr lvl="0" fontAlgn="base">
              <a:spcBef>
                <a:spcPct val="0"/>
              </a:spcBef>
              <a:spcAft>
                <a:spcPct val="0"/>
              </a:spcAft>
              <a:defRPr/>
            </a:pPr>
            <a:r>
              <a:rPr lang="zh-CN" altLang="zh-CN" sz="2200" b="1" kern="0" dirty="0" smtClean="0">
                <a:solidFill>
                  <a:srgbClr val="FFFFFF"/>
                </a:solidFill>
                <a:latin typeface="微软雅黑" panose="020B0503020204020204" pitchFamily="34" charset="-122"/>
                <a:ea typeface="微软雅黑" panose="020B0503020204020204" pitchFamily="34" charset="-122"/>
              </a:rPr>
              <a:t>核设施运行业绩指标复查结果表</a:t>
            </a:r>
            <a:endParaRPr lang="zh-CN" altLang="en-US" sz="2200" b="1" kern="0" dirty="0">
              <a:solidFill>
                <a:srgbClr val="FFFFFF"/>
              </a:solidFill>
              <a:latin typeface="微软雅黑" panose="020B0503020204020204" pitchFamily="34" charset="-122"/>
              <a:ea typeface="微软雅黑" panose="020B0503020204020204" pitchFamily="34" charset="-122"/>
            </a:endParaRPr>
          </a:p>
        </p:txBody>
      </p:sp>
      <p:sp>
        <p:nvSpPr>
          <p:cNvPr id="13" name="圆角矩形 12"/>
          <p:cNvSpPr/>
          <p:nvPr/>
        </p:nvSpPr>
        <p:spPr>
          <a:xfrm>
            <a:off x="1187624" y="3501008"/>
            <a:ext cx="576000" cy="576000"/>
          </a:xfrm>
          <a:prstGeom prst="roundRect">
            <a:avLst/>
          </a:prstGeom>
          <a:solidFill>
            <a:srgbClr val="BDD8F1">
              <a:lumMod val="50000"/>
            </a:srgbClr>
          </a:solidFill>
          <a:ln w="25400" cap="flat" cmpd="sng" algn="ctr">
            <a:no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zh-CN" sz="2800" b="1" i="0" u="none" strike="noStrike" kern="0" cap="none" spc="0" normalizeH="0" baseline="0" noProof="0" dirty="0" smtClean="0">
                <a:ln>
                  <a:noFill/>
                </a:ln>
                <a:solidFill>
                  <a:srgbClr val="FFFFFF"/>
                </a:solidFill>
                <a:effectLst/>
                <a:uLnTx/>
                <a:uFillTx/>
                <a:latin typeface="Impact" panose="020B0806030902050204" pitchFamily="34" charset="0"/>
                <a:ea typeface="方正超粗黑简体" panose="02010601030101010101" pitchFamily="2" charset="-122"/>
                <a:cs typeface="+mn-cs"/>
              </a:rPr>
              <a:t>2</a:t>
            </a:r>
            <a:endParaRPr kumimoji="0" lang="zh-CN" altLang="en-US" sz="2800" b="1" i="0" u="none" strike="noStrike" kern="0" cap="none" spc="0" normalizeH="0" baseline="0" noProof="0" dirty="0">
              <a:ln>
                <a:noFill/>
              </a:ln>
              <a:solidFill>
                <a:srgbClr val="FFFFFF"/>
              </a:solidFill>
              <a:effectLst/>
              <a:uLnTx/>
              <a:uFillTx/>
              <a:latin typeface="Impact" panose="020B0806030902050204" pitchFamily="34" charset="0"/>
              <a:ea typeface="方正超粗黑简体" panose="02010601030101010101" pitchFamily="2" charset="-122"/>
              <a:cs typeface="+mn-cs"/>
            </a:endParaRPr>
          </a:p>
        </p:txBody>
      </p:sp>
      <p:grpSp>
        <p:nvGrpSpPr>
          <p:cNvPr id="14" name="组合 12"/>
          <p:cNvGrpSpPr>
            <a:grpSpLocks/>
          </p:cNvGrpSpPr>
          <p:nvPr/>
        </p:nvGrpSpPr>
        <p:grpSpPr bwMode="auto">
          <a:xfrm>
            <a:off x="59697" y="908848"/>
            <a:ext cx="3000135" cy="1152000"/>
            <a:chOff x="312980" y="836282"/>
            <a:chExt cx="3000686" cy="1152661"/>
          </a:xfrm>
        </p:grpSpPr>
        <p:sp>
          <p:nvSpPr>
            <p:cNvPr id="15" name="等腰三角形 18"/>
            <p:cNvSpPr>
              <a:spLocks noChangeArrowheads="1"/>
            </p:cNvSpPr>
            <p:nvPr/>
          </p:nvSpPr>
          <p:spPr bwMode="auto">
            <a:xfrm flipV="1">
              <a:off x="312980" y="836282"/>
              <a:ext cx="2880528" cy="1152661"/>
            </a:xfrm>
            <a:prstGeom prst="triangle">
              <a:avLst>
                <a:gd name="adj" fmla="val 50000"/>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ctr"/>
            <a:lstStyle>
              <a:lvl1pPr eaLnBrk="0" hangingPunct="0">
                <a:lnSpc>
                  <a:spcPct val="110000"/>
                </a:lnSpc>
                <a:spcBef>
                  <a:spcPts val="500"/>
                </a:spcBef>
                <a:buFont typeface="Arial" pitchFamily="34" charset="0"/>
                <a:buChar char="•"/>
                <a:defRPr sz="3200">
                  <a:solidFill>
                    <a:srgbClr val="3B3837"/>
                  </a:solidFill>
                  <a:latin typeface="Arial" pitchFamily="34" charset="0"/>
                  <a:ea typeface="黑体" pitchFamily="49" charset="-122"/>
                </a:defRPr>
              </a:lvl1pPr>
              <a:lvl2pPr marL="742950" indent="-285750" eaLnBrk="0" hangingPunct="0">
                <a:lnSpc>
                  <a:spcPct val="110000"/>
                </a:lnSpc>
                <a:spcBef>
                  <a:spcPts val="400"/>
                </a:spcBef>
                <a:buFont typeface="Arial" pitchFamily="34" charset="0"/>
                <a:buChar char="–"/>
                <a:defRPr sz="1600">
                  <a:solidFill>
                    <a:srgbClr val="3B3837"/>
                  </a:solidFill>
                  <a:latin typeface="Arial" pitchFamily="34" charset="0"/>
                  <a:ea typeface="黑体" pitchFamily="49" charset="-122"/>
                </a:defRPr>
              </a:lvl2pPr>
              <a:lvl3pPr marL="1143000" indent="-228600" eaLnBrk="0" hangingPunct="0">
                <a:lnSpc>
                  <a:spcPct val="110000"/>
                </a:lnSpc>
                <a:spcBef>
                  <a:spcPts val="400"/>
                </a:spcBef>
                <a:buFont typeface="Arial" pitchFamily="34" charset="0"/>
                <a:buChar char="•"/>
                <a:defRPr sz="1600">
                  <a:solidFill>
                    <a:srgbClr val="3B3837"/>
                  </a:solidFill>
                  <a:latin typeface="Arial" pitchFamily="34" charset="0"/>
                  <a:ea typeface="黑体" pitchFamily="49" charset="-122"/>
                </a:defRPr>
              </a:lvl3pPr>
              <a:lvl4pPr marL="1600200" indent="-228600" eaLnBrk="0" hangingPunct="0">
                <a:lnSpc>
                  <a:spcPct val="110000"/>
                </a:lnSpc>
                <a:spcBef>
                  <a:spcPts val="400"/>
                </a:spcBef>
                <a:buFont typeface="Arial" pitchFamily="34" charset="0"/>
                <a:buChar char="–"/>
                <a:defRPr sz="1600">
                  <a:solidFill>
                    <a:srgbClr val="3B3837"/>
                  </a:solidFill>
                  <a:latin typeface="Arial" pitchFamily="34" charset="0"/>
                  <a:ea typeface="黑体" pitchFamily="49" charset="-122"/>
                </a:defRPr>
              </a:lvl4pPr>
              <a:lvl5pPr marL="2057400" indent="-228600" eaLnBrk="0" hangingPunct="0">
                <a:lnSpc>
                  <a:spcPct val="110000"/>
                </a:lnSpc>
                <a:spcBef>
                  <a:spcPct val="20000"/>
                </a:spcBef>
                <a:buFont typeface="Arial" pitchFamily="34" charset="0"/>
                <a:buChar char="»"/>
                <a:defRPr sz="1600">
                  <a:solidFill>
                    <a:srgbClr val="3B3837"/>
                  </a:solidFill>
                  <a:latin typeface="Arial" pitchFamily="34" charset="0"/>
                  <a:ea typeface="黑体" pitchFamily="49" charset="-122"/>
                </a:defRPr>
              </a:lvl5pPr>
              <a:lvl6pPr marL="2514600" indent="-228600" eaLnBrk="0" fontAlgn="base" hangingPunct="0">
                <a:lnSpc>
                  <a:spcPct val="110000"/>
                </a:lnSpc>
                <a:spcBef>
                  <a:spcPct val="20000"/>
                </a:spcBef>
                <a:spcAft>
                  <a:spcPct val="0"/>
                </a:spcAft>
                <a:buFont typeface="Arial" pitchFamily="34" charset="0"/>
                <a:buChar char="»"/>
                <a:defRPr sz="1600">
                  <a:solidFill>
                    <a:srgbClr val="3B3837"/>
                  </a:solidFill>
                  <a:latin typeface="Arial" pitchFamily="34" charset="0"/>
                  <a:ea typeface="黑体" pitchFamily="49" charset="-122"/>
                </a:defRPr>
              </a:lvl6pPr>
              <a:lvl7pPr marL="2971800" indent="-228600" eaLnBrk="0" fontAlgn="base" hangingPunct="0">
                <a:lnSpc>
                  <a:spcPct val="110000"/>
                </a:lnSpc>
                <a:spcBef>
                  <a:spcPct val="20000"/>
                </a:spcBef>
                <a:spcAft>
                  <a:spcPct val="0"/>
                </a:spcAft>
                <a:buFont typeface="Arial" pitchFamily="34" charset="0"/>
                <a:buChar char="»"/>
                <a:defRPr sz="1600">
                  <a:solidFill>
                    <a:srgbClr val="3B3837"/>
                  </a:solidFill>
                  <a:latin typeface="Arial" pitchFamily="34" charset="0"/>
                  <a:ea typeface="黑体" pitchFamily="49" charset="-122"/>
                </a:defRPr>
              </a:lvl7pPr>
              <a:lvl8pPr marL="3429000" indent="-228600" eaLnBrk="0" fontAlgn="base" hangingPunct="0">
                <a:lnSpc>
                  <a:spcPct val="110000"/>
                </a:lnSpc>
                <a:spcBef>
                  <a:spcPct val="20000"/>
                </a:spcBef>
                <a:spcAft>
                  <a:spcPct val="0"/>
                </a:spcAft>
                <a:buFont typeface="Arial" pitchFamily="34" charset="0"/>
                <a:buChar char="»"/>
                <a:defRPr sz="1600">
                  <a:solidFill>
                    <a:srgbClr val="3B3837"/>
                  </a:solidFill>
                  <a:latin typeface="Arial" pitchFamily="34" charset="0"/>
                  <a:ea typeface="黑体" pitchFamily="49" charset="-122"/>
                </a:defRPr>
              </a:lvl8pPr>
              <a:lvl9pPr marL="3886200" indent="-228600" eaLnBrk="0" fontAlgn="base" hangingPunct="0">
                <a:lnSpc>
                  <a:spcPct val="110000"/>
                </a:lnSpc>
                <a:spcBef>
                  <a:spcPct val="20000"/>
                </a:spcBef>
                <a:spcAft>
                  <a:spcPct val="0"/>
                </a:spcAft>
                <a:buFont typeface="Arial" pitchFamily="34" charset="0"/>
                <a:buChar char="»"/>
                <a:defRPr sz="1600">
                  <a:solidFill>
                    <a:srgbClr val="3B3837"/>
                  </a:solidFill>
                  <a:latin typeface="Arial" pitchFamily="34" charset="0"/>
                  <a:ea typeface="黑体" pitchFamily="49" charset="-122"/>
                </a:defRPr>
              </a:lvl9pPr>
            </a:lstStyle>
            <a:p>
              <a:pPr algn="ctr" eaLnBrk="1" hangingPunct="1">
                <a:lnSpc>
                  <a:spcPct val="100000"/>
                </a:lnSpc>
                <a:spcBef>
                  <a:spcPct val="0"/>
                </a:spcBef>
                <a:buFont typeface="Arial" pitchFamily="34" charset="0"/>
                <a:buNone/>
              </a:pPr>
              <a:endParaRPr lang="zh-CN" altLang="zh-CN" sz="1800">
                <a:solidFill>
                  <a:srgbClr val="FFFFFF"/>
                </a:solidFill>
                <a:latin typeface="宋体" pitchFamily="2" charset="-122"/>
                <a:ea typeface="宋体" pitchFamily="2" charset="-122"/>
                <a:sym typeface="宋体" pitchFamily="2" charset="-122"/>
              </a:endParaRPr>
            </a:p>
          </p:txBody>
        </p:sp>
        <p:sp>
          <p:nvSpPr>
            <p:cNvPr id="16" name="TextBox 19"/>
            <p:cNvSpPr>
              <a:spLocks noChangeArrowheads="1"/>
            </p:cNvSpPr>
            <p:nvPr/>
          </p:nvSpPr>
          <p:spPr bwMode="auto">
            <a:xfrm rot="19200000">
              <a:off x="1625247" y="1093277"/>
              <a:ext cx="900165" cy="523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2" tIns="45716" rIns="91432" bIns="45716">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buFont typeface="Arial" charset="0"/>
                <a:defRPr>
                  <a:solidFill>
                    <a:schemeClr val="tx1"/>
                  </a:solidFill>
                  <a:latin typeface="Arial" charset="0"/>
                  <a:ea typeface="宋体" pitchFamily="2" charset="-122"/>
                </a:defRPr>
              </a:lvl6pPr>
              <a:lvl7pPr marL="2971800" indent="-228600" eaLnBrk="0" fontAlgn="base" hangingPunct="0">
                <a:spcBef>
                  <a:spcPct val="0"/>
                </a:spcBef>
                <a:spcAft>
                  <a:spcPct val="0"/>
                </a:spcAft>
                <a:buFont typeface="Arial" charset="0"/>
                <a:defRPr>
                  <a:solidFill>
                    <a:schemeClr val="tx1"/>
                  </a:solidFill>
                  <a:latin typeface="Arial" charset="0"/>
                  <a:ea typeface="宋体" pitchFamily="2" charset="-122"/>
                </a:defRPr>
              </a:lvl7pPr>
              <a:lvl8pPr marL="3429000" indent="-228600" eaLnBrk="0" fontAlgn="base" hangingPunct="0">
                <a:spcBef>
                  <a:spcPct val="0"/>
                </a:spcBef>
                <a:spcAft>
                  <a:spcPct val="0"/>
                </a:spcAft>
                <a:buFont typeface="Arial" charset="0"/>
                <a:defRPr>
                  <a:solidFill>
                    <a:schemeClr val="tx1"/>
                  </a:solidFill>
                  <a:latin typeface="Arial" charset="0"/>
                  <a:ea typeface="宋体" pitchFamily="2" charset="-122"/>
                </a:defRPr>
              </a:lvl8pPr>
              <a:lvl9pPr marL="3886200" indent="-228600" eaLnBrk="0" fontAlgn="base" hangingPunct="0">
                <a:spcBef>
                  <a:spcPct val="0"/>
                </a:spcBef>
                <a:spcAft>
                  <a:spcPct val="0"/>
                </a:spcAft>
                <a:buFont typeface="Arial" charset="0"/>
                <a:defRPr>
                  <a:solidFill>
                    <a:schemeClr val="tx1"/>
                  </a:solidFill>
                  <a:latin typeface="Arial" charset="0"/>
                  <a:ea typeface="宋体" pitchFamily="2" charset="-122"/>
                </a:defRPr>
              </a:lvl9pPr>
            </a:lstStyle>
            <a:p>
              <a:pPr eaLnBrk="1" fontAlgn="auto" hangingPunct="1">
                <a:spcBef>
                  <a:spcPts val="0"/>
                </a:spcBef>
                <a:spcAft>
                  <a:spcPts val="0"/>
                </a:spcAft>
                <a:buFont typeface="Arial" charset="0"/>
                <a:buNone/>
                <a:defRPr/>
              </a:pPr>
              <a:r>
                <a:rPr lang="zh-CN" altLang="en-US" sz="2800" b="1" kern="0" dirty="0" smtClean="0">
                  <a:solidFill>
                    <a:srgbClr val="FFFFFF"/>
                  </a:solidFill>
                  <a:latin typeface="微软雅黑" pitchFamily="34" charset="-122"/>
                  <a:ea typeface="微软雅黑" pitchFamily="34" charset="-122"/>
                </a:rPr>
                <a:t>目录</a:t>
              </a:r>
              <a:endParaRPr lang="zh-CN" altLang="en-US" sz="1400" kern="0" dirty="0" smtClean="0">
                <a:solidFill>
                  <a:srgbClr val="000000"/>
                </a:solidFill>
              </a:endParaRPr>
            </a:p>
          </p:txBody>
        </p:sp>
        <p:sp>
          <p:nvSpPr>
            <p:cNvPr id="17" name="TextBox 53"/>
            <p:cNvSpPr>
              <a:spLocks noChangeArrowheads="1"/>
            </p:cNvSpPr>
            <p:nvPr/>
          </p:nvSpPr>
          <p:spPr bwMode="auto">
            <a:xfrm rot="19320000">
              <a:off x="1579516" y="1420170"/>
              <a:ext cx="1734150" cy="4419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395E8A"/>
                  </a:solidFill>
                  <a:bevel/>
                  <a:headEnd/>
                  <a:tailEnd/>
                </a14:hiddenLine>
              </a:ext>
            </a:extLst>
          </p:spPr>
          <p:txBody>
            <a:bodyPr lIns="91432" tIns="45716" rIns="91432" bIns="45716" anchor="ctr"/>
            <a:lstStyle>
              <a:lvl1pPr eaLnBrk="0" hangingPunct="0">
                <a:lnSpc>
                  <a:spcPct val="110000"/>
                </a:lnSpc>
                <a:spcBef>
                  <a:spcPts val="500"/>
                </a:spcBef>
                <a:buFont typeface="Arial" pitchFamily="34" charset="0"/>
                <a:buChar char="•"/>
                <a:defRPr sz="3200">
                  <a:solidFill>
                    <a:srgbClr val="3B3837"/>
                  </a:solidFill>
                  <a:latin typeface="Arial" pitchFamily="34" charset="0"/>
                  <a:ea typeface="黑体" pitchFamily="49" charset="-122"/>
                </a:defRPr>
              </a:lvl1pPr>
              <a:lvl2pPr marL="742950" indent="-285750" eaLnBrk="0" hangingPunct="0">
                <a:lnSpc>
                  <a:spcPct val="110000"/>
                </a:lnSpc>
                <a:spcBef>
                  <a:spcPts val="400"/>
                </a:spcBef>
                <a:buFont typeface="Arial" pitchFamily="34" charset="0"/>
                <a:buChar char="–"/>
                <a:defRPr sz="1600">
                  <a:solidFill>
                    <a:srgbClr val="3B3837"/>
                  </a:solidFill>
                  <a:latin typeface="Arial" pitchFamily="34" charset="0"/>
                  <a:ea typeface="黑体" pitchFamily="49" charset="-122"/>
                </a:defRPr>
              </a:lvl2pPr>
              <a:lvl3pPr marL="1143000" indent="-228600" eaLnBrk="0" hangingPunct="0">
                <a:lnSpc>
                  <a:spcPct val="110000"/>
                </a:lnSpc>
                <a:spcBef>
                  <a:spcPts val="400"/>
                </a:spcBef>
                <a:buFont typeface="Arial" pitchFamily="34" charset="0"/>
                <a:buChar char="•"/>
                <a:defRPr sz="1600">
                  <a:solidFill>
                    <a:srgbClr val="3B3837"/>
                  </a:solidFill>
                  <a:latin typeface="Arial" pitchFamily="34" charset="0"/>
                  <a:ea typeface="黑体" pitchFamily="49" charset="-122"/>
                </a:defRPr>
              </a:lvl3pPr>
              <a:lvl4pPr marL="1600200" indent="-228600" eaLnBrk="0" hangingPunct="0">
                <a:lnSpc>
                  <a:spcPct val="110000"/>
                </a:lnSpc>
                <a:spcBef>
                  <a:spcPts val="400"/>
                </a:spcBef>
                <a:buFont typeface="Arial" pitchFamily="34" charset="0"/>
                <a:buChar char="–"/>
                <a:defRPr sz="1600">
                  <a:solidFill>
                    <a:srgbClr val="3B3837"/>
                  </a:solidFill>
                  <a:latin typeface="Arial" pitchFamily="34" charset="0"/>
                  <a:ea typeface="黑体" pitchFamily="49" charset="-122"/>
                </a:defRPr>
              </a:lvl4pPr>
              <a:lvl5pPr marL="2057400" indent="-228600" eaLnBrk="0" hangingPunct="0">
                <a:lnSpc>
                  <a:spcPct val="110000"/>
                </a:lnSpc>
                <a:spcBef>
                  <a:spcPct val="20000"/>
                </a:spcBef>
                <a:buFont typeface="Arial" pitchFamily="34" charset="0"/>
                <a:buChar char="»"/>
                <a:defRPr sz="1600">
                  <a:solidFill>
                    <a:srgbClr val="3B3837"/>
                  </a:solidFill>
                  <a:latin typeface="Arial" pitchFamily="34" charset="0"/>
                  <a:ea typeface="黑体" pitchFamily="49" charset="-122"/>
                </a:defRPr>
              </a:lvl5pPr>
              <a:lvl6pPr marL="2514600" indent="-228600" eaLnBrk="0" fontAlgn="base" hangingPunct="0">
                <a:lnSpc>
                  <a:spcPct val="110000"/>
                </a:lnSpc>
                <a:spcBef>
                  <a:spcPct val="20000"/>
                </a:spcBef>
                <a:spcAft>
                  <a:spcPct val="0"/>
                </a:spcAft>
                <a:buFont typeface="Arial" pitchFamily="34" charset="0"/>
                <a:buChar char="»"/>
                <a:defRPr sz="1600">
                  <a:solidFill>
                    <a:srgbClr val="3B3837"/>
                  </a:solidFill>
                  <a:latin typeface="Arial" pitchFamily="34" charset="0"/>
                  <a:ea typeface="黑体" pitchFamily="49" charset="-122"/>
                </a:defRPr>
              </a:lvl6pPr>
              <a:lvl7pPr marL="2971800" indent="-228600" eaLnBrk="0" fontAlgn="base" hangingPunct="0">
                <a:lnSpc>
                  <a:spcPct val="110000"/>
                </a:lnSpc>
                <a:spcBef>
                  <a:spcPct val="20000"/>
                </a:spcBef>
                <a:spcAft>
                  <a:spcPct val="0"/>
                </a:spcAft>
                <a:buFont typeface="Arial" pitchFamily="34" charset="0"/>
                <a:buChar char="»"/>
                <a:defRPr sz="1600">
                  <a:solidFill>
                    <a:srgbClr val="3B3837"/>
                  </a:solidFill>
                  <a:latin typeface="Arial" pitchFamily="34" charset="0"/>
                  <a:ea typeface="黑体" pitchFamily="49" charset="-122"/>
                </a:defRPr>
              </a:lvl7pPr>
              <a:lvl8pPr marL="3429000" indent="-228600" eaLnBrk="0" fontAlgn="base" hangingPunct="0">
                <a:lnSpc>
                  <a:spcPct val="110000"/>
                </a:lnSpc>
                <a:spcBef>
                  <a:spcPct val="20000"/>
                </a:spcBef>
                <a:spcAft>
                  <a:spcPct val="0"/>
                </a:spcAft>
                <a:buFont typeface="Arial" pitchFamily="34" charset="0"/>
                <a:buChar char="»"/>
                <a:defRPr sz="1600">
                  <a:solidFill>
                    <a:srgbClr val="3B3837"/>
                  </a:solidFill>
                  <a:latin typeface="Arial" pitchFamily="34" charset="0"/>
                  <a:ea typeface="黑体" pitchFamily="49" charset="-122"/>
                </a:defRPr>
              </a:lvl8pPr>
              <a:lvl9pPr marL="3886200" indent="-228600" eaLnBrk="0" fontAlgn="base" hangingPunct="0">
                <a:lnSpc>
                  <a:spcPct val="110000"/>
                </a:lnSpc>
                <a:spcBef>
                  <a:spcPct val="20000"/>
                </a:spcBef>
                <a:spcAft>
                  <a:spcPct val="0"/>
                </a:spcAft>
                <a:buFont typeface="Arial" pitchFamily="34" charset="0"/>
                <a:buChar char="»"/>
                <a:defRPr sz="1600">
                  <a:solidFill>
                    <a:srgbClr val="3B3837"/>
                  </a:solidFill>
                  <a:latin typeface="Arial" pitchFamily="34" charset="0"/>
                  <a:ea typeface="黑体" pitchFamily="49" charset="-122"/>
                </a:defRPr>
              </a:lvl9pPr>
            </a:lstStyle>
            <a:p>
              <a:pPr algn="ctr" eaLnBrk="1" hangingPunct="1">
                <a:lnSpc>
                  <a:spcPct val="100000"/>
                </a:lnSpc>
                <a:spcBef>
                  <a:spcPct val="0"/>
                </a:spcBef>
                <a:buFont typeface="Arial" pitchFamily="34" charset="0"/>
                <a:buNone/>
              </a:pPr>
              <a:r>
                <a:rPr lang="en-US" altLang="zh-CN" sz="1800" dirty="0">
                  <a:solidFill>
                    <a:srgbClr val="004A86"/>
                  </a:solidFill>
                  <a:latin typeface="Calibri" pitchFamily="34" charset="0"/>
                  <a:ea typeface="宋体" pitchFamily="2" charset="-122"/>
                </a:rPr>
                <a:t>CONTENTS</a:t>
              </a:r>
            </a:p>
          </p:txBody>
        </p:sp>
      </p:grpSp>
    </p:spTree>
    <p:extLst>
      <p:ext uri="{BB962C8B-B14F-4D97-AF65-F5344CB8AC3E}">
        <p14:creationId xmlns:p14="http://schemas.microsoft.com/office/powerpoint/2010/main" val="3190636010"/>
      </p:ext>
    </p:extLst>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矩形 36"/>
          <p:cNvSpPr/>
          <p:nvPr/>
        </p:nvSpPr>
        <p:spPr>
          <a:xfrm>
            <a:off x="8604250" y="6500285"/>
            <a:ext cx="431800" cy="28998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7" name="矩形 6"/>
          <p:cNvSpPr/>
          <p:nvPr/>
        </p:nvSpPr>
        <p:spPr>
          <a:xfrm>
            <a:off x="2195736" y="2564904"/>
            <a:ext cx="4968552" cy="1323439"/>
          </a:xfrm>
          <a:prstGeom prst="rect">
            <a:avLst/>
          </a:prstGeom>
        </p:spPr>
        <p:txBody>
          <a:bodyPr wrap="square">
            <a:spAutoFit/>
          </a:bodyPr>
          <a:lstStyle/>
          <a:p>
            <a:pPr algn="ctr" fontAlgn="base">
              <a:spcBef>
                <a:spcPct val="0"/>
              </a:spcBef>
              <a:spcAft>
                <a:spcPct val="0"/>
              </a:spcAft>
              <a:defRPr/>
            </a:pPr>
            <a:r>
              <a:rPr lang="zh-CN" altLang="zh-CN" sz="4000" b="1" kern="0" dirty="0" smtClean="0">
                <a:latin typeface="微软雅黑" panose="020B0503020204020204" pitchFamily="34" charset="-122"/>
                <a:ea typeface="微软雅黑" panose="020B0503020204020204" pitchFamily="34" charset="-122"/>
              </a:rPr>
              <a:t>核电厂运行业绩指标评定标准</a:t>
            </a:r>
            <a:endParaRPr lang="zh-CN" altLang="en-US" sz="4000" b="1" kern="0" dirty="0">
              <a:latin typeface="微软雅黑" panose="020B0503020204020204" pitchFamily="34" charset="-122"/>
              <a:ea typeface="微软雅黑" panose="020B0503020204020204" pitchFamily="34" charset="-122"/>
            </a:endParaRPr>
          </a:p>
        </p:txBody>
      </p:sp>
      <p:sp>
        <p:nvSpPr>
          <p:cNvPr id="4" name="矩形 20"/>
          <p:cNvSpPr>
            <a:spLocks noChangeArrowheads="1"/>
          </p:cNvSpPr>
          <p:nvPr/>
        </p:nvSpPr>
        <p:spPr bwMode="auto">
          <a:xfrm>
            <a:off x="2699792" y="188640"/>
            <a:ext cx="3429144" cy="369332"/>
          </a:xfrm>
          <a:prstGeom prst="rect">
            <a:avLst/>
          </a:prstGeom>
          <a:noFill/>
          <a:ln w="9525">
            <a:noFill/>
            <a:miter lim="800000"/>
            <a:headEnd/>
            <a:tailEnd/>
          </a:ln>
        </p:spPr>
        <p:txBody>
          <a:bodyPr wrap="none">
            <a:spAutoFit/>
          </a:bodyPr>
          <a:lstStyle/>
          <a:p>
            <a:pPr algn="ctr"/>
            <a:r>
              <a:rPr lang="en-US" altLang="zh-CN" b="1" dirty="0" smtClean="0"/>
              <a:t>1  </a:t>
            </a:r>
            <a:r>
              <a:rPr lang="zh-CN" altLang="zh-CN" b="1" dirty="0" smtClean="0"/>
              <a:t>核电厂运行业绩指标评定标准</a:t>
            </a:r>
            <a:endParaRPr lang="zh-CN" altLang="en-US" b="1" dirty="0" smtClean="0"/>
          </a:p>
        </p:txBody>
      </p:sp>
    </p:spTree>
    <p:extLst>
      <p:ext uri="{BB962C8B-B14F-4D97-AF65-F5344CB8AC3E}">
        <p14:creationId xmlns:p14="http://schemas.microsoft.com/office/powerpoint/2010/main" val="1192585541"/>
      </p:ext>
    </p:extLst>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矩形 36"/>
          <p:cNvSpPr/>
          <p:nvPr/>
        </p:nvSpPr>
        <p:spPr>
          <a:xfrm>
            <a:off x="8604250" y="6500285"/>
            <a:ext cx="431800" cy="28998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5" name="矩形 4"/>
          <p:cNvSpPr/>
          <p:nvPr/>
        </p:nvSpPr>
        <p:spPr>
          <a:xfrm>
            <a:off x="539552" y="1124744"/>
            <a:ext cx="8352928" cy="4616648"/>
          </a:xfrm>
          <a:prstGeom prst="rect">
            <a:avLst/>
          </a:prstGeom>
        </p:spPr>
        <p:txBody>
          <a:bodyPr wrap="square">
            <a:spAutoFit/>
          </a:bodyPr>
          <a:lstStyle/>
          <a:p>
            <a:pPr>
              <a:lnSpc>
                <a:spcPct val="150000"/>
              </a:lnSpc>
              <a:defRPr/>
            </a:pPr>
            <a:r>
              <a:rPr lang="zh-CN" altLang="zh-CN" sz="2000" b="1" dirty="0" smtClean="0" bmk="">
                <a:solidFill>
                  <a:prstClr val="black"/>
                </a:solidFill>
                <a:latin typeface="黑体" pitchFamily="49" charset="-122"/>
                <a:cs typeface="Times New Roman" pitchFamily="18" charset="0"/>
              </a:rPr>
              <a:t>第一章</a:t>
            </a:r>
            <a:r>
              <a:rPr lang="en-US" altLang="zh-CN" sz="2000" b="1" dirty="0" smtClean="0" bmk="">
                <a:solidFill>
                  <a:prstClr val="black"/>
                </a:solidFill>
                <a:latin typeface="黑体" pitchFamily="49" charset="-122"/>
                <a:cs typeface="Times New Roman" pitchFamily="18" charset="0"/>
              </a:rPr>
              <a:t>  </a:t>
            </a:r>
            <a:r>
              <a:rPr lang="zh-CN" altLang="zh-CN" sz="2000" b="1" dirty="0" smtClean="0"/>
              <a:t>总</a:t>
            </a:r>
            <a:r>
              <a:rPr lang="en-US" altLang="zh-CN" sz="2000" b="1" dirty="0" smtClean="0"/>
              <a:t>  </a:t>
            </a:r>
            <a:r>
              <a:rPr lang="zh-CN" altLang="zh-CN" sz="2000" b="1" dirty="0" smtClean="0"/>
              <a:t>则</a:t>
            </a:r>
            <a:endParaRPr lang="zh-CN" altLang="en-US" sz="2000" b="1" dirty="0" bmk="">
              <a:solidFill>
                <a:prstClr val="black"/>
              </a:solidFill>
              <a:latin typeface="Cambria" pitchFamily="18" charset="0"/>
              <a:cs typeface="Times New Roman" pitchFamily="18" charset="0"/>
            </a:endParaRPr>
          </a:p>
          <a:p>
            <a:pPr>
              <a:lnSpc>
                <a:spcPct val="150000"/>
              </a:lnSpc>
            </a:pPr>
            <a:endParaRPr lang="en-US" altLang="zh-CN" sz="1600" b="1" dirty="0" smtClean="0"/>
          </a:p>
          <a:p>
            <a:pPr>
              <a:lnSpc>
                <a:spcPct val="150000"/>
              </a:lnSpc>
            </a:pPr>
            <a:r>
              <a:rPr lang="zh-CN" altLang="zh-CN" sz="1600" b="1" dirty="0" smtClean="0"/>
              <a:t>第一条</a:t>
            </a:r>
            <a:r>
              <a:rPr lang="en-US" altLang="zh-CN" sz="1600" b="1" dirty="0" smtClean="0"/>
              <a:t>  </a:t>
            </a:r>
            <a:r>
              <a:rPr lang="zh-CN" altLang="zh-CN" sz="1600" dirty="0" smtClean="0"/>
              <a:t>依据《中国核能行业协会核能优质工程评选办法》及《核能优质工程评选工作实施细则》，为规范核电厂运行业绩评定，统一业绩指标定义和统计，确保评优</a:t>
            </a:r>
            <a:r>
              <a:rPr lang="zh-CN" altLang="zh-CN" sz="1600" b="1" dirty="0" smtClean="0"/>
              <a:t>公平公正</a:t>
            </a:r>
            <a:r>
              <a:rPr lang="zh-CN" altLang="zh-CN" sz="1600" dirty="0" smtClean="0"/>
              <a:t>，特制定本标准。</a:t>
            </a:r>
          </a:p>
          <a:p>
            <a:pPr>
              <a:lnSpc>
                <a:spcPct val="150000"/>
              </a:lnSpc>
            </a:pPr>
            <a:r>
              <a:rPr lang="zh-CN" altLang="zh-CN" sz="1600" b="1" dirty="0" smtClean="0"/>
              <a:t>第二条</a:t>
            </a:r>
            <a:r>
              <a:rPr lang="en-US" altLang="zh-CN" sz="1600" b="1" dirty="0" smtClean="0"/>
              <a:t>  </a:t>
            </a:r>
            <a:r>
              <a:rPr lang="zh-CN" altLang="zh-CN" sz="1600" dirty="0"/>
              <a:t>核电厂运行业绩指标统计时间</a:t>
            </a:r>
            <a:r>
              <a:rPr lang="zh-CN" altLang="zh-CN" sz="1600" b="1" dirty="0" smtClean="0"/>
              <a:t>从具备商运条件至首次大修机组与电网解列为止。</a:t>
            </a:r>
          </a:p>
          <a:p>
            <a:pPr>
              <a:lnSpc>
                <a:spcPct val="150000"/>
              </a:lnSpc>
            </a:pPr>
            <a:r>
              <a:rPr lang="zh-CN" altLang="zh-CN" sz="1600" b="1" dirty="0" smtClean="0"/>
              <a:t>第三条</a:t>
            </a:r>
            <a:r>
              <a:rPr lang="en-US" altLang="zh-CN" sz="1600" b="1" dirty="0" smtClean="0"/>
              <a:t>  </a:t>
            </a:r>
            <a:r>
              <a:rPr lang="zh-CN" altLang="zh-CN" sz="1600" dirty="0" smtClean="0"/>
              <a:t>核电厂运行业绩指标统计数据由各评优申报单位按照本标准在评优申请时向中国核能行业协会报送。数据应真实准确，与</a:t>
            </a:r>
            <a:r>
              <a:rPr lang="zh-CN" altLang="zh-CN" sz="1600" b="1" dirty="0" smtClean="0"/>
              <a:t>公开发布</a:t>
            </a:r>
            <a:r>
              <a:rPr lang="zh-CN" altLang="zh-CN" sz="1600" dirty="0" smtClean="0"/>
              <a:t>的（如中国核能行业协会、</a:t>
            </a:r>
            <a:r>
              <a:rPr lang="en-US" altLang="zh-CN" sz="1600" dirty="0" smtClean="0"/>
              <a:t>WANO</a:t>
            </a:r>
            <a:r>
              <a:rPr lang="zh-CN" altLang="zh-CN" sz="1600" dirty="0" smtClean="0"/>
              <a:t>）数据保持一致。</a:t>
            </a:r>
          </a:p>
          <a:p>
            <a:pPr>
              <a:lnSpc>
                <a:spcPct val="150000"/>
              </a:lnSpc>
            </a:pPr>
            <a:r>
              <a:rPr lang="zh-CN" altLang="zh-CN" sz="1600" b="1" dirty="0" smtClean="0"/>
              <a:t>第四条</a:t>
            </a:r>
            <a:r>
              <a:rPr lang="en-US" altLang="zh-CN" sz="1600" b="1" dirty="0" smtClean="0"/>
              <a:t>  </a:t>
            </a:r>
            <a:r>
              <a:rPr lang="zh-CN" altLang="zh-CN" sz="1600" dirty="0" smtClean="0"/>
              <a:t>核电厂运行业绩指标</a:t>
            </a:r>
            <a:r>
              <a:rPr lang="zh-CN" altLang="zh-CN" sz="1600" b="1" dirty="0" smtClean="0"/>
              <a:t>以</a:t>
            </a:r>
            <a:r>
              <a:rPr lang="en-US" altLang="zh-CN" sz="1600" b="1" dirty="0" smtClean="0"/>
              <a:t>WANO</a:t>
            </a:r>
            <a:r>
              <a:rPr lang="zh-CN" altLang="zh-CN" sz="1600" b="1" dirty="0" smtClean="0"/>
              <a:t>指标为主体</a:t>
            </a:r>
            <a:r>
              <a:rPr lang="zh-CN" altLang="zh-CN" sz="1600" dirty="0" smtClean="0"/>
              <a:t>，</a:t>
            </a:r>
            <a:r>
              <a:rPr lang="en-US" altLang="zh-CN" sz="1600" dirty="0" smtClean="0"/>
              <a:t>WANO</a:t>
            </a:r>
            <a:r>
              <a:rPr lang="zh-CN" altLang="zh-CN" sz="1600" dirty="0" smtClean="0"/>
              <a:t>指标是世界核电界普遍采用的，可评价、衡量核电机组运行业绩的指标体系。</a:t>
            </a:r>
            <a:r>
              <a:rPr lang="en-US" altLang="zh-CN" sz="1600" dirty="0" smtClean="0"/>
              <a:t>WANO</a:t>
            </a:r>
            <a:r>
              <a:rPr lang="zh-CN" altLang="zh-CN" sz="1600" dirty="0" smtClean="0"/>
              <a:t>指标用量化的方式反映核电厂在核安全、设备可靠性、运行的有效性等方面的性能状况。</a:t>
            </a:r>
            <a:endParaRPr lang="en-US" altLang="zh-CN" sz="1600" b="1" dirty="0" smtClean="0"/>
          </a:p>
        </p:txBody>
      </p:sp>
      <p:sp>
        <p:nvSpPr>
          <p:cNvPr id="6" name="矩形 20"/>
          <p:cNvSpPr>
            <a:spLocks noChangeArrowheads="1"/>
          </p:cNvSpPr>
          <p:nvPr/>
        </p:nvSpPr>
        <p:spPr bwMode="auto">
          <a:xfrm>
            <a:off x="2699792" y="188640"/>
            <a:ext cx="3429144" cy="369332"/>
          </a:xfrm>
          <a:prstGeom prst="rect">
            <a:avLst/>
          </a:prstGeom>
          <a:noFill/>
          <a:ln w="9525">
            <a:noFill/>
            <a:miter lim="800000"/>
            <a:headEnd/>
            <a:tailEnd/>
          </a:ln>
        </p:spPr>
        <p:txBody>
          <a:bodyPr wrap="none">
            <a:spAutoFit/>
          </a:bodyPr>
          <a:lstStyle/>
          <a:p>
            <a:pPr algn="ctr"/>
            <a:r>
              <a:rPr lang="en-US" altLang="zh-CN" b="1" dirty="0" smtClean="0"/>
              <a:t>1  </a:t>
            </a:r>
            <a:r>
              <a:rPr lang="zh-CN" altLang="zh-CN" b="1" dirty="0" smtClean="0"/>
              <a:t>核电厂运行业绩指标评定标准</a:t>
            </a:r>
            <a:endParaRPr lang="zh-CN" altLang="en-US" b="1" dirty="0" smtClean="0"/>
          </a:p>
        </p:txBody>
      </p:sp>
    </p:spTree>
    <p:extLst>
      <p:ext uri="{BB962C8B-B14F-4D97-AF65-F5344CB8AC3E}">
        <p14:creationId xmlns:p14="http://schemas.microsoft.com/office/powerpoint/2010/main" val="299196059"/>
      </p:ext>
    </p:extLst>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矩形 36"/>
          <p:cNvSpPr/>
          <p:nvPr/>
        </p:nvSpPr>
        <p:spPr>
          <a:xfrm>
            <a:off x="8604250" y="6500285"/>
            <a:ext cx="431800" cy="28998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5" name="矩形 4"/>
          <p:cNvSpPr/>
          <p:nvPr/>
        </p:nvSpPr>
        <p:spPr>
          <a:xfrm>
            <a:off x="539552" y="1124744"/>
            <a:ext cx="8352928" cy="4662815"/>
          </a:xfrm>
          <a:prstGeom prst="rect">
            <a:avLst/>
          </a:prstGeom>
        </p:spPr>
        <p:txBody>
          <a:bodyPr wrap="square">
            <a:spAutoFit/>
          </a:bodyPr>
          <a:lstStyle/>
          <a:p>
            <a:pPr>
              <a:lnSpc>
                <a:spcPct val="150000"/>
              </a:lnSpc>
              <a:defRPr/>
            </a:pPr>
            <a:r>
              <a:rPr lang="zh-CN" altLang="zh-CN" sz="2000" b="1" dirty="0" smtClean="0" bmk="">
                <a:solidFill>
                  <a:prstClr val="black"/>
                </a:solidFill>
                <a:latin typeface="黑体" pitchFamily="49" charset="-122"/>
                <a:cs typeface="Times New Roman" pitchFamily="18" charset="0"/>
              </a:rPr>
              <a:t>第</a:t>
            </a:r>
            <a:r>
              <a:rPr lang="zh-CN" altLang="en-US" sz="2000" b="1" dirty="0" smtClean="0" bmk="">
                <a:solidFill>
                  <a:prstClr val="black"/>
                </a:solidFill>
                <a:latin typeface="黑体" pitchFamily="49" charset="-122"/>
                <a:cs typeface="Times New Roman" pitchFamily="18" charset="0"/>
              </a:rPr>
              <a:t>二</a:t>
            </a:r>
            <a:r>
              <a:rPr lang="zh-CN" altLang="zh-CN" sz="2000" b="1" dirty="0" smtClean="0" bmk="">
                <a:solidFill>
                  <a:prstClr val="black"/>
                </a:solidFill>
                <a:latin typeface="黑体" pitchFamily="49" charset="-122"/>
                <a:cs typeface="Times New Roman" pitchFamily="18" charset="0"/>
              </a:rPr>
              <a:t>章</a:t>
            </a:r>
            <a:r>
              <a:rPr lang="en-US" altLang="zh-CN" sz="2000" b="1" dirty="0" smtClean="0"/>
              <a:t>  </a:t>
            </a:r>
            <a:r>
              <a:rPr lang="zh-CN" altLang="zh-CN" sz="2000" b="1" dirty="0" smtClean="0"/>
              <a:t>核电厂运行业绩指标定义及计算公式</a:t>
            </a:r>
            <a:endParaRPr lang="zh-CN" altLang="en-US" sz="2000" b="1" dirty="0" bmk="">
              <a:solidFill>
                <a:prstClr val="black"/>
              </a:solidFill>
              <a:latin typeface="Cambria" pitchFamily="18" charset="0"/>
              <a:cs typeface="Times New Roman" pitchFamily="18" charset="0"/>
            </a:endParaRPr>
          </a:p>
          <a:p>
            <a:pPr>
              <a:lnSpc>
                <a:spcPct val="150000"/>
              </a:lnSpc>
            </a:pPr>
            <a:endParaRPr lang="en-US" altLang="zh-CN" b="1" dirty="0" smtClean="0"/>
          </a:p>
          <a:p>
            <a:pPr>
              <a:lnSpc>
                <a:spcPct val="150000"/>
              </a:lnSpc>
            </a:pPr>
            <a:r>
              <a:rPr lang="zh-CN" altLang="zh-CN" sz="1600" b="1" dirty="0" smtClean="0"/>
              <a:t>第五条</a:t>
            </a:r>
            <a:r>
              <a:rPr lang="en-US" altLang="zh-CN" sz="1600" b="1" dirty="0" smtClean="0"/>
              <a:t>  </a:t>
            </a:r>
            <a:r>
              <a:rPr lang="zh-CN" altLang="zh-CN" sz="1600" dirty="0" smtClean="0"/>
              <a:t>参照</a:t>
            </a:r>
            <a:r>
              <a:rPr lang="en-US" altLang="zh-CN" sz="1600" dirty="0" smtClean="0"/>
              <a:t>WANO</a:t>
            </a:r>
            <a:r>
              <a:rPr lang="zh-CN" altLang="zh-CN" sz="1600" dirty="0" smtClean="0"/>
              <a:t>标准，</a:t>
            </a:r>
            <a:r>
              <a:rPr lang="zh-CN" altLang="zh-CN" sz="1600" b="1" dirty="0" smtClean="0"/>
              <a:t>选取</a:t>
            </a:r>
            <a:r>
              <a:rPr lang="en-US" altLang="zh-CN" sz="1600" b="1" dirty="0" smtClean="0"/>
              <a:t>9</a:t>
            </a:r>
            <a:r>
              <a:rPr lang="zh-CN" altLang="zh-CN" sz="1600" b="1" dirty="0" smtClean="0"/>
              <a:t>项指标</a:t>
            </a:r>
            <a:r>
              <a:rPr lang="zh-CN" altLang="zh-CN" sz="1600" dirty="0" smtClean="0"/>
              <a:t>作为评优工程核电厂运行业绩指标，即：</a:t>
            </a:r>
          </a:p>
          <a:p>
            <a:pPr indent="274638">
              <a:lnSpc>
                <a:spcPct val="150000"/>
              </a:lnSpc>
            </a:pPr>
            <a:r>
              <a:rPr lang="zh-CN" altLang="zh-CN" sz="1600" dirty="0" smtClean="0"/>
              <a:t>机组能力因子（</a:t>
            </a:r>
            <a:r>
              <a:rPr lang="en-US" altLang="zh-CN" sz="1600" dirty="0" smtClean="0"/>
              <a:t>UCF</a:t>
            </a:r>
            <a:r>
              <a:rPr lang="zh-CN" altLang="zh-CN" sz="1600" dirty="0" smtClean="0"/>
              <a:t>）</a:t>
            </a:r>
          </a:p>
          <a:p>
            <a:pPr indent="274638">
              <a:lnSpc>
                <a:spcPct val="150000"/>
              </a:lnSpc>
            </a:pPr>
            <a:r>
              <a:rPr lang="zh-CN" altLang="zh-CN" sz="1600" dirty="0" smtClean="0"/>
              <a:t>强迫能力损失率（</a:t>
            </a:r>
            <a:r>
              <a:rPr lang="en-US" altLang="zh-CN" sz="1600" dirty="0" smtClean="0"/>
              <a:t>FLR</a:t>
            </a:r>
            <a:r>
              <a:rPr lang="zh-CN" altLang="zh-CN" sz="1600" dirty="0" smtClean="0"/>
              <a:t>）</a:t>
            </a:r>
          </a:p>
          <a:p>
            <a:pPr indent="274638">
              <a:lnSpc>
                <a:spcPct val="150000"/>
              </a:lnSpc>
            </a:pPr>
            <a:r>
              <a:rPr lang="en-US" altLang="zh-CN" sz="1600" dirty="0" smtClean="0"/>
              <a:t>7000</a:t>
            </a:r>
            <a:r>
              <a:rPr lang="zh-CN" altLang="zh-CN" sz="1600" dirty="0" smtClean="0"/>
              <a:t>临界小时非计划自动紧急停堆次数（</a:t>
            </a:r>
            <a:r>
              <a:rPr lang="en-US" altLang="zh-CN" sz="1600" dirty="0" smtClean="0"/>
              <a:t>UA7</a:t>
            </a:r>
            <a:r>
              <a:rPr lang="zh-CN" altLang="zh-CN" sz="1600" dirty="0" smtClean="0"/>
              <a:t>）</a:t>
            </a:r>
          </a:p>
          <a:p>
            <a:pPr indent="274638">
              <a:lnSpc>
                <a:spcPct val="150000"/>
              </a:lnSpc>
            </a:pPr>
            <a:r>
              <a:rPr lang="zh-CN" altLang="zh-CN" sz="1600" dirty="0" smtClean="0"/>
              <a:t>高压安注系统（</a:t>
            </a:r>
            <a:r>
              <a:rPr lang="en-US" altLang="zh-CN" sz="1600" dirty="0" smtClean="0"/>
              <a:t>SP1</a:t>
            </a:r>
            <a:r>
              <a:rPr lang="zh-CN" altLang="zh-CN" sz="1600" dirty="0" smtClean="0"/>
              <a:t>）</a:t>
            </a:r>
          </a:p>
          <a:p>
            <a:pPr indent="274638">
              <a:lnSpc>
                <a:spcPct val="150000"/>
              </a:lnSpc>
            </a:pPr>
            <a:r>
              <a:rPr lang="zh-CN" altLang="zh-CN" sz="1600" dirty="0" smtClean="0"/>
              <a:t>辅助给水系统（</a:t>
            </a:r>
            <a:r>
              <a:rPr lang="en-US" altLang="zh-CN" sz="1600" dirty="0" smtClean="0"/>
              <a:t>SP2</a:t>
            </a:r>
            <a:r>
              <a:rPr lang="zh-CN" altLang="zh-CN" sz="1600" dirty="0" smtClean="0"/>
              <a:t>）</a:t>
            </a:r>
          </a:p>
          <a:p>
            <a:pPr indent="274638">
              <a:lnSpc>
                <a:spcPct val="150000"/>
              </a:lnSpc>
            </a:pPr>
            <a:r>
              <a:rPr lang="zh-CN" altLang="zh-CN" sz="1600" dirty="0" smtClean="0"/>
              <a:t>应急交流电源系统（</a:t>
            </a:r>
            <a:r>
              <a:rPr lang="en-US" altLang="zh-CN" sz="1600" dirty="0" smtClean="0"/>
              <a:t>SP5</a:t>
            </a:r>
            <a:r>
              <a:rPr lang="zh-CN" altLang="zh-CN" sz="1600" dirty="0" smtClean="0"/>
              <a:t>）</a:t>
            </a:r>
          </a:p>
          <a:p>
            <a:pPr indent="274638">
              <a:lnSpc>
                <a:spcPct val="150000"/>
              </a:lnSpc>
            </a:pPr>
            <a:r>
              <a:rPr lang="zh-CN" altLang="zh-CN" sz="1600" dirty="0" smtClean="0"/>
              <a:t>化学指标（</a:t>
            </a:r>
            <a:r>
              <a:rPr lang="en-US" altLang="zh-CN" sz="1600" dirty="0" smtClean="0"/>
              <a:t>CPI</a:t>
            </a:r>
            <a:r>
              <a:rPr lang="zh-CN" altLang="zh-CN" sz="1600" dirty="0" smtClean="0"/>
              <a:t>）</a:t>
            </a:r>
          </a:p>
          <a:p>
            <a:pPr indent="274638">
              <a:lnSpc>
                <a:spcPct val="150000"/>
              </a:lnSpc>
            </a:pPr>
            <a:r>
              <a:rPr lang="zh-CN" altLang="zh-CN" sz="1600" dirty="0" smtClean="0"/>
              <a:t>燃料可靠性（</a:t>
            </a:r>
            <a:r>
              <a:rPr lang="en-US" altLang="zh-CN" sz="1600" dirty="0" smtClean="0"/>
              <a:t>FRI</a:t>
            </a:r>
            <a:r>
              <a:rPr lang="zh-CN" altLang="zh-CN" sz="1600" dirty="0" smtClean="0"/>
              <a:t>）</a:t>
            </a:r>
          </a:p>
          <a:p>
            <a:pPr indent="274638">
              <a:lnSpc>
                <a:spcPct val="150000"/>
              </a:lnSpc>
            </a:pPr>
            <a:r>
              <a:rPr lang="zh-CN" altLang="zh-CN" sz="1600" dirty="0" smtClean="0"/>
              <a:t>集体剂量（</a:t>
            </a:r>
            <a:r>
              <a:rPr lang="en-US" altLang="zh-CN" sz="1600" dirty="0" smtClean="0"/>
              <a:t>CRE</a:t>
            </a:r>
            <a:r>
              <a:rPr lang="zh-CN" altLang="zh-CN" sz="1600" dirty="0" smtClean="0"/>
              <a:t>）</a:t>
            </a:r>
          </a:p>
        </p:txBody>
      </p:sp>
      <p:sp>
        <p:nvSpPr>
          <p:cNvPr id="6" name="矩形 20"/>
          <p:cNvSpPr>
            <a:spLocks noChangeArrowheads="1"/>
          </p:cNvSpPr>
          <p:nvPr/>
        </p:nvSpPr>
        <p:spPr bwMode="auto">
          <a:xfrm>
            <a:off x="2699792" y="188640"/>
            <a:ext cx="3429144" cy="369332"/>
          </a:xfrm>
          <a:prstGeom prst="rect">
            <a:avLst/>
          </a:prstGeom>
          <a:noFill/>
          <a:ln w="9525">
            <a:noFill/>
            <a:miter lim="800000"/>
            <a:headEnd/>
            <a:tailEnd/>
          </a:ln>
        </p:spPr>
        <p:txBody>
          <a:bodyPr wrap="none">
            <a:spAutoFit/>
          </a:bodyPr>
          <a:lstStyle/>
          <a:p>
            <a:pPr algn="ctr"/>
            <a:r>
              <a:rPr lang="en-US" altLang="zh-CN" b="1" dirty="0" smtClean="0"/>
              <a:t>1  </a:t>
            </a:r>
            <a:r>
              <a:rPr lang="zh-CN" altLang="zh-CN" b="1" dirty="0" smtClean="0"/>
              <a:t>核电厂运行业绩指标评定标准</a:t>
            </a:r>
            <a:endParaRPr lang="zh-CN" altLang="en-US" b="1" dirty="0" smtClean="0"/>
          </a:p>
        </p:txBody>
      </p:sp>
    </p:spTree>
    <p:extLst>
      <p:ext uri="{BB962C8B-B14F-4D97-AF65-F5344CB8AC3E}">
        <p14:creationId xmlns:p14="http://schemas.microsoft.com/office/powerpoint/2010/main" val="176229083"/>
      </p:ext>
    </p:extLst>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矩形 36"/>
          <p:cNvSpPr/>
          <p:nvPr/>
        </p:nvSpPr>
        <p:spPr>
          <a:xfrm>
            <a:off x="8604250" y="6500285"/>
            <a:ext cx="431800" cy="28998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5" name="矩形 4"/>
          <p:cNvSpPr/>
          <p:nvPr/>
        </p:nvSpPr>
        <p:spPr>
          <a:xfrm>
            <a:off x="539552" y="980728"/>
            <a:ext cx="8280598" cy="5355312"/>
          </a:xfrm>
          <a:prstGeom prst="rect">
            <a:avLst/>
          </a:prstGeom>
        </p:spPr>
        <p:txBody>
          <a:bodyPr wrap="square">
            <a:spAutoFit/>
          </a:bodyPr>
          <a:lstStyle/>
          <a:p>
            <a:pPr>
              <a:lnSpc>
                <a:spcPct val="150000"/>
              </a:lnSpc>
              <a:defRPr/>
            </a:pPr>
            <a:r>
              <a:rPr lang="zh-CN" altLang="zh-CN" sz="2000" b="1" dirty="0" smtClean="0" bmk="">
                <a:solidFill>
                  <a:prstClr val="black"/>
                </a:solidFill>
                <a:latin typeface="黑体" pitchFamily="49" charset="-122"/>
                <a:cs typeface="Times New Roman" pitchFamily="18" charset="0"/>
              </a:rPr>
              <a:t>第</a:t>
            </a:r>
            <a:r>
              <a:rPr lang="zh-CN" altLang="en-US" sz="2000" b="1" dirty="0" smtClean="0" bmk="">
                <a:solidFill>
                  <a:prstClr val="black"/>
                </a:solidFill>
                <a:latin typeface="黑体" pitchFamily="49" charset="-122"/>
                <a:cs typeface="Times New Roman" pitchFamily="18" charset="0"/>
              </a:rPr>
              <a:t>二</a:t>
            </a:r>
            <a:r>
              <a:rPr lang="zh-CN" altLang="zh-CN" sz="2000" b="1" dirty="0" smtClean="0" bmk="">
                <a:solidFill>
                  <a:prstClr val="black"/>
                </a:solidFill>
                <a:latin typeface="黑体" pitchFamily="49" charset="-122"/>
                <a:cs typeface="Times New Roman" pitchFamily="18" charset="0"/>
              </a:rPr>
              <a:t>章</a:t>
            </a:r>
            <a:r>
              <a:rPr lang="en-US" altLang="zh-CN" sz="2000" b="1" dirty="0" smtClean="0"/>
              <a:t>  </a:t>
            </a:r>
            <a:r>
              <a:rPr lang="zh-CN" altLang="zh-CN" sz="2000" b="1" dirty="0" smtClean="0"/>
              <a:t>核电厂运行业绩指标定义及计算公式</a:t>
            </a:r>
            <a:endParaRPr lang="zh-CN" altLang="en-US" sz="2000" b="1" dirty="0" bmk="">
              <a:solidFill>
                <a:prstClr val="black"/>
              </a:solidFill>
              <a:latin typeface="Cambria" pitchFamily="18" charset="0"/>
              <a:cs typeface="Times New Roman" pitchFamily="18" charset="0"/>
            </a:endParaRPr>
          </a:p>
          <a:p>
            <a:pPr>
              <a:lnSpc>
                <a:spcPct val="150000"/>
              </a:lnSpc>
            </a:pPr>
            <a:endParaRPr lang="en-US" altLang="zh-CN" b="1" dirty="0" smtClean="0"/>
          </a:p>
          <a:p>
            <a:pPr>
              <a:lnSpc>
                <a:spcPct val="150000"/>
              </a:lnSpc>
            </a:pPr>
            <a:r>
              <a:rPr lang="zh-CN" altLang="zh-CN" sz="1600" b="1" dirty="0" smtClean="0"/>
              <a:t>第六条</a:t>
            </a:r>
            <a:r>
              <a:rPr lang="en-US" altLang="zh-CN" sz="1600" b="1" dirty="0" smtClean="0"/>
              <a:t>  </a:t>
            </a:r>
            <a:r>
              <a:rPr lang="zh-CN" altLang="zh-CN" sz="1600" b="1" dirty="0" smtClean="0"/>
              <a:t>机组能力因子（</a:t>
            </a:r>
            <a:r>
              <a:rPr lang="en-US" altLang="zh-CN" sz="1600" b="1" dirty="0" smtClean="0"/>
              <a:t>%</a:t>
            </a:r>
            <a:r>
              <a:rPr lang="zh-CN" altLang="zh-CN" sz="1600" b="1" dirty="0" smtClean="0"/>
              <a:t>）</a:t>
            </a:r>
            <a:r>
              <a:rPr lang="zh-CN" altLang="zh-CN" sz="1600" dirty="0" smtClean="0"/>
              <a:t>：在定义为给定时间内可用发电量与同一时间内额定发电量的比率，用百分比表示。这两项发电量均为参考环境条件下的发电量。可用发电量：在参考环境条件下，以及在考虑电厂管理控制（即对电厂设备、人员及工作的管理控制）的范围内因素后所能够产生的发电量。参考发电量：在参考环境条件下机组满功率连续运行所能够产生的发电量。参考环境条件：以该机组环境条件的年平均值（或典型）为代表。</a:t>
            </a:r>
          </a:p>
          <a:p>
            <a:pPr>
              <a:lnSpc>
                <a:spcPct val="150000"/>
              </a:lnSpc>
            </a:pPr>
            <a:r>
              <a:rPr lang="zh-CN" altLang="zh-CN" sz="1600" dirty="0" smtClean="0"/>
              <a:t>某一时间段的机组能力因子（</a:t>
            </a:r>
            <a:r>
              <a:rPr lang="en-US" altLang="zh-CN" sz="1600" dirty="0" smtClean="0"/>
              <a:t>UCF</a:t>
            </a:r>
            <a:r>
              <a:rPr lang="zh-CN" altLang="zh-CN" sz="1600" dirty="0" smtClean="0"/>
              <a:t>）的计算如下：</a:t>
            </a:r>
            <a:endParaRPr lang="en-US" altLang="zh-CN" sz="1600" dirty="0" smtClean="0"/>
          </a:p>
          <a:p>
            <a:pPr>
              <a:lnSpc>
                <a:spcPct val="150000"/>
              </a:lnSpc>
            </a:pPr>
            <a:endParaRPr lang="zh-CN" altLang="zh-CN" sz="1400" dirty="0" smtClean="0"/>
          </a:p>
          <a:p>
            <a:pPr>
              <a:lnSpc>
                <a:spcPct val="150000"/>
              </a:lnSpc>
            </a:pPr>
            <a:endParaRPr lang="en-US" altLang="zh-CN" sz="1600" dirty="0" smtClean="0"/>
          </a:p>
          <a:p>
            <a:pPr>
              <a:lnSpc>
                <a:spcPct val="150000"/>
              </a:lnSpc>
            </a:pPr>
            <a:r>
              <a:rPr lang="zh-CN" altLang="zh-CN" sz="1600" dirty="0" smtClean="0"/>
              <a:t>其中：</a:t>
            </a:r>
            <a:r>
              <a:rPr lang="en-US" altLang="zh-CN" sz="1600" dirty="0" smtClean="0"/>
              <a:t> REG =</a:t>
            </a:r>
            <a:r>
              <a:rPr lang="zh-CN" altLang="zh-CN" sz="1600" dirty="0" smtClean="0"/>
              <a:t>该时间段内的参考发电量</a:t>
            </a:r>
          </a:p>
          <a:p>
            <a:pPr>
              <a:lnSpc>
                <a:spcPct val="150000"/>
              </a:lnSpc>
            </a:pPr>
            <a:r>
              <a:rPr lang="en-US" altLang="zh-CN" sz="1600" dirty="0" smtClean="0"/>
              <a:t>PEL =</a:t>
            </a:r>
            <a:r>
              <a:rPr lang="zh-CN" altLang="zh-CN" sz="1600" dirty="0" smtClean="0"/>
              <a:t>该时间段内的计划性发电量损失总和</a:t>
            </a:r>
          </a:p>
          <a:p>
            <a:pPr>
              <a:lnSpc>
                <a:spcPct val="150000"/>
              </a:lnSpc>
            </a:pPr>
            <a:r>
              <a:rPr lang="en-US" altLang="zh-CN" sz="1600" dirty="0" smtClean="0"/>
              <a:t>FEL = </a:t>
            </a:r>
            <a:r>
              <a:rPr lang="zh-CN" altLang="zh-CN" sz="1600" dirty="0" smtClean="0"/>
              <a:t>该时间段内非计划强迫发电量损失总和</a:t>
            </a:r>
          </a:p>
          <a:p>
            <a:pPr>
              <a:lnSpc>
                <a:spcPct val="150000"/>
              </a:lnSpc>
            </a:pPr>
            <a:r>
              <a:rPr lang="en-US" altLang="zh-CN" sz="1600" dirty="0" smtClean="0"/>
              <a:t>OEL =</a:t>
            </a:r>
            <a:r>
              <a:rPr lang="zh-CN" altLang="zh-CN" sz="1600" dirty="0" smtClean="0"/>
              <a:t>该时间段内计划性停机后非计划延期发电量损失总和</a:t>
            </a:r>
          </a:p>
        </p:txBody>
      </p:sp>
      <p:sp>
        <p:nvSpPr>
          <p:cNvPr id="7" name="矩形 20"/>
          <p:cNvSpPr>
            <a:spLocks noChangeArrowheads="1"/>
          </p:cNvSpPr>
          <p:nvPr/>
        </p:nvSpPr>
        <p:spPr bwMode="auto">
          <a:xfrm>
            <a:off x="2699792" y="188640"/>
            <a:ext cx="3429144" cy="369332"/>
          </a:xfrm>
          <a:prstGeom prst="rect">
            <a:avLst/>
          </a:prstGeom>
          <a:noFill/>
          <a:ln w="9525">
            <a:noFill/>
            <a:miter lim="800000"/>
            <a:headEnd/>
            <a:tailEnd/>
          </a:ln>
        </p:spPr>
        <p:txBody>
          <a:bodyPr wrap="none">
            <a:spAutoFit/>
          </a:bodyPr>
          <a:lstStyle/>
          <a:p>
            <a:pPr algn="ctr"/>
            <a:r>
              <a:rPr lang="en-US" altLang="zh-CN" b="1" dirty="0" smtClean="0"/>
              <a:t>1  </a:t>
            </a:r>
            <a:r>
              <a:rPr lang="zh-CN" altLang="zh-CN" b="1" dirty="0" smtClean="0"/>
              <a:t>核电厂运行业绩指标评定标准</a:t>
            </a:r>
            <a:endParaRPr lang="zh-CN" altLang="en-US" b="1" dirty="0" smtClean="0"/>
          </a:p>
        </p:txBody>
      </p:sp>
      <p:pic>
        <p:nvPicPr>
          <p:cNvPr id="9" name="图片 8" descr="2.PNG"/>
          <p:cNvPicPr>
            <a:picLocks noChangeAspect="1"/>
          </p:cNvPicPr>
          <p:nvPr/>
        </p:nvPicPr>
        <p:blipFill>
          <a:blip r:embed="rId3" cstate="print"/>
          <a:stretch>
            <a:fillRect/>
          </a:stretch>
        </p:blipFill>
        <p:spPr>
          <a:xfrm>
            <a:off x="539552" y="4077072"/>
            <a:ext cx="4419048" cy="678508"/>
          </a:xfrm>
          <a:prstGeom prst="rect">
            <a:avLst/>
          </a:prstGeom>
        </p:spPr>
      </p:pic>
    </p:spTree>
    <p:extLst>
      <p:ext uri="{BB962C8B-B14F-4D97-AF65-F5344CB8AC3E}">
        <p14:creationId xmlns:p14="http://schemas.microsoft.com/office/powerpoint/2010/main" val="2179070580"/>
      </p:ext>
    </p:extLst>
  </p:cSld>
  <p:clrMapOvr>
    <a:masterClrMapping/>
  </p:clrMapOv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矩形 36"/>
          <p:cNvSpPr/>
          <p:nvPr/>
        </p:nvSpPr>
        <p:spPr>
          <a:xfrm>
            <a:off x="8604250" y="6500285"/>
            <a:ext cx="431800" cy="28998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5" name="矩形 4"/>
          <p:cNvSpPr/>
          <p:nvPr/>
        </p:nvSpPr>
        <p:spPr>
          <a:xfrm>
            <a:off x="539552" y="1124744"/>
            <a:ext cx="8352928" cy="5401479"/>
          </a:xfrm>
          <a:prstGeom prst="rect">
            <a:avLst/>
          </a:prstGeom>
        </p:spPr>
        <p:txBody>
          <a:bodyPr wrap="square">
            <a:spAutoFit/>
          </a:bodyPr>
          <a:lstStyle/>
          <a:p>
            <a:pPr>
              <a:lnSpc>
                <a:spcPct val="150000"/>
              </a:lnSpc>
              <a:defRPr/>
            </a:pPr>
            <a:r>
              <a:rPr lang="zh-CN" altLang="zh-CN" sz="2000" b="1" dirty="0" smtClean="0" bmk="">
                <a:solidFill>
                  <a:prstClr val="black"/>
                </a:solidFill>
                <a:latin typeface="黑体" pitchFamily="49" charset="-122"/>
                <a:cs typeface="Times New Roman" pitchFamily="18" charset="0"/>
              </a:rPr>
              <a:t>第</a:t>
            </a:r>
            <a:r>
              <a:rPr lang="zh-CN" altLang="en-US" sz="2000" b="1" dirty="0" smtClean="0" bmk="">
                <a:solidFill>
                  <a:prstClr val="black"/>
                </a:solidFill>
                <a:latin typeface="黑体" pitchFamily="49" charset="-122"/>
                <a:cs typeface="Times New Roman" pitchFamily="18" charset="0"/>
              </a:rPr>
              <a:t>二</a:t>
            </a:r>
            <a:r>
              <a:rPr lang="zh-CN" altLang="zh-CN" sz="2000" b="1" dirty="0" smtClean="0" bmk="">
                <a:solidFill>
                  <a:prstClr val="black"/>
                </a:solidFill>
                <a:latin typeface="黑体" pitchFamily="49" charset="-122"/>
                <a:cs typeface="Times New Roman" pitchFamily="18" charset="0"/>
              </a:rPr>
              <a:t>章</a:t>
            </a:r>
            <a:r>
              <a:rPr lang="en-US" altLang="zh-CN" sz="2000" b="1" dirty="0" smtClean="0"/>
              <a:t>  </a:t>
            </a:r>
            <a:r>
              <a:rPr lang="zh-CN" altLang="zh-CN" sz="2000" b="1" dirty="0" smtClean="0"/>
              <a:t>核电厂运行业绩指标定义及计算公式</a:t>
            </a:r>
            <a:endParaRPr lang="zh-CN" altLang="en-US" sz="2000" b="1" dirty="0" bmk="">
              <a:solidFill>
                <a:prstClr val="black"/>
              </a:solidFill>
              <a:latin typeface="Cambria" pitchFamily="18" charset="0"/>
              <a:cs typeface="Times New Roman" pitchFamily="18" charset="0"/>
            </a:endParaRPr>
          </a:p>
          <a:p>
            <a:pPr>
              <a:lnSpc>
                <a:spcPct val="150000"/>
              </a:lnSpc>
            </a:pPr>
            <a:endParaRPr lang="en-US" altLang="zh-CN" b="1" dirty="0" smtClean="0"/>
          </a:p>
          <a:p>
            <a:pPr>
              <a:lnSpc>
                <a:spcPct val="150000"/>
              </a:lnSpc>
            </a:pPr>
            <a:r>
              <a:rPr lang="zh-CN" altLang="zh-CN" sz="1600" b="1" dirty="0" smtClean="0"/>
              <a:t>第七条</a:t>
            </a:r>
            <a:r>
              <a:rPr lang="en-US" altLang="zh-CN" sz="1600" b="1" dirty="0" smtClean="0"/>
              <a:t>  </a:t>
            </a:r>
            <a:r>
              <a:rPr lang="zh-CN" altLang="zh-CN" sz="1600" b="1" dirty="0" smtClean="0"/>
              <a:t>强迫能力损失率（</a:t>
            </a:r>
            <a:r>
              <a:rPr lang="en-US" altLang="zh-CN" sz="1600" b="1" dirty="0" smtClean="0"/>
              <a:t>%</a:t>
            </a:r>
            <a:r>
              <a:rPr lang="zh-CN" altLang="zh-CN" sz="1600" b="1" dirty="0" smtClean="0"/>
              <a:t>）</a:t>
            </a:r>
            <a:r>
              <a:rPr lang="zh-CN" altLang="zh-CN" sz="1600" dirty="0" smtClean="0"/>
              <a:t>：一定时期内，非计划强迫能量损失与额定发电量减去计划能量损失及非计划大修延长能量损失之差的比值。</a:t>
            </a:r>
          </a:p>
          <a:p>
            <a:pPr>
              <a:lnSpc>
                <a:spcPct val="150000"/>
              </a:lnSpc>
            </a:pPr>
            <a:r>
              <a:rPr lang="zh-CN" altLang="zh-CN" sz="1600" dirty="0" smtClean="0"/>
              <a:t>强迫损失率</a:t>
            </a:r>
            <a:r>
              <a:rPr lang="en-US" altLang="zh-CN" sz="1600" dirty="0" smtClean="0"/>
              <a:t>=</a:t>
            </a:r>
            <a:r>
              <a:rPr lang="zh-CN" altLang="zh-CN" sz="1600" dirty="0" smtClean="0"/>
              <a:t>非计划强迫能量损失÷（额定发电量－计划能量损失－非计划大修延长能量损失）×</a:t>
            </a:r>
            <a:r>
              <a:rPr lang="en-US" altLang="zh-CN" sz="1600" dirty="0" smtClean="0"/>
              <a:t>100%</a:t>
            </a:r>
            <a:endParaRPr lang="zh-CN" altLang="zh-CN" sz="1600" dirty="0" smtClean="0"/>
          </a:p>
          <a:p>
            <a:pPr>
              <a:lnSpc>
                <a:spcPct val="150000"/>
              </a:lnSpc>
            </a:pPr>
            <a:r>
              <a:rPr lang="zh-CN" altLang="zh-CN" sz="1600" b="1" dirty="0" smtClean="0"/>
              <a:t>第八条</a:t>
            </a:r>
            <a:r>
              <a:rPr lang="en-US" altLang="zh-CN" sz="1600" b="1" dirty="0" smtClean="0"/>
              <a:t>  7000</a:t>
            </a:r>
            <a:r>
              <a:rPr lang="zh-CN" altLang="zh-CN" sz="1600" b="1" dirty="0" smtClean="0"/>
              <a:t>临界小时非计划自动紧急停堆次数（</a:t>
            </a:r>
            <a:r>
              <a:rPr lang="en-US" altLang="zh-CN" sz="1600" b="1" dirty="0" smtClean="0"/>
              <a:t>UA7</a:t>
            </a:r>
            <a:r>
              <a:rPr lang="zh-CN" altLang="zh-CN" sz="1600" b="1" dirty="0" smtClean="0"/>
              <a:t>）</a:t>
            </a:r>
            <a:r>
              <a:rPr lang="zh-CN" altLang="zh-CN" sz="1600" dirty="0" smtClean="0"/>
              <a:t>：每</a:t>
            </a:r>
            <a:r>
              <a:rPr lang="en-US" altLang="zh-CN" sz="1600" dirty="0" smtClean="0"/>
              <a:t>7000</a:t>
            </a:r>
            <a:r>
              <a:rPr lang="zh-CN" altLang="zh-CN" sz="1600" dirty="0" smtClean="0"/>
              <a:t>小时反应堆临界运行时由于反应堆保护系统逻辑动作而引起的非计划自动紧急停堆次数。反映电站通过减少那些可能导致非计划自动停堆的热工水力瞬态和反应性瞬态事件来改善安全性能方面的成就。临界表示反应堆停堆前处于有效增殖系数基本为</a:t>
            </a:r>
            <a:r>
              <a:rPr lang="en-US" altLang="zh-CN" sz="1600" dirty="0" smtClean="0"/>
              <a:t>1</a:t>
            </a:r>
            <a:r>
              <a:rPr lang="zh-CN" altLang="zh-CN" sz="1600" dirty="0" smtClean="0"/>
              <a:t>的稳定状态；</a:t>
            </a:r>
            <a:r>
              <a:rPr lang="en-US" altLang="zh-CN" sz="1600" dirty="0" smtClean="0"/>
              <a:t>7000</a:t>
            </a:r>
            <a:r>
              <a:rPr lang="zh-CN" altLang="zh-CN" sz="1600" dirty="0" smtClean="0"/>
              <a:t>小时代表大多数机组每年的临界运行时数；反应堆非计划自动停堆次数为由于反应堆负反应性的快速引入（如由控制棒系统或液体注入停堆系统等）所引起的反应堆自动停堆次数。</a:t>
            </a:r>
          </a:p>
          <a:p>
            <a:pPr>
              <a:lnSpc>
                <a:spcPct val="150000"/>
              </a:lnSpc>
            </a:pPr>
            <a:r>
              <a:rPr lang="en-US" altLang="zh-CN" sz="1600" dirty="0" smtClean="0"/>
              <a:t>7000</a:t>
            </a:r>
            <a:r>
              <a:rPr lang="zh-CN" altLang="zh-CN" sz="1600" dirty="0" smtClean="0"/>
              <a:t>临界小时非计划自动紧急停堆次数</a:t>
            </a:r>
            <a:r>
              <a:rPr lang="en-US" altLang="zh-CN" sz="1600" dirty="0" smtClean="0"/>
              <a:t>=</a:t>
            </a:r>
            <a:r>
              <a:rPr lang="zh-CN" altLang="zh-CN" sz="1600" dirty="0" smtClean="0"/>
              <a:t>临界运行时非计划自动紧急停堆次数×</a:t>
            </a:r>
            <a:r>
              <a:rPr lang="en-US" altLang="zh-CN" sz="1600" dirty="0" smtClean="0"/>
              <a:t>7000</a:t>
            </a:r>
            <a:r>
              <a:rPr lang="zh-CN" altLang="zh-CN" sz="1600" dirty="0" smtClean="0"/>
              <a:t>÷临界运行小时数</a:t>
            </a:r>
            <a:r>
              <a:rPr lang="zh-CN" altLang="en-US" sz="1600" dirty="0" smtClean="0"/>
              <a:t>。</a:t>
            </a:r>
            <a:endParaRPr lang="zh-CN" altLang="zh-CN" sz="1600" dirty="0" smtClean="0"/>
          </a:p>
        </p:txBody>
      </p:sp>
      <p:sp>
        <p:nvSpPr>
          <p:cNvPr id="6" name="矩形 20"/>
          <p:cNvSpPr>
            <a:spLocks noChangeArrowheads="1"/>
          </p:cNvSpPr>
          <p:nvPr/>
        </p:nvSpPr>
        <p:spPr bwMode="auto">
          <a:xfrm>
            <a:off x="2699792" y="188640"/>
            <a:ext cx="3429144" cy="369332"/>
          </a:xfrm>
          <a:prstGeom prst="rect">
            <a:avLst/>
          </a:prstGeom>
          <a:noFill/>
          <a:ln w="9525">
            <a:noFill/>
            <a:miter lim="800000"/>
            <a:headEnd/>
            <a:tailEnd/>
          </a:ln>
        </p:spPr>
        <p:txBody>
          <a:bodyPr wrap="none">
            <a:spAutoFit/>
          </a:bodyPr>
          <a:lstStyle/>
          <a:p>
            <a:pPr algn="ctr"/>
            <a:r>
              <a:rPr lang="en-US" altLang="zh-CN" b="1" dirty="0" smtClean="0"/>
              <a:t>1  </a:t>
            </a:r>
            <a:r>
              <a:rPr lang="zh-CN" altLang="zh-CN" b="1" dirty="0" smtClean="0"/>
              <a:t>核电厂运行业绩指标评定标准</a:t>
            </a:r>
            <a:endParaRPr lang="zh-CN" altLang="en-US" b="1" dirty="0" smtClean="0"/>
          </a:p>
        </p:txBody>
      </p:sp>
    </p:spTree>
    <p:extLst>
      <p:ext uri="{BB962C8B-B14F-4D97-AF65-F5344CB8AC3E}">
        <p14:creationId xmlns:p14="http://schemas.microsoft.com/office/powerpoint/2010/main" val="1499198159"/>
      </p:ext>
    </p:extLst>
  </p:cSld>
  <p:clrMapOvr>
    <a:masterClrMapping/>
  </p:clrMapOv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矩形 36"/>
          <p:cNvSpPr/>
          <p:nvPr/>
        </p:nvSpPr>
        <p:spPr>
          <a:xfrm>
            <a:off x="8604250" y="6500285"/>
            <a:ext cx="431800" cy="28998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5" name="矩形 4"/>
          <p:cNvSpPr/>
          <p:nvPr/>
        </p:nvSpPr>
        <p:spPr>
          <a:xfrm>
            <a:off x="539552" y="1025634"/>
            <a:ext cx="8352928" cy="3924151"/>
          </a:xfrm>
          <a:prstGeom prst="rect">
            <a:avLst/>
          </a:prstGeom>
        </p:spPr>
        <p:txBody>
          <a:bodyPr wrap="square">
            <a:spAutoFit/>
          </a:bodyPr>
          <a:lstStyle/>
          <a:p>
            <a:pPr>
              <a:lnSpc>
                <a:spcPct val="150000"/>
              </a:lnSpc>
              <a:defRPr/>
            </a:pPr>
            <a:r>
              <a:rPr lang="zh-CN" altLang="zh-CN" sz="2000" b="1" dirty="0" smtClean="0" bmk="">
                <a:solidFill>
                  <a:prstClr val="black"/>
                </a:solidFill>
                <a:latin typeface="黑体" pitchFamily="49" charset="-122"/>
                <a:cs typeface="Times New Roman" pitchFamily="18" charset="0"/>
              </a:rPr>
              <a:t>第</a:t>
            </a:r>
            <a:r>
              <a:rPr lang="zh-CN" altLang="en-US" sz="2000" b="1" dirty="0" smtClean="0" bmk="">
                <a:solidFill>
                  <a:prstClr val="black"/>
                </a:solidFill>
                <a:latin typeface="黑体" pitchFamily="49" charset="-122"/>
                <a:cs typeface="Times New Roman" pitchFamily="18" charset="0"/>
              </a:rPr>
              <a:t>二</a:t>
            </a:r>
            <a:r>
              <a:rPr lang="zh-CN" altLang="zh-CN" sz="2000" b="1" dirty="0" smtClean="0" bmk="">
                <a:solidFill>
                  <a:prstClr val="black"/>
                </a:solidFill>
                <a:latin typeface="黑体" pitchFamily="49" charset="-122"/>
                <a:cs typeface="Times New Roman" pitchFamily="18" charset="0"/>
              </a:rPr>
              <a:t>章</a:t>
            </a:r>
            <a:r>
              <a:rPr lang="en-US" altLang="zh-CN" sz="2000" b="1" dirty="0" smtClean="0"/>
              <a:t>  </a:t>
            </a:r>
            <a:r>
              <a:rPr lang="zh-CN" altLang="zh-CN" sz="2000" b="1" dirty="0" smtClean="0"/>
              <a:t>核电厂运行业绩指标定义及计算公式</a:t>
            </a:r>
            <a:endParaRPr lang="zh-CN" altLang="en-US" sz="2000" b="1" dirty="0" bmk="">
              <a:solidFill>
                <a:prstClr val="black"/>
              </a:solidFill>
              <a:latin typeface="Cambria" pitchFamily="18" charset="0"/>
              <a:cs typeface="Times New Roman" pitchFamily="18" charset="0"/>
            </a:endParaRPr>
          </a:p>
          <a:p>
            <a:pPr>
              <a:lnSpc>
                <a:spcPct val="150000"/>
              </a:lnSpc>
            </a:pPr>
            <a:endParaRPr lang="en-US" altLang="zh-CN" b="1" dirty="0" smtClean="0"/>
          </a:p>
          <a:p>
            <a:pPr>
              <a:lnSpc>
                <a:spcPct val="150000"/>
              </a:lnSpc>
            </a:pPr>
            <a:r>
              <a:rPr lang="zh-CN" altLang="zh-CN" sz="1600" b="1" dirty="0" smtClean="0"/>
              <a:t>第九条</a:t>
            </a:r>
            <a:r>
              <a:rPr lang="en-US" altLang="zh-CN" sz="1600" dirty="0" smtClean="0"/>
              <a:t>  </a:t>
            </a:r>
            <a:r>
              <a:rPr lang="zh-CN" altLang="zh-CN" sz="1600" b="1" dirty="0" smtClean="0"/>
              <a:t>安全系统性能（</a:t>
            </a:r>
            <a:r>
              <a:rPr lang="en-US" altLang="zh-CN" sz="1600" b="1" dirty="0" smtClean="0"/>
              <a:t>SPX</a:t>
            </a:r>
            <a:r>
              <a:rPr lang="zh-CN" altLang="zh-CN" sz="1600" b="1" dirty="0" smtClean="0"/>
              <a:t>）</a:t>
            </a:r>
            <a:r>
              <a:rPr lang="zh-CN" altLang="zh-CN" sz="1600" dirty="0" smtClean="0"/>
              <a:t>：安全系统性能指标用于评估重要安全系统在异常事件或事故工况下完成其既定安全功能的可用程度。在安全系统系列不可用管理中，本指标间接检验了运行和维修活动的有效性。指标值较低表示在安全上有较大的裕度，可以防止反应堆堆芯损坏，并且在发生事故时因安全系统故障而延长停堆的机会也较小。</a:t>
            </a:r>
          </a:p>
          <a:p>
            <a:pPr>
              <a:lnSpc>
                <a:spcPct val="150000"/>
              </a:lnSpc>
            </a:pPr>
            <a:r>
              <a:rPr lang="en-US" altLang="zh-CN" sz="1600" dirty="0" smtClean="0"/>
              <a:t>        </a:t>
            </a:r>
            <a:r>
              <a:rPr lang="zh-CN" altLang="zh-CN" sz="1600" dirty="0" smtClean="0"/>
              <a:t>安全系统性能指标监控的系统具体界定为具备下述安全功能的系统：</a:t>
            </a:r>
          </a:p>
          <a:p>
            <a:pPr marL="285750" lvl="0" indent="-285750">
              <a:lnSpc>
                <a:spcPct val="150000"/>
              </a:lnSpc>
              <a:buFont typeface="Wingdings" pitchFamily="2" charset="2"/>
              <a:buChar char="n"/>
            </a:pPr>
            <a:r>
              <a:rPr lang="zh-CN" altLang="zh-CN" sz="1600" dirty="0" smtClean="0"/>
              <a:t>在丧失冷却剂后维持反应堆冷却剂装量的系统；</a:t>
            </a:r>
          </a:p>
          <a:p>
            <a:pPr marL="285750" lvl="0" indent="-285750">
              <a:lnSpc>
                <a:spcPct val="150000"/>
              </a:lnSpc>
              <a:buFont typeface="Wingdings" pitchFamily="2" charset="2"/>
              <a:buChar char="n"/>
            </a:pPr>
            <a:r>
              <a:rPr lang="zh-CN" altLang="zh-CN" sz="1600" dirty="0" smtClean="0"/>
              <a:t>在瞬态或事故后用于短期和长期排出余热的系统；</a:t>
            </a:r>
          </a:p>
          <a:p>
            <a:pPr marL="285750" lvl="0" indent="-285750">
              <a:lnSpc>
                <a:spcPct val="150000"/>
              </a:lnSpc>
              <a:buFont typeface="Wingdings" pitchFamily="2" charset="2"/>
              <a:buChar char="n"/>
            </a:pPr>
            <a:r>
              <a:rPr lang="zh-CN" altLang="zh-CN" sz="1600" dirty="0" smtClean="0"/>
              <a:t>在失去厂外电源后提供应急交流电的系统。</a:t>
            </a:r>
          </a:p>
        </p:txBody>
      </p:sp>
      <p:sp>
        <p:nvSpPr>
          <p:cNvPr id="6" name="矩形 20"/>
          <p:cNvSpPr>
            <a:spLocks noChangeArrowheads="1"/>
          </p:cNvSpPr>
          <p:nvPr/>
        </p:nvSpPr>
        <p:spPr bwMode="auto">
          <a:xfrm>
            <a:off x="2699792" y="188640"/>
            <a:ext cx="3429144" cy="369332"/>
          </a:xfrm>
          <a:prstGeom prst="rect">
            <a:avLst/>
          </a:prstGeom>
          <a:noFill/>
          <a:ln w="9525">
            <a:noFill/>
            <a:miter lim="800000"/>
            <a:headEnd/>
            <a:tailEnd/>
          </a:ln>
        </p:spPr>
        <p:txBody>
          <a:bodyPr wrap="none">
            <a:spAutoFit/>
          </a:bodyPr>
          <a:lstStyle/>
          <a:p>
            <a:pPr algn="ctr"/>
            <a:r>
              <a:rPr lang="en-US" altLang="zh-CN" b="1" dirty="0" smtClean="0"/>
              <a:t>1  </a:t>
            </a:r>
            <a:r>
              <a:rPr lang="zh-CN" altLang="zh-CN" b="1" dirty="0" smtClean="0"/>
              <a:t>核电厂运行业绩指标评定标准</a:t>
            </a:r>
            <a:endParaRPr lang="zh-CN" altLang="en-US" b="1" dirty="0" smtClean="0"/>
          </a:p>
        </p:txBody>
      </p:sp>
    </p:spTree>
    <p:extLst>
      <p:ext uri="{BB962C8B-B14F-4D97-AF65-F5344CB8AC3E}">
        <p14:creationId xmlns:p14="http://schemas.microsoft.com/office/powerpoint/2010/main" val="2770429028"/>
      </p:ext>
    </p:extLst>
  </p:cSld>
  <p:clrMapOvr>
    <a:masterClrMapping/>
  </p:clrMapOv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矩形 36"/>
          <p:cNvSpPr/>
          <p:nvPr/>
        </p:nvSpPr>
        <p:spPr>
          <a:xfrm>
            <a:off x="8604250" y="6500285"/>
            <a:ext cx="431800" cy="28998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5" name="矩形 4"/>
          <p:cNvSpPr/>
          <p:nvPr/>
        </p:nvSpPr>
        <p:spPr>
          <a:xfrm>
            <a:off x="539552" y="1025634"/>
            <a:ext cx="8352928" cy="5032147"/>
          </a:xfrm>
          <a:prstGeom prst="rect">
            <a:avLst/>
          </a:prstGeom>
        </p:spPr>
        <p:txBody>
          <a:bodyPr wrap="square">
            <a:spAutoFit/>
          </a:bodyPr>
          <a:lstStyle/>
          <a:p>
            <a:pPr>
              <a:lnSpc>
                <a:spcPct val="150000"/>
              </a:lnSpc>
              <a:defRPr/>
            </a:pPr>
            <a:r>
              <a:rPr lang="zh-CN" altLang="zh-CN" sz="2000" b="1" dirty="0" smtClean="0" bmk="">
                <a:solidFill>
                  <a:prstClr val="black"/>
                </a:solidFill>
                <a:latin typeface="黑体" pitchFamily="49" charset="-122"/>
                <a:cs typeface="Times New Roman" pitchFamily="18" charset="0"/>
              </a:rPr>
              <a:t>第</a:t>
            </a:r>
            <a:r>
              <a:rPr lang="zh-CN" altLang="en-US" sz="2000" b="1" dirty="0" smtClean="0" bmk="">
                <a:solidFill>
                  <a:prstClr val="black"/>
                </a:solidFill>
                <a:latin typeface="黑体" pitchFamily="49" charset="-122"/>
                <a:cs typeface="Times New Roman" pitchFamily="18" charset="0"/>
              </a:rPr>
              <a:t>二</a:t>
            </a:r>
            <a:r>
              <a:rPr lang="zh-CN" altLang="zh-CN" sz="2000" b="1" dirty="0" smtClean="0" bmk="">
                <a:solidFill>
                  <a:prstClr val="black"/>
                </a:solidFill>
                <a:latin typeface="黑体" pitchFamily="49" charset="-122"/>
                <a:cs typeface="Times New Roman" pitchFamily="18" charset="0"/>
              </a:rPr>
              <a:t>章</a:t>
            </a:r>
            <a:r>
              <a:rPr lang="en-US" altLang="zh-CN" sz="2000" b="1" dirty="0" smtClean="0"/>
              <a:t>  </a:t>
            </a:r>
            <a:r>
              <a:rPr lang="zh-CN" altLang="zh-CN" sz="2000" b="1" dirty="0" smtClean="0"/>
              <a:t>核电厂运行业绩指标定义及计算公式</a:t>
            </a:r>
            <a:endParaRPr lang="zh-CN" altLang="en-US" sz="2000" b="1" dirty="0" bmk="">
              <a:solidFill>
                <a:prstClr val="black"/>
              </a:solidFill>
              <a:latin typeface="Cambria" pitchFamily="18" charset="0"/>
              <a:cs typeface="Times New Roman" pitchFamily="18" charset="0"/>
            </a:endParaRPr>
          </a:p>
          <a:p>
            <a:pPr>
              <a:lnSpc>
                <a:spcPct val="150000"/>
              </a:lnSpc>
            </a:pPr>
            <a:endParaRPr lang="en-US" altLang="zh-CN" b="1" dirty="0" smtClean="0"/>
          </a:p>
          <a:p>
            <a:pPr>
              <a:lnSpc>
                <a:spcPct val="150000"/>
              </a:lnSpc>
            </a:pPr>
            <a:r>
              <a:rPr lang="en-US" altLang="zh-CN" sz="1600" dirty="0" smtClean="0"/>
              <a:t>        </a:t>
            </a:r>
            <a:r>
              <a:rPr lang="zh-CN" altLang="zh-CN" sz="1600" dirty="0" smtClean="0"/>
              <a:t>在一些电厂，上述安全功能可能由不同的系统提供，对于压水堆和重水堆机组，安全系统性能指标监控的系统如下，其他堆型机组参照选取：</a:t>
            </a:r>
          </a:p>
          <a:p>
            <a:pPr lvl="0" indent="274638">
              <a:lnSpc>
                <a:spcPct val="150000"/>
              </a:lnSpc>
              <a:buFont typeface="Wingdings" pitchFamily="2" charset="2"/>
              <a:buChar char="Ø"/>
            </a:pPr>
            <a:r>
              <a:rPr lang="zh-CN" altLang="zh-CN" sz="1600" b="1" dirty="0" smtClean="0"/>
              <a:t>高压安注系统（</a:t>
            </a:r>
            <a:r>
              <a:rPr lang="en-US" altLang="zh-CN" sz="1600" b="1" dirty="0" smtClean="0"/>
              <a:t>SP1</a:t>
            </a:r>
            <a:r>
              <a:rPr lang="zh-CN" altLang="zh-CN" sz="1600" b="1" dirty="0" smtClean="0"/>
              <a:t>）</a:t>
            </a:r>
            <a:r>
              <a:rPr lang="zh-CN" altLang="zh-CN" sz="1600" dirty="0" smtClean="0"/>
              <a:t>：本指标用于监督重要的安全系统之高压安注系统性能（</a:t>
            </a:r>
            <a:r>
              <a:rPr lang="en-US" altLang="zh-CN" sz="1600" dirty="0" smtClean="0"/>
              <a:t>SP1–RIS&amp;RCV001/002/003PO</a:t>
            </a:r>
            <a:r>
              <a:rPr lang="zh-CN" altLang="zh-CN" sz="1600" dirty="0" smtClean="0"/>
              <a:t>）在响应异常事件或故障时能否执行特定功能的准备状态如：监督安全系统的可用性；保证反应堆以及电厂的安全裕度。</a:t>
            </a:r>
          </a:p>
          <a:p>
            <a:pPr lvl="0" indent="274638">
              <a:lnSpc>
                <a:spcPct val="150000"/>
              </a:lnSpc>
              <a:buFont typeface="Wingdings" pitchFamily="2" charset="2"/>
              <a:buChar char="Ø"/>
            </a:pPr>
            <a:r>
              <a:rPr lang="zh-CN" altLang="zh-CN" sz="1600" b="1" dirty="0" smtClean="0"/>
              <a:t>辅助给水系统（</a:t>
            </a:r>
            <a:r>
              <a:rPr lang="en-US" altLang="zh-CN" sz="1600" b="1" dirty="0" smtClean="0"/>
              <a:t>SP2</a:t>
            </a:r>
            <a:r>
              <a:rPr lang="zh-CN" altLang="zh-CN" sz="1600" b="1" dirty="0" smtClean="0"/>
              <a:t>）</a:t>
            </a:r>
            <a:r>
              <a:rPr lang="zh-CN" altLang="zh-CN" sz="1600" dirty="0" smtClean="0"/>
              <a:t>：本指标用于监督重要的安全系统之辅助给水系统性能（</a:t>
            </a:r>
            <a:r>
              <a:rPr lang="en-US" altLang="zh-CN" sz="1600" dirty="0" smtClean="0"/>
              <a:t>SP2–ASG</a:t>
            </a:r>
            <a:r>
              <a:rPr lang="zh-CN" altLang="zh-CN" sz="1600" dirty="0" smtClean="0"/>
              <a:t>）在响应异常事件或故障时能否执行特定功能的准备状态如：监督安全系统的可用性；保证反应堆以及电厂的安全裕度。</a:t>
            </a:r>
          </a:p>
          <a:p>
            <a:pPr lvl="0" indent="274638">
              <a:lnSpc>
                <a:spcPct val="150000"/>
              </a:lnSpc>
              <a:buFont typeface="Wingdings" pitchFamily="2" charset="2"/>
              <a:buChar char="Ø"/>
            </a:pPr>
            <a:r>
              <a:rPr lang="zh-CN" altLang="zh-CN" sz="1600" b="1" dirty="0" smtClean="0"/>
              <a:t>应急交流电系统（</a:t>
            </a:r>
            <a:r>
              <a:rPr lang="en-US" altLang="zh-CN" sz="1600" b="1" dirty="0" smtClean="0"/>
              <a:t>SP5</a:t>
            </a:r>
            <a:r>
              <a:rPr lang="zh-CN" altLang="zh-CN" sz="1600" b="1" dirty="0" smtClean="0"/>
              <a:t>）</a:t>
            </a:r>
            <a:r>
              <a:rPr lang="zh-CN" altLang="zh-CN" sz="1600" dirty="0" smtClean="0"/>
              <a:t>：指标用于监督重要的安全系统之应急交流电源系统性能（</a:t>
            </a:r>
            <a:r>
              <a:rPr lang="en-US" altLang="zh-CN" sz="1600" dirty="0" smtClean="0"/>
              <a:t>SP5–Emergency AC Power(LHP/Q)</a:t>
            </a:r>
            <a:r>
              <a:rPr lang="zh-CN" altLang="zh-CN" sz="1600" dirty="0" smtClean="0"/>
              <a:t>）在响应异常事件或故障时能否执行特定功能的准备状态如：监督安全系统的可用性；保证反应堆以及电厂的安全裕度。</a:t>
            </a:r>
            <a:endParaRPr lang="zh-CN" altLang="zh-CN" sz="1600" dirty="0"/>
          </a:p>
        </p:txBody>
      </p:sp>
      <p:sp>
        <p:nvSpPr>
          <p:cNvPr id="6" name="矩形 20"/>
          <p:cNvSpPr>
            <a:spLocks noChangeArrowheads="1"/>
          </p:cNvSpPr>
          <p:nvPr/>
        </p:nvSpPr>
        <p:spPr bwMode="auto">
          <a:xfrm>
            <a:off x="2699792" y="188640"/>
            <a:ext cx="3429144" cy="369332"/>
          </a:xfrm>
          <a:prstGeom prst="rect">
            <a:avLst/>
          </a:prstGeom>
          <a:noFill/>
          <a:ln w="9525">
            <a:noFill/>
            <a:miter lim="800000"/>
            <a:headEnd/>
            <a:tailEnd/>
          </a:ln>
        </p:spPr>
        <p:txBody>
          <a:bodyPr wrap="none">
            <a:spAutoFit/>
          </a:bodyPr>
          <a:lstStyle/>
          <a:p>
            <a:pPr algn="ctr"/>
            <a:r>
              <a:rPr lang="en-US" altLang="zh-CN" b="1" dirty="0" smtClean="0"/>
              <a:t>1  </a:t>
            </a:r>
            <a:r>
              <a:rPr lang="zh-CN" altLang="zh-CN" b="1" dirty="0" smtClean="0"/>
              <a:t>核电厂运行业绩指标评定标准</a:t>
            </a:r>
            <a:endParaRPr lang="zh-CN" altLang="en-US" b="1" dirty="0" smtClean="0"/>
          </a:p>
        </p:txBody>
      </p:sp>
    </p:spTree>
    <p:extLst>
      <p:ext uri="{BB962C8B-B14F-4D97-AF65-F5344CB8AC3E}">
        <p14:creationId xmlns:p14="http://schemas.microsoft.com/office/powerpoint/2010/main" val="54548400"/>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矩形 36"/>
          <p:cNvSpPr/>
          <p:nvPr/>
        </p:nvSpPr>
        <p:spPr>
          <a:xfrm>
            <a:off x="8604250" y="6500285"/>
            <a:ext cx="431800" cy="28998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1267" name="矩形 20"/>
          <p:cNvSpPr>
            <a:spLocks noChangeArrowheads="1"/>
          </p:cNvSpPr>
          <p:nvPr/>
        </p:nvSpPr>
        <p:spPr bwMode="auto">
          <a:xfrm>
            <a:off x="3131840" y="332656"/>
            <a:ext cx="2667718" cy="369332"/>
          </a:xfrm>
          <a:prstGeom prst="rect">
            <a:avLst/>
          </a:prstGeom>
          <a:noFill/>
          <a:ln w="9525">
            <a:noFill/>
            <a:miter lim="800000"/>
            <a:headEnd/>
            <a:tailEnd/>
          </a:ln>
        </p:spPr>
        <p:txBody>
          <a:bodyPr wrap="none">
            <a:spAutoFit/>
          </a:bodyPr>
          <a:lstStyle/>
          <a:p>
            <a:r>
              <a:rPr lang="zh-CN" altLang="zh-CN" b="1" dirty="0"/>
              <a:t>第一章</a:t>
            </a:r>
            <a:r>
              <a:rPr lang="en-US" altLang="zh-CN" b="1" dirty="0"/>
              <a:t>   </a:t>
            </a:r>
            <a:r>
              <a:rPr lang="zh-CN" altLang="zh-CN" b="1" dirty="0"/>
              <a:t>调试组织与管理</a:t>
            </a:r>
            <a:endParaRPr lang="zh-CN" altLang="en-US" b="1" dirty="0"/>
          </a:p>
        </p:txBody>
      </p:sp>
      <p:sp>
        <p:nvSpPr>
          <p:cNvPr id="5" name="矩形 4"/>
          <p:cNvSpPr/>
          <p:nvPr/>
        </p:nvSpPr>
        <p:spPr>
          <a:xfrm>
            <a:off x="468313" y="980728"/>
            <a:ext cx="8424862" cy="1661993"/>
          </a:xfrm>
          <a:prstGeom prst="rect">
            <a:avLst/>
          </a:prstGeom>
        </p:spPr>
        <p:txBody>
          <a:bodyPr>
            <a:spAutoFit/>
          </a:bodyPr>
          <a:lstStyle/>
          <a:p>
            <a:pPr indent="92075">
              <a:lnSpc>
                <a:spcPct val="150000"/>
              </a:lnSpc>
              <a:defRPr/>
            </a:pPr>
            <a:r>
              <a:rPr lang="en-US" altLang="zh-CN" sz="2000" b="1" dirty="0" smtClean="0" bmk="">
                <a:solidFill>
                  <a:prstClr val="black"/>
                </a:solidFill>
                <a:latin typeface="黑体" pitchFamily="49" charset="-122"/>
                <a:cs typeface="Times New Roman" pitchFamily="18" charset="0"/>
              </a:rPr>
              <a:t>3.</a:t>
            </a:r>
            <a:r>
              <a:rPr lang="zh-CN" altLang="en-US" sz="2000" b="1" dirty="0" bmk="">
                <a:solidFill>
                  <a:prstClr val="black"/>
                </a:solidFill>
                <a:latin typeface="黑体" pitchFamily="49" charset="-122"/>
                <a:cs typeface="Times New Roman" pitchFamily="18" charset="0"/>
              </a:rPr>
              <a:t>控制要点</a:t>
            </a:r>
            <a:endParaRPr lang="zh-CN" altLang="en-US" sz="2000" b="1" dirty="0" bmk="">
              <a:solidFill>
                <a:prstClr val="black"/>
              </a:solidFill>
              <a:latin typeface="Cambria" pitchFamily="18" charset="0"/>
              <a:cs typeface="Times New Roman" pitchFamily="18" charset="0"/>
            </a:endParaRPr>
          </a:p>
          <a:p>
            <a:pPr indent="266700">
              <a:lnSpc>
                <a:spcPct val="150000"/>
              </a:lnSpc>
              <a:defRPr/>
            </a:pPr>
            <a:r>
              <a:rPr lang="zh-CN" altLang="en-US" sz="1200" dirty="0" bmk="">
                <a:solidFill>
                  <a:prstClr val="black"/>
                </a:solidFill>
                <a:latin typeface="Calibri" pitchFamily="34" charset="0"/>
                <a:cs typeface="宋体" pitchFamily="2" charset="-122"/>
              </a:rPr>
              <a:t> </a:t>
            </a:r>
            <a:r>
              <a:rPr lang="zh-CN" altLang="en-US" sz="1600" dirty="0" smtClean="0" bmk="">
                <a:solidFill>
                  <a:prstClr val="black"/>
                </a:solidFill>
                <a:latin typeface="Calibri" pitchFamily="34" charset="0"/>
                <a:cs typeface="宋体" pitchFamily="2" charset="-122"/>
              </a:rPr>
              <a:t>建立</a:t>
            </a:r>
            <a:r>
              <a:rPr lang="zh-CN" altLang="en-US" sz="1600" dirty="0" bmk="">
                <a:solidFill>
                  <a:prstClr val="black"/>
                </a:solidFill>
                <a:latin typeface="Calibri" pitchFamily="34" charset="0"/>
                <a:cs typeface="宋体" pitchFamily="2" charset="-122"/>
              </a:rPr>
              <a:t>高标准的调试业绩目标和高效的调试组织，明确各组织机构的职责、权限及接口关系，确保其有效</a:t>
            </a:r>
            <a:r>
              <a:rPr lang="zh-CN" altLang="en-US" sz="1600" dirty="0" smtClean="0" bmk="">
                <a:solidFill>
                  <a:prstClr val="black"/>
                </a:solidFill>
                <a:latin typeface="Calibri" pitchFamily="34" charset="0"/>
                <a:cs typeface="宋体" pitchFamily="2" charset="-122"/>
              </a:rPr>
              <a:t>运转；制定</a:t>
            </a:r>
            <a:r>
              <a:rPr lang="zh-CN" altLang="en-US" sz="1600" dirty="0" bmk="">
                <a:solidFill>
                  <a:prstClr val="black"/>
                </a:solidFill>
                <a:latin typeface="Calibri" pitchFamily="34" charset="0"/>
                <a:cs typeface="宋体" pitchFamily="2" charset="-122"/>
              </a:rPr>
              <a:t>并有效执行完整、科学、合理的调试</a:t>
            </a:r>
            <a:r>
              <a:rPr lang="zh-CN" altLang="en-US" sz="1600" dirty="0" smtClean="0" bmk="">
                <a:solidFill>
                  <a:prstClr val="black"/>
                </a:solidFill>
                <a:latin typeface="Calibri" pitchFamily="34" charset="0"/>
                <a:cs typeface="宋体" pitchFamily="2" charset="-122"/>
              </a:rPr>
              <a:t>管理程序，确保</a:t>
            </a:r>
            <a:r>
              <a:rPr lang="zh-CN" altLang="en-US" sz="1600" dirty="0" bmk="">
                <a:solidFill>
                  <a:prstClr val="black"/>
                </a:solidFill>
                <a:latin typeface="Calibri" pitchFamily="34" charset="0"/>
                <a:cs typeface="宋体" pitchFamily="2" charset="-122"/>
              </a:rPr>
              <a:t>核电厂调试期间的安全、质量、技术、进度、风险和成本得到有效控制</a:t>
            </a:r>
            <a:r>
              <a:rPr lang="zh-CN" altLang="en-US" sz="1600" dirty="0" smtClean="0" bmk="">
                <a:solidFill>
                  <a:prstClr val="black"/>
                </a:solidFill>
                <a:latin typeface="Calibri" pitchFamily="34" charset="0"/>
                <a:cs typeface="宋体" pitchFamily="2" charset="-122"/>
              </a:rPr>
              <a:t>。</a:t>
            </a:r>
            <a:endParaRPr lang="zh-CN" altLang="en-US" sz="1600" b="1" dirty="0" bmk="">
              <a:solidFill>
                <a:prstClr val="black"/>
              </a:solidFill>
              <a:latin typeface="Calibri" pitchFamily="34" charset="0"/>
            </a:endParaRPr>
          </a:p>
        </p:txBody>
      </p:sp>
      <p:graphicFrame>
        <p:nvGraphicFramePr>
          <p:cNvPr id="6" name="图示 5"/>
          <p:cNvGraphicFramePr/>
          <p:nvPr/>
        </p:nvGraphicFramePr>
        <p:xfrm>
          <a:off x="1403648" y="2852936"/>
          <a:ext cx="5951984" cy="35599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椭圆 6"/>
          <p:cNvSpPr/>
          <p:nvPr/>
        </p:nvSpPr>
        <p:spPr>
          <a:xfrm>
            <a:off x="3563888" y="3861048"/>
            <a:ext cx="1625203" cy="1656184"/>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8" name="椭圆 4"/>
          <p:cNvSpPr/>
          <p:nvPr/>
        </p:nvSpPr>
        <p:spPr>
          <a:xfrm>
            <a:off x="3779912" y="4149080"/>
            <a:ext cx="1149191" cy="114919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4450" tIns="44450" rIns="44450" bIns="44450" numCol="1" spcCol="1270" anchor="ctr" anchorCtr="0">
            <a:noAutofit/>
          </a:bodyPr>
          <a:lstStyle/>
          <a:p>
            <a:pPr lvl="0" algn="ctr" defTabSz="1555750">
              <a:lnSpc>
                <a:spcPct val="90000"/>
              </a:lnSpc>
              <a:spcBef>
                <a:spcPct val="0"/>
              </a:spcBef>
              <a:spcAft>
                <a:spcPct val="35000"/>
              </a:spcAft>
            </a:pPr>
            <a:r>
              <a:rPr lang="zh-CN" altLang="en-US" sz="2000" b="1" kern="1200" dirty="0" smtClean="0"/>
              <a:t>调试组织与管理</a:t>
            </a:r>
            <a:endParaRPr lang="zh-CN" altLang="en-US" sz="2000" b="1" kern="1200" dirty="0"/>
          </a:p>
        </p:txBody>
      </p:sp>
    </p:spTree>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矩形 36"/>
          <p:cNvSpPr/>
          <p:nvPr/>
        </p:nvSpPr>
        <p:spPr>
          <a:xfrm>
            <a:off x="8604250" y="6500285"/>
            <a:ext cx="431800" cy="28998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5" name="矩形 4"/>
          <p:cNvSpPr/>
          <p:nvPr/>
        </p:nvSpPr>
        <p:spPr>
          <a:xfrm>
            <a:off x="534187" y="884099"/>
            <a:ext cx="8352928" cy="5770811"/>
          </a:xfrm>
          <a:prstGeom prst="rect">
            <a:avLst/>
          </a:prstGeom>
        </p:spPr>
        <p:txBody>
          <a:bodyPr wrap="square">
            <a:spAutoFit/>
          </a:bodyPr>
          <a:lstStyle/>
          <a:p>
            <a:pPr>
              <a:lnSpc>
                <a:spcPct val="150000"/>
              </a:lnSpc>
              <a:defRPr/>
            </a:pPr>
            <a:r>
              <a:rPr lang="zh-CN" altLang="zh-CN" sz="2000" b="1" dirty="0" smtClean="0" bmk="">
                <a:solidFill>
                  <a:prstClr val="black"/>
                </a:solidFill>
                <a:latin typeface="黑体" pitchFamily="49" charset="-122"/>
                <a:cs typeface="Times New Roman" pitchFamily="18" charset="0"/>
              </a:rPr>
              <a:t>第</a:t>
            </a:r>
            <a:r>
              <a:rPr lang="zh-CN" altLang="en-US" sz="2000" b="1" dirty="0" smtClean="0" bmk="">
                <a:solidFill>
                  <a:prstClr val="black"/>
                </a:solidFill>
                <a:latin typeface="黑体" pitchFamily="49" charset="-122"/>
                <a:cs typeface="Times New Roman" pitchFamily="18" charset="0"/>
              </a:rPr>
              <a:t>二</a:t>
            </a:r>
            <a:r>
              <a:rPr lang="zh-CN" altLang="zh-CN" sz="2000" b="1" dirty="0" smtClean="0" bmk="">
                <a:solidFill>
                  <a:prstClr val="black"/>
                </a:solidFill>
                <a:latin typeface="黑体" pitchFamily="49" charset="-122"/>
                <a:cs typeface="Times New Roman" pitchFamily="18" charset="0"/>
              </a:rPr>
              <a:t>章</a:t>
            </a:r>
            <a:r>
              <a:rPr lang="en-US" altLang="zh-CN" sz="2000" b="1" dirty="0" smtClean="0"/>
              <a:t>  </a:t>
            </a:r>
            <a:r>
              <a:rPr lang="zh-CN" altLang="zh-CN" sz="2000" b="1" dirty="0" smtClean="0"/>
              <a:t>核电厂运行业绩指标定义及计算公式</a:t>
            </a:r>
            <a:endParaRPr lang="zh-CN" altLang="en-US" sz="2000" b="1" dirty="0" bmk="">
              <a:solidFill>
                <a:prstClr val="black"/>
              </a:solidFill>
              <a:latin typeface="Cambria" pitchFamily="18" charset="0"/>
              <a:cs typeface="Times New Roman" pitchFamily="18" charset="0"/>
            </a:endParaRPr>
          </a:p>
          <a:p>
            <a:pPr>
              <a:lnSpc>
                <a:spcPct val="150000"/>
              </a:lnSpc>
            </a:pPr>
            <a:endParaRPr lang="en-US" altLang="zh-CN" b="1" dirty="0" smtClean="0"/>
          </a:p>
          <a:p>
            <a:pPr lvl="0">
              <a:lnSpc>
                <a:spcPct val="150000"/>
              </a:lnSpc>
            </a:pPr>
            <a:r>
              <a:rPr lang="en-US" altLang="zh-CN" sz="1600" dirty="0" smtClean="0"/>
              <a:t>1</a:t>
            </a:r>
            <a:r>
              <a:rPr lang="zh-CN" altLang="en-US" sz="1600" dirty="0" smtClean="0"/>
              <a:t>）</a:t>
            </a:r>
            <a:r>
              <a:rPr lang="zh-CN" altLang="zh-CN" sz="1600" dirty="0" smtClean="0"/>
              <a:t>定义：因设备不可用而导致的列平均不可用率。具体定义为某一时期内系统的所有设备（或应急交流电系列）因各种原因所导致的不可用率的总和除以该系统的列数，无单位，精确到小数点后四位。</a:t>
            </a:r>
          </a:p>
          <a:p>
            <a:pPr lvl="0">
              <a:lnSpc>
                <a:spcPct val="150000"/>
              </a:lnSpc>
            </a:pPr>
            <a:r>
              <a:rPr lang="en-US" altLang="zh-CN" sz="1600" dirty="0" smtClean="0"/>
              <a:t>2</a:t>
            </a:r>
            <a:r>
              <a:rPr lang="zh-CN" altLang="en-US" sz="1600" dirty="0" smtClean="0"/>
              <a:t>）</a:t>
            </a:r>
            <a:r>
              <a:rPr lang="zh-CN" altLang="zh-CN" sz="1600" dirty="0" smtClean="0"/>
              <a:t>计算公式：</a:t>
            </a:r>
            <a:r>
              <a:rPr lang="en-US" altLang="zh-CN" sz="1600" dirty="0" smtClean="0"/>
              <a:t>                                           </a:t>
            </a:r>
            <a:r>
              <a:rPr lang="zh-CN" altLang="zh-CN" sz="1600" dirty="0" smtClean="0"/>
              <a:t>；</a:t>
            </a:r>
            <a:r>
              <a:rPr lang="en-US" altLang="zh-CN" sz="1600" dirty="0" smtClean="0"/>
              <a:t>SPX=SP1</a:t>
            </a:r>
            <a:r>
              <a:rPr lang="zh-CN" altLang="zh-CN" sz="1600" dirty="0" smtClean="0"/>
              <a:t>＋</a:t>
            </a:r>
            <a:r>
              <a:rPr lang="en-US" altLang="zh-CN" sz="1600" dirty="0" smtClean="0"/>
              <a:t>SP2</a:t>
            </a:r>
            <a:r>
              <a:rPr lang="zh-CN" altLang="zh-CN" sz="1600" dirty="0" smtClean="0"/>
              <a:t>＋</a:t>
            </a:r>
            <a:r>
              <a:rPr lang="en-US" altLang="zh-CN" sz="1600" dirty="0" smtClean="0"/>
              <a:t>SP5</a:t>
            </a:r>
            <a:endParaRPr lang="zh-CN" altLang="zh-CN" sz="1600" dirty="0" smtClean="0"/>
          </a:p>
          <a:p>
            <a:pPr>
              <a:lnSpc>
                <a:spcPct val="150000"/>
              </a:lnSpc>
            </a:pPr>
            <a:r>
              <a:rPr lang="zh-CN" altLang="zh-CN" sz="1600" dirty="0" smtClean="0"/>
              <a:t>其中：设备不可用时间和系统要求可用时间，均用小时数表示。</a:t>
            </a:r>
          </a:p>
          <a:p>
            <a:pPr>
              <a:lnSpc>
                <a:spcPct val="150000"/>
              </a:lnSpc>
            </a:pPr>
            <a:r>
              <a:rPr lang="zh-CN" altLang="zh-CN" sz="1600" b="1" dirty="0" smtClean="0"/>
              <a:t>第十条</a:t>
            </a:r>
            <a:r>
              <a:rPr lang="en-US" altLang="zh-CN" sz="1600" b="1" dirty="0" smtClean="0"/>
              <a:t>  </a:t>
            </a:r>
            <a:r>
              <a:rPr lang="zh-CN" altLang="zh-CN" sz="1600" b="1" dirty="0" smtClean="0"/>
              <a:t>化学指标（</a:t>
            </a:r>
            <a:r>
              <a:rPr lang="en-US" altLang="zh-CN" sz="1600" b="1" dirty="0" smtClean="0"/>
              <a:t>CPI</a:t>
            </a:r>
            <a:r>
              <a:rPr lang="zh-CN" altLang="zh-CN" sz="1600" b="1" dirty="0" smtClean="0"/>
              <a:t>）</a:t>
            </a:r>
            <a:r>
              <a:rPr lang="zh-CN" altLang="zh-CN" sz="1600" dirty="0" smtClean="0"/>
              <a:t>：将指定的杂质和腐蚀产物的浓度参数同相应的限值进行比较，每个参数都除以它相应的限值，产生一个比值，这些比值的总和再除以所选参数的个数（化学指标的最低值是</a:t>
            </a:r>
            <a:r>
              <a:rPr lang="en-US" altLang="zh-CN" sz="1600" dirty="0" smtClean="0"/>
              <a:t>1.0</a:t>
            </a:r>
            <a:r>
              <a:rPr lang="zh-CN" altLang="zh-CN" sz="1600" dirty="0" smtClean="0"/>
              <a:t>）。压水堆电站主要选择二回路的化学参数。</a:t>
            </a:r>
          </a:p>
          <a:p>
            <a:pPr>
              <a:lnSpc>
                <a:spcPct val="150000"/>
              </a:lnSpc>
            </a:pPr>
            <a:r>
              <a:rPr lang="en-US" altLang="zh-CN" sz="1600" dirty="0" smtClean="0"/>
              <a:t>CPI=</a:t>
            </a:r>
            <a:r>
              <a:rPr lang="zh-CN" altLang="zh-CN" sz="1600" dirty="0" smtClean="0"/>
              <a:t>（</a:t>
            </a:r>
            <a:r>
              <a:rPr lang="en-US" altLang="zh-CN" sz="1600" dirty="0" smtClean="0"/>
              <a:t>SG Na/LV + SG </a:t>
            </a:r>
            <a:r>
              <a:rPr lang="en-US" altLang="zh-CN" sz="1600" dirty="0" err="1" smtClean="0"/>
              <a:t>Cl</a:t>
            </a:r>
            <a:r>
              <a:rPr lang="en-US" altLang="zh-CN" sz="1600" dirty="0" smtClean="0"/>
              <a:t>/LV + SG SO4/LV + FW Fe/ LV + FW Cu/</a:t>
            </a:r>
            <a:r>
              <a:rPr lang="en-US" altLang="zh-CN" sz="1600" dirty="0" err="1" smtClean="0"/>
              <a:t>Lv</a:t>
            </a:r>
            <a:r>
              <a:rPr lang="zh-CN" altLang="zh-CN" sz="1600" dirty="0" smtClean="0"/>
              <a:t>）</a:t>
            </a:r>
            <a:r>
              <a:rPr lang="en-US" altLang="zh-CN" sz="1600" dirty="0" smtClean="0"/>
              <a:t>/5</a:t>
            </a:r>
            <a:endParaRPr lang="zh-CN" altLang="zh-CN" sz="1600" dirty="0" smtClean="0"/>
          </a:p>
          <a:p>
            <a:pPr>
              <a:lnSpc>
                <a:spcPct val="150000"/>
              </a:lnSpc>
            </a:pPr>
            <a:r>
              <a:rPr lang="zh-CN" altLang="zh-CN" sz="1600" b="1" dirty="0" smtClean="0"/>
              <a:t>第十一条</a:t>
            </a:r>
            <a:r>
              <a:rPr lang="en-US" altLang="zh-CN" sz="1600" b="1" dirty="0" smtClean="0"/>
              <a:t>  </a:t>
            </a:r>
            <a:r>
              <a:rPr lang="zh-CN" altLang="zh-CN" sz="1600" b="1" dirty="0" smtClean="0"/>
              <a:t>燃料可靠性（</a:t>
            </a:r>
            <a:r>
              <a:rPr lang="en-US" altLang="zh-CN" sz="1600" b="1" dirty="0" smtClean="0"/>
              <a:t>FRI</a:t>
            </a:r>
            <a:r>
              <a:rPr lang="zh-CN" altLang="zh-CN" sz="1600" b="1" dirty="0" smtClean="0"/>
              <a:t>）</a:t>
            </a:r>
            <a:r>
              <a:rPr lang="zh-CN" altLang="zh-CN" sz="1600" dirty="0" smtClean="0"/>
              <a:t>：该指标定义为稳态下一回路冷却剂中</a:t>
            </a:r>
            <a:r>
              <a:rPr lang="en-US" altLang="zh-CN" sz="1600" dirty="0" smtClean="0"/>
              <a:t>I-131</a:t>
            </a:r>
            <a:r>
              <a:rPr lang="zh-CN" altLang="zh-CN" sz="1600" dirty="0" smtClean="0"/>
              <a:t>的活度</a:t>
            </a:r>
            <a:r>
              <a:rPr lang="en-US" altLang="zh-CN" sz="1600" dirty="0" smtClean="0"/>
              <a:t>(</a:t>
            </a:r>
            <a:r>
              <a:rPr lang="en-US" altLang="zh-CN" sz="1600" dirty="0" err="1" smtClean="0"/>
              <a:t>Bq</a:t>
            </a:r>
            <a:r>
              <a:rPr lang="en-US" altLang="zh-CN" sz="1600" dirty="0" smtClean="0"/>
              <a:t>/g)</a:t>
            </a:r>
            <a:r>
              <a:rPr lang="zh-CN" altLang="zh-CN" sz="1600" dirty="0" smtClean="0"/>
              <a:t>，经过残留铀贡献和功率水平的修正，并归一到公共净化因子上，目的是监督燃料包壳的完整性和监测反应堆冷却剂的活度。</a:t>
            </a:r>
          </a:p>
          <a:p>
            <a:pPr>
              <a:lnSpc>
                <a:spcPct val="150000"/>
              </a:lnSpc>
            </a:pPr>
            <a:r>
              <a:rPr lang="pt-BR" altLang="zh-CN" sz="1600" dirty="0" smtClean="0"/>
              <a:t>FRI= [(A131)N – k(A134)N] x [(Ln/LHGR) x 100 / Po)]1.5</a:t>
            </a:r>
            <a:endParaRPr lang="zh-CN" altLang="zh-CN" sz="1600" dirty="0"/>
          </a:p>
        </p:txBody>
      </p:sp>
      <p:sp>
        <p:nvSpPr>
          <p:cNvPr id="6" name="矩形 20"/>
          <p:cNvSpPr>
            <a:spLocks noChangeArrowheads="1"/>
          </p:cNvSpPr>
          <p:nvPr/>
        </p:nvSpPr>
        <p:spPr bwMode="auto">
          <a:xfrm>
            <a:off x="2699792" y="188640"/>
            <a:ext cx="3429144" cy="369332"/>
          </a:xfrm>
          <a:prstGeom prst="rect">
            <a:avLst/>
          </a:prstGeom>
          <a:noFill/>
          <a:ln w="9525">
            <a:noFill/>
            <a:miter lim="800000"/>
            <a:headEnd/>
            <a:tailEnd/>
          </a:ln>
        </p:spPr>
        <p:txBody>
          <a:bodyPr wrap="none">
            <a:spAutoFit/>
          </a:bodyPr>
          <a:lstStyle/>
          <a:p>
            <a:pPr algn="ctr"/>
            <a:r>
              <a:rPr lang="en-US" altLang="zh-CN" b="1" dirty="0" smtClean="0"/>
              <a:t>1  </a:t>
            </a:r>
            <a:r>
              <a:rPr lang="zh-CN" altLang="zh-CN" b="1" dirty="0" smtClean="0"/>
              <a:t>核电厂运行业绩指标评定标准</a:t>
            </a:r>
            <a:endParaRPr lang="zh-CN" altLang="en-US" b="1" dirty="0" smtClean="0"/>
          </a:p>
        </p:txBody>
      </p:sp>
      <p:pic>
        <p:nvPicPr>
          <p:cNvPr id="7" name="图片 6" descr="1.PNG"/>
          <p:cNvPicPr>
            <a:picLocks noChangeAspect="1"/>
          </p:cNvPicPr>
          <p:nvPr/>
        </p:nvPicPr>
        <p:blipFill>
          <a:blip r:embed="rId3" cstate="print"/>
          <a:stretch>
            <a:fillRect/>
          </a:stretch>
        </p:blipFill>
        <p:spPr>
          <a:xfrm>
            <a:off x="2051720" y="2996952"/>
            <a:ext cx="1800200" cy="429731"/>
          </a:xfrm>
          <a:prstGeom prst="rect">
            <a:avLst/>
          </a:prstGeom>
        </p:spPr>
      </p:pic>
    </p:spTree>
    <p:extLst>
      <p:ext uri="{BB962C8B-B14F-4D97-AF65-F5344CB8AC3E}">
        <p14:creationId xmlns:p14="http://schemas.microsoft.com/office/powerpoint/2010/main" val="444653981"/>
      </p:ext>
    </p:extLst>
  </p:cSld>
  <p:clrMapOvr>
    <a:masterClrMapping/>
  </p:clrMapOv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矩形 36"/>
          <p:cNvSpPr/>
          <p:nvPr/>
        </p:nvSpPr>
        <p:spPr>
          <a:xfrm>
            <a:off x="8604250" y="6500285"/>
            <a:ext cx="431800" cy="28998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5" name="矩形 4"/>
          <p:cNvSpPr/>
          <p:nvPr/>
        </p:nvSpPr>
        <p:spPr>
          <a:xfrm>
            <a:off x="539552" y="1124744"/>
            <a:ext cx="8352928" cy="2816156"/>
          </a:xfrm>
          <a:prstGeom prst="rect">
            <a:avLst/>
          </a:prstGeom>
        </p:spPr>
        <p:txBody>
          <a:bodyPr wrap="square">
            <a:spAutoFit/>
          </a:bodyPr>
          <a:lstStyle/>
          <a:p>
            <a:pPr>
              <a:lnSpc>
                <a:spcPct val="150000"/>
              </a:lnSpc>
              <a:defRPr/>
            </a:pPr>
            <a:r>
              <a:rPr lang="zh-CN" altLang="zh-CN" sz="2000" b="1" dirty="0" smtClean="0" bmk="">
                <a:solidFill>
                  <a:prstClr val="black"/>
                </a:solidFill>
                <a:latin typeface="黑体" pitchFamily="49" charset="-122"/>
                <a:cs typeface="Times New Roman" pitchFamily="18" charset="0"/>
              </a:rPr>
              <a:t>第</a:t>
            </a:r>
            <a:r>
              <a:rPr lang="zh-CN" altLang="en-US" sz="2000" b="1" dirty="0" smtClean="0" bmk="">
                <a:solidFill>
                  <a:prstClr val="black"/>
                </a:solidFill>
                <a:latin typeface="黑体" pitchFamily="49" charset="-122"/>
                <a:cs typeface="Times New Roman" pitchFamily="18" charset="0"/>
              </a:rPr>
              <a:t>二</a:t>
            </a:r>
            <a:r>
              <a:rPr lang="zh-CN" altLang="zh-CN" sz="2000" b="1" dirty="0" smtClean="0" bmk="">
                <a:solidFill>
                  <a:prstClr val="black"/>
                </a:solidFill>
                <a:latin typeface="黑体" pitchFamily="49" charset="-122"/>
                <a:cs typeface="Times New Roman" pitchFamily="18" charset="0"/>
              </a:rPr>
              <a:t>章</a:t>
            </a:r>
            <a:r>
              <a:rPr lang="en-US" altLang="zh-CN" sz="2000" b="1" dirty="0" smtClean="0"/>
              <a:t>  </a:t>
            </a:r>
            <a:r>
              <a:rPr lang="zh-CN" altLang="zh-CN" sz="2000" b="1" dirty="0" smtClean="0"/>
              <a:t>核电厂运行业绩指标定义及计算公式</a:t>
            </a:r>
            <a:endParaRPr lang="zh-CN" altLang="en-US" sz="2000" b="1" dirty="0" bmk="">
              <a:solidFill>
                <a:prstClr val="black"/>
              </a:solidFill>
              <a:latin typeface="Cambria" pitchFamily="18" charset="0"/>
              <a:cs typeface="Times New Roman" pitchFamily="18" charset="0"/>
            </a:endParaRPr>
          </a:p>
          <a:p>
            <a:pPr>
              <a:lnSpc>
                <a:spcPct val="150000"/>
              </a:lnSpc>
            </a:pPr>
            <a:endParaRPr lang="en-US" altLang="zh-CN" b="1" dirty="0" smtClean="0"/>
          </a:p>
          <a:p>
            <a:pPr>
              <a:lnSpc>
                <a:spcPct val="150000"/>
              </a:lnSpc>
            </a:pPr>
            <a:r>
              <a:rPr lang="zh-CN" altLang="zh-CN" sz="1600" b="1" dirty="0" smtClean="0"/>
              <a:t>第十二条</a:t>
            </a:r>
            <a:r>
              <a:rPr lang="en-US" altLang="zh-CN" sz="1600" b="1" dirty="0" smtClean="0"/>
              <a:t>  </a:t>
            </a:r>
            <a:r>
              <a:rPr lang="zh-CN" altLang="zh-CN" sz="1600" b="1" dirty="0" smtClean="0"/>
              <a:t>集体剂量（</a:t>
            </a:r>
            <a:r>
              <a:rPr lang="en-US" altLang="zh-CN" sz="1600" b="1" dirty="0" smtClean="0"/>
              <a:t>man</a:t>
            </a:r>
            <a:r>
              <a:rPr lang="zh-CN" altLang="zh-CN" sz="1600" b="1" dirty="0" smtClean="0"/>
              <a:t>·</a:t>
            </a:r>
            <a:r>
              <a:rPr lang="en-US" altLang="zh-CN" sz="1600" b="1" dirty="0" err="1" smtClean="0"/>
              <a:t>Sv</a:t>
            </a:r>
            <a:r>
              <a:rPr lang="zh-CN" altLang="zh-CN" sz="1600" b="1" dirty="0" smtClean="0"/>
              <a:t>）</a:t>
            </a:r>
            <a:r>
              <a:rPr lang="zh-CN" altLang="zh-CN" sz="1600" dirty="0" smtClean="0"/>
              <a:t>：在某一给定时间间隔内，核电站所有现场人员（包括承包商与参观人员）所受到的内外照射全身剂量的总和，包括电子剂量计系统数值和内照射估算值。</a:t>
            </a:r>
          </a:p>
          <a:p>
            <a:pPr>
              <a:lnSpc>
                <a:spcPct val="150000"/>
              </a:lnSpc>
            </a:pPr>
            <a:r>
              <a:rPr lang="zh-CN" altLang="zh-CN" sz="1600" dirty="0" smtClean="0"/>
              <a:t>注：集体剂量用于比较各核电站在减少工作人员受照剂量方面所实施的辐射防护计划的成效，反映电站系统设备状态，及在执行辐射防护程序和降低电站员工辐射剂量方面的有效性。</a:t>
            </a:r>
            <a:endParaRPr lang="zh-CN" altLang="zh-CN" sz="1600" dirty="0"/>
          </a:p>
        </p:txBody>
      </p:sp>
      <p:sp>
        <p:nvSpPr>
          <p:cNvPr id="6" name="矩形 20"/>
          <p:cNvSpPr>
            <a:spLocks noChangeArrowheads="1"/>
          </p:cNvSpPr>
          <p:nvPr/>
        </p:nvSpPr>
        <p:spPr bwMode="auto">
          <a:xfrm>
            <a:off x="2699792" y="188640"/>
            <a:ext cx="3429144" cy="369332"/>
          </a:xfrm>
          <a:prstGeom prst="rect">
            <a:avLst/>
          </a:prstGeom>
          <a:noFill/>
          <a:ln w="9525">
            <a:noFill/>
            <a:miter lim="800000"/>
            <a:headEnd/>
            <a:tailEnd/>
          </a:ln>
        </p:spPr>
        <p:txBody>
          <a:bodyPr wrap="none">
            <a:spAutoFit/>
          </a:bodyPr>
          <a:lstStyle/>
          <a:p>
            <a:pPr algn="ctr"/>
            <a:r>
              <a:rPr lang="en-US" altLang="zh-CN" b="1" dirty="0" smtClean="0"/>
              <a:t>1  </a:t>
            </a:r>
            <a:r>
              <a:rPr lang="zh-CN" altLang="zh-CN" b="1" dirty="0" smtClean="0"/>
              <a:t>核电厂运行业绩指标评定标准</a:t>
            </a:r>
            <a:endParaRPr lang="zh-CN" altLang="en-US" b="1" dirty="0" smtClean="0"/>
          </a:p>
        </p:txBody>
      </p:sp>
    </p:spTree>
    <p:extLst>
      <p:ext uri="{BB962C8B-B14F-4D97-AF65-F5344CB8AC3E}">
        <p14:creationId xmlns:p14="http://schemas.microsoft.com/office/powerpoint/2010/main" val="319080855"/>
      </p:ext>
    </p:extLst>
  </p:cSld>
  <p:clrMapOvr>
    <a:masterClrMapping/>
  </p:clrMapOv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矩形 36"/>
          <p:cNvSpPr/>
          <p:nvPr/>
        </p:nvSpPr>
        <p:spPr>
          <a:xfrm>
            <a:off x="8604250" y="6500285"/>
            <a:ext cx="431800" cy="28998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5" name="矩形 4"/>
          <p:cNvSpPr/>
          <p:nvPr/>
        </p:nvSpPr>
        <p:spPr>
          <a:xfrm>
            <a:off x="521363" y="980728"/>
            <a:ext cx="8298787" cy="3924151"/>
          </a:xfrm>
          <a:prstGeom prst="rect">
            <a:avLst/>
          </a:prstGeom>
        </p:spPr>
        <p:txBody>
          <a:bodyPr wrap="square">
            <a:spAutoFit/>
          </a:bodyPr>
          <a:lstStyle/>
          <a:p>
            <a:pPr>
              <a:lnSpc>
                <a:spcPct val="150000"/>
              </a:lnSpc>
              <a:defRPr/>
            </a:pPr>
            <a:r>
              <a:rPr lang="zh-CN" altLang="zh-CN" sz="2000" b="1" dirty="0" smtClean="0" bmk="">
                <a:solidFill>
                  <a:prstClr val="black"/>
                </a:solidFill>
                <a:latin typeface="黑体" pitchFamily="49" charset="-122"/>
                <a:cs typeface="Times New Roman" pitchFamily="18" charset="0"/>
              </a:rPr>
              <a:t>第三章</a:t>
            </a:r>
            <a:r>
              <a:rPr lang="en-US" altLang="zh-CN" sz="2000" b="1" dirty="0" smtClean="0" bmk="">
                <a:solidFill>
                  <a:prstClr val="black"/>
                </a:solidFill>
                <a:latin typeface="黑体" pitchFamily="49" charset="-122"/>
                <a:cs typeface="Times New Roman" pitchFamily="18" charset="0"/>
              </a:rPr>
              <a:t>  </a:t>
            </a:r>
            <a:r>
              <a:rPr lang="zh-CN" altLang="zh-CN" sz="2000" b="1" dirty="0" smtClean="0" bmk="">
                <a:solidFill>
                  <a:prstClr val="black"/>
                </a:solidFill>
                <a:latin typeface="黑体" pitchFamily="49" charset="-122"/>
                <a:cs typeface="Times New Roman" pitchFamily="18" charset="0"/>
              </a:rPr>
              <a:t>核电厂运行业绩指标综合统计</a:t>
            </a:r>
            <a:endParaRPr lang="zh-CN" altLang="en-US" sz="2000" b="1" dirty="0" bmk="">
              <a:solidFill>
                <a:prstClr val="black"/>
              </a:solidFill>
              <a:latin typeface="Cambria" pitchFamily="18" charset="0"/>
              <a:cs typeface="Times New Roman" pitchFamily="18" charset="0"/>
            </a:endParaRPr>
          </a:p>
          <a:p>
            <a:pPr>
              <a:lnSpc>
                <a:spcPct val="150000"/>
              </a:lnSpc>
            </a:pPr>
            <a:endParaRPr lang="en-US" altLang="zh-CN" b="1" dirty="0" smtClean="0"/>
          </a:p>
          <a:p>
            <a:pPr>
              <a:lnSpc>
                <a:spcPct val="150000"/>
              </a:lnSpc>
            </a:pPr>
            <a:r>
              <a:rPr lang="zh-CN" altLang="zh-CN" sz="1600" b="1" dirty="0" smtClean="0"/>
              <a:t>第十三条</a:t>
            </a:r>
            <a:r>
              <a:rPr lang="en-US" altLang="zh-CN" sz="1600" b="1" dirty="0" smtClean="0"/>
              <a:t>  </a:t>
            </a:r>
            <a:r>
              <a:rPr lang="zh-CN" altLang="zh-CN" sz="1600" b="1" dirty="0" smtClean="0"/>
              <a:t>综合指数</a:t>
            </a:r>
            <a:r>
              <a:rPr lang="zh-CN" altLang="zh-CN" sz="1600" dirty="0" smtClean="0"/>
              <a:t>：用于衡量对核电机组整体运行业绩水平。</a:t>
            </a:r>
          </a:p>
          <a:p>
            <a:pPr marL="342900" lvl="0" indent="-342900">
              <a:lnSpc>
                <a:spcPct val="150000"/>
              </a:lnSpc>
              <a:buFont typeface="+mj-lt"/>
              <a:buAutoNum type="alphaLcParenR"/>
            </a:pPr>
            <a:r>
              <a:rPr lang="zh-CN" altLang="zh-CN" sz="1600" dirty="0" smtClean="0"/>
              <a:t>定义：一台机组的综合指数是指依据机组换料周期的不同，把指标中的</a:t>
            </a:r>
            <a:r>
              <a:rPr lang="en-GB" altLang="zh-CN" sz="1600" dirty="0" smtClean="0"/>
              <a:t>11</a:t>
            </a:r>
            <a:r>
              <a:rPr lang="zh-CN" altLang="zh-CN" sz="1600" dirty="0" smtClean="0"/>
              <a:t>项指标经加权处理后整合成的一个最大值为</a:t>
            </a:r>
            <a:r>
              <a:rPr lang="en-GB" altLang="zh-CN" sz="1600" dirty="0" smtClean="0"/>
              <a:t>100</a:t>
            </a:r>
            <a:r>
              <a:rPr lang="zh-CN" altLang="zh-CN" sz="1600" dirty="0" smtClean="0"/>
              <a:t>的单一指数，数值越大表明机组整体性能越好。</a:t>
            </a:r>
          </a:p>
          <a:p>
            <a:pPr marL="342900" lvl="0" indent="-342900">
              <a:lnSpc>
                <a:spcPct val="150000"/>
              </a:lnSpc>
              <a:buFont typeface="+mj-lt"/>
              <a:buAutoNum type="alphaLcParenR"/>
            </a:pPr>
            <a:r>
              <a:rPr lang="zh-CN" altLang="zh-CN" sz="1600" dirty="0" smtClean="0"/>
              <a:t>计算公式：通过指标评分标准表的函数关系将单项性能指标值量化为一个介于</a:t>
            </a:r>
            <a:r>
              <a:rPr lang="en-GB" altLang="zh-CN" sz="1600" dirty="0" smtClean="0"/>
              <a:t>0-100</a:t>
            </a:r>
            <a:r>
              <a:rPr lang="zh-CN" altLang="zh-CN" sz="1600" dirty="0" smtClean="0"/>
              <a:t>之间的指数点，再把该指数点乘上一个预定的权重因子，得到单项指标的分值，然后把单项指标分值相加即得到机组的综合指数。无单位，精确到小数点后两位。</a:t>
            </a:r>
          </a:p>
          <a:p>
            <a:pPr marL="342900" lvl="0" indent="-342900">
              <a:lnSpc>
                <a:spcPct val="150000"/>
              </a:lnSpc>
              <a:buFont typeface="+mj-lt"/>
              <a:buAutoNum type="alphaLcParenR"/>
            </a:pPr>
            <a:r>
              <a:rPr lang="zh-CN" altLang="zh-CN" sz="1600" dirty="0" smtClean="0"/>
              <a:t>对于换料周期不同，部分单项指标的周期值也有不同，即反应堆换料周期是</a:t>
            </a:r>
            <a:r>
              <a:rPr lang="en-GB" altLang="zh-CN" sz="1600" dirty="0" smtClean="0"/>
              <a:t>12</a:t>
            </a:r>
            <a:r>
              <a:rPr lang="zh-CN" altLang="zh-CN" sz="1600" dirty="0" smtClean="0"/>
              <a:t>个月或</a:t>
            </a:r>
            <a:r>
              <a:rPr lang="en-GB" altLang="zh-CN" sz="1600" dirty="0" smtClean="0"/>
              <a:t>24</a:t>
            </a:r>
            <a:r>
              <a:rPr lang="zh-CN" altLang="zh-CN" sz="1600" dirty="0" smtClean="0"/>
              <a:t>个月，或者是重水堆，采用</a:t>
            </a:r>
            <a:r>
              <a:rPr lang="en-GB" altLang="zh-CN" sz="1600" dirty="0" smtClean="0"/>
              <a:t>2</a:t>
            </a:r>
            <a:r>
              <a:rPr lang="zh-CN" altLang="zh-CN" sz="1600" dirty="0" smtClean="0"/>
              <a:t>年周期值；如果堆换料周期是</a:t>
            </a:r>
            <a:r>
              <a:rPr lang="en-GB" altLang="zh-CN" sz="1600" dirty="0" smtClean="0"/>
              <a:t>18</a:t>
            </a:r>
            <a:r>
              <a:rPr lang="zh-CN" altLang="zh-CN" sz="1600" dirty="0" smtClean="0"/>
              <a:t>个月，采用</a:t>
            </a:r>
            <a:r>
              <a:rPr lang="en-GB" altLang="zh-CN" sz="1600" dirty="0" smtClean="0"/>
              <a:t>18</a:t>
            </a:r>
            <a:r>
              <a:rPr lang="zh-CN" altLang="zh-CN" sz="1600" dirty="0" smtClean="0"/>
              <a:t>个月周期值。</a:t>
            </a:r>
            <a:endParaRPr lang="zh-CN" altLang="zh-CN" sz="1600" dirty="0"/>
          </a:p>
        </p:txBody>
      </p:sp>
      <p:sp>
        <p:nvSpPr>
          <p:cNvPr id="6" name="矩形 20"/>
          <p:cNvSpPr>
            <a:spLocks noChangeArrowheads="1"/>
          </p:cNvSpPr>
          <p:nvPr/>
        </p:nvSpPr>
        <p:spPr bwMode="auto">
          <a:xfrm>
            <a:off x="2699792" y="188640"/>
            <a:ext cx="3429144" cy="369332"/>
          </a:xfrm>
          <a:prstGeom prst="rect">
            <a:avLst/>
          </a:prstGeom>
          <a:noFill/>
          <a:ln w="9525">
            <a:noFill/>
            <a:miter lim="800000"/>
            <a:headEnd/>
            <a:tailEnd/>
          </a:ln>
        </p:spPr>
        <p:txBody>
          <a:bodyPr wrap="none">
            <a:spAutoFit/>
          </a:bodyPr>
          <a:lstStyle/>
          <a:p>
            <a:pPr algn="ctr"/>
            <a:r>
              <a:rPr lang="en-US" altLang="zh-CN" b="1" dirty="0" smtClean="0"/>
              <a:t>1  </a:t>
            </a:r>
            <a:r>
              <a:rPr lang="zh-CN" altLang="zh-CN" b="1" dirty="0" smtClean="0"/>
              <a:t>核电厂运行业绩指标评定标准</a:t>
            </a:r>
            <a:endParaRPr lang="zh-CN" altLang="en-US" b="1" dirty="0" smtClean="0"/>
          </a:p>
        </p:txBody>
      </p:sp>
    </p:spTree>
    <p:extLst>
      <p:ext uri="{BB962C8B-B14F-4D97-AF65-F5344CB8AC3E}">
        <p14:creationId xmlns:p14="http://schemas.microsoft.com/office/powerpoint/2010/main" val="324542703"/>
      </p:ext>
    </p:extLst>
  </p:cSld>
  <p:clrMapOvr>
    <a:masterClrMapping/>
  </p:clrMapOv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矩形 36"/>
          <p:cNvSpPr/>
          <p:nvPr/>
        </p:nvSpPr>
        <p:spPr>
          <a:xfrm>
            <a:off x="8604250" y="6500285"/>
            <a:ext cx="431800" cy="28998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5" name="矩形 4"/>
          <p:cNvSpPr/>
          <p:nvPr/>
        </p:nvSpPr>
        <p:spPr>
          <a:xfrm>
            <a:off x="539552" y="980728"/>
            <a:ext cx="8352928" cy="1708160"/>
          </a:xfrm>
          <a:prstGeom prst="rect">
            <a:avLst/>
          </a:prstGeom>
        </p:spPr>
        <p:txBody>
          <a:bodyPr wrap="square">
            <a:spAutoFit/>
          </a:bodyPr>
          <a:lstStyle/>
          <a:p>
            <a:pPr>
              <a:lnSpc>
                <a:spcPct val="150000"/>
              </a:lnSpc>
              <a:defRPr/>
            </a:pPr>
            <a:r>
              <a:rPr lang="zh-CN" altLang="zh-CN" sz="2000" b="1" dirty="0" smtClean="0" bmk="">
                <a:solidFill>
                  <a:prstClr val="black"/>
                </a:solidFill>
                <a:latin typeface="黑体" pitchFamily="49" charset="-122"/>
                <a:cs typeface="Times New Roman" pitchFamily="18" charset="0"/>
              </a:rPr>
              <a:t>第三章</a:t>
            </a:r>
            <a:r>
              <a:rPr lang="en-US" altLang="zh-CN" sz="2000" b="1" dirty="0" smtClean="0" bmk="">
                <a:solidFill>
                  <a:prstClr val="black"/>
                </a:solidFill>
                <a:latin typeface="黑体" pitchFamily="49" charset="-122"/>
                <a:cs typeface="Times New Roman" pitchFamily="18" charset="0"/>
              </a:rPr>
              <a:t>  </a:t>
            </a:r>
            <a:r>
              <a:rPr lang="zh-CN" altLang="zh-CN" sz="2000" b="1" dirty="0" smtClean="0" bmk="">
                <a:solidFill>
                  <a:prstClr val="black"/>
                </a:solidFill>
                <a:latin typeface="黑体" pitchFamily="49" charset="-122"/>
                <a:cs typeface="Times New Roman" pitchFamily="18" charset="0"/>
              </a:rPr>
              <a:t>核电厂运行业绩指标综合统计</a:t>
            </a:r>
            <a:endParaRPr lang="zh-CN" altLang="en-US" sz="2000" b="1" dirty="0" bmk="">
              <a:solidFill>
                <a:prstClr val="black"/>
              </a:solidFill>
              <a:latin typeface="Cambria" pitchFamily="18" charset="0"/>
              <a:cs typeface="Times New Roman" pitchFamily="18" charset="0"/>
            </a:endParaRPr>
          </a:p>
          <a:p>
            <a:pPr>
              <a:lnSpc>
                <a:spcPct val="150000"/>
              </a:lnSpc>
            </a:pPr>
            <a:endParaRPr lang="en-US" altLang="zh-CN" b="1" dirty="0" smtClean="0"/>
          </a:p>
          <a:p>
            <a:pPr>
              <a:lnSpc>
                <a:spcPct val="150000"/>
              </a:lnSpc>
            </a:pPr>
            <a:r>
              <a:rPr lang="zh-CN" altLang="zh-CN" sz="1600" b="1" dirty="0" smtClean="0"/>
              <a:t>第十四条</a:t>
            </a:r>
            <a:r>
              <a:rPr lang="en-US" altLang="zh-CN" sz="1600" b="1" dirty="0" smtClean="0"/>
              <a:t>  </a:t>
            </a:r>
            <a:r>
              <a:rPr lang="zh-CN" altLang="zh-CN" sz="1600" dirty="0" smtClean="0"/>
              <a:t>指标评分标准表如下</a:t>
            </a:r>
            <a:r>
              <a:rPr lang="en-US" altLang="zh-CN" sz="1600" dirty="0" smtClean="0"/>
              <a:t>:</a:t>
            </a:r>
          </a:p>
          <a:p>
            <a:pPr>
              <a:lnSpc>
                <a:spcPct val="150000"/>
              </a:lnSpc>
            </a:pPr>
            <a:endParaRPr lang="en-US" altLang="zh-CN" sz="1600" dirty="0" smtClean="0"/>
          </a:p>
        </p:txBody>
      </p:sp>
      <p:sp>
        <p:nvSpPr>
          <p:cNvPr id="7" name="矩形 20"/>
          <p:cNvSpPr>
            <a:spLocks noChangeArrowheads="1"/>
          </p:cNvSpPr>
          <p:nvPr/>
        </p:nvSpPr>
        <p:spPr bwMode="auto">
          <a:xfrm>
            <a:off x="2699792" y="188640"/>
            <a:ext cx="3429144" cy="369332"/>
          </a:xfrm>
          <a:prstGeom prst="rect">
            <a:avLst/>
          </a:prstGeom>
          <a:noFill/>
          <a:ln w="9525">
            <a:noFill/>
            <a:miter lim="800000"/>
            <a:headEnd/>
            <a:tailEnd/>
          </a:ln>
        </p:spPr>
        <p:txBody>
          <a:bodyPr wrap="none">
            <a:spAutoFit/>
          </a:bodyPr>
          <a:lstStyle/>
          <a:p>
            <a:pPr algn="ctr"/>
            <a:r>
              <a:rPr lang="en-US" altLang="zh-CN" b="1" dirty="0" smtClean="0"/>
              <a:t>1  </a:t>
            </a:r>
            <a:r>
              <a:rPr lang="zh-CN" altLang="zh-CN" b="1" dirty="0" smtClean="0"/>
              <a:t>核电厂运行业绩指标评定标准</a:t>
            </a:r>
            <a:endParaRPr lang="zh-CN" altLang="en-US" b="1" dirty="0" smtClean="0"/>
          </a:p>
        </p:txBody>
      </p:sp>
      <p:graphicFrame>
        <p:nvGraphicFramePr>
          <p:cNvPr id="6" name="表格 5"/>
          <p:cNvGraphicFramePr>
            <a:graphicFrameLocks noGrp="1"/>
          </p:cNvGraphicFramePr>
          <p:nvPr>
            <p:extLst>
              <p:ext uri="{D42A27DB-BD31-4B8C-83A1-F6EECF244321}">
                <p14:modId xmlns:p14="http://schemas.microsoft.com/office/powerpoint/2010/main" val="2728443929"/>
              </p:ext>
            </p:extLst>
          </p:nvPr>
        </p:nvGraphicFramePr>
        <p:xfrm>
          <a:off x="669948" y="2496195"/>
          <a:ext cx="7934303" cy="2877024"/>
        </p:xfrm>
        <a:graphic>
          <a:graphicData uri="http://schemas.openxmlformats.org/drawingml/2006/table">
            <a:tbl>
              <a:tblPr/>
              <a:tblGrid>
                <a:gridCol w="537946"/>
                <a:gridCol w="536359"/>
                <a:gridCol w="941009"/>
                <a:gridCol w="536359"/>
                <a:gridCol w="1878843"/>
                <a:gridCol w="2148609"/>
                <a:gridCol w="939421"/>
                <a:gridCol w="415757"/>
              </a:tblGrid>
              <a:tr h="250440">
                <a:tc rowSpan="2">
                  <a:txBody>
                    <a:bodyPr/>
                    <a:lstStyle/>
                    <a:p>
                      <a:pPr algn="ctr">
                        <a:spcAft>
                          <a:spcPts val="0"/>
                        </a:spcAft>
                      </a:pPr>
                      <a:r>
                        <a:rPr lang="zh-CN" sz="1000" b="1" kern="0" dirty="0">
                          <a:latin typeface="Calibri"/>
                          <a:ea typeface="宋体"/>
                          <a:cs typeface="Arial"/>
                        </a:rPr>
                        <a:t>指标</a:t>
                      </a:r>
                      <a:endParaRPr lang="zh-CN" sz="1000" b="1" kern="100" dirty="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spcAft>
                          <a:spcPts val="0"/>
                        </a:spcAft>
                      </a:pPr>
                      <a:r>
                        <a:rPr lang="zh-CN" sz="1000" b="1" kern="0" dirty="0">
                          <a:latin typeface="Calibri"/>
                          <a:ea typeface="宋体"/>
                          <a:cs typeface="Arial"/>
                        </a:rPr>
                        <a:t>权重</a:t>
                      </a:r>
                      <a:endParaRPr lang="zh-CN" sz="1000" b="1" kern="100" dirty="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6">
                  <a:txBody>
                    <a:bodyPr/>
                    <a:lstStyle/>
                    <a:p>
                      <a:pPr algn="ctr">
                        <a:spcAft>
                          <a:spcPts val="0"/>
                        </a:spcAft>
                      </a:pPr>
                      <a:r>
                        <a:rPr lang="zh-CN" sz="1000" b="1" kern="0">
                          <a:latin typeface="Calibri"/>
                          <a:ea typeface="宋体"/>
                          <a:cs typeface="Arial"/>
                        </a:rPr>
                        <a:t>评分标准</a:t>
                      </a:r>
                      <a:endParaRPr lang="zh-CN" sz="1000" kern="10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r>
              <a:tr h="250440">
                <a:tc vMerge="1">
                  <a:txBody>
                    <a:bodyPr/>
                    <a:lstStyle/>
                    <a:p>
                      <a:endParaRPr lang="zh-CN" altLang="en-US"/>
                    </a:p>
                  </a:txBody>
                  <a:tcPr/>
                </a:tc>
                <a:tc vMerge="1">
                  <a:txBody>
                    <a:bodyPr/>
                    <a:lstStyle/>
                    <a:p>
                      <a:endParaRPr lang="zh-CN" altLang="en-US"/>
                    </a:p>
                  </a:txBody>
                  <a:tcPr/>
                </a:tc>
                <a:tc gridSpan="2">
                  <a:txBody>
                    <a:bodyPr/>
                    <a:lstStyle/>
                    <a:p>
                      <a:pPr algn="ctr">
                        <a:spcAft>
                          <a:spcPts val="0"/>
                        </a:spcAft>
                      </a:pPr>
                      <a:r>
                        <a:rPr lang="zh-CN" sz="1000" b="1" kern="0" dirty="0">
                          <a:latin typeface="Calibri"/>
                          <a:ea typeface="宋体"/>
                          <a:cs typeface="Arial"/>
                        </a:rPr>
                        <a:t>满分</a:t>
                      </a:r>
                      <a:endParaRPr lang="zh-CN" sz="1000" b="1" kern="100" dirty="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gridSpan="2">
                  <a:txBody>
                    <a:bodyPr/>
                    <a:lstStyle/>
                    <a:p>
                      <a:pPr algn="ctr">
                        <a:spcAft>
                          <a:spcPts val="0"/>
                        </a:spcAft>
                      </a:pPr>
                      <a:r>
                        <a:rPr lang="zh-CN" sz="1000" b="1" kern="0">
                          <a:latin typeface="Calibri"/>
                          <a:ea typeface="宋体"/>
                          <a:cs typeface="Arial"/>
                        </a:rPr>
                        <a:t>量化得分</a:t>
                      </a:r>
                      <a:endParaRPr lang="zh-CN" sz="1000" b="1" kern="10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gridSpan="2">
                  <a:txBody>
                    <a:bodyPr/>
                    <a:lstStyle/>
                    <a:p>
                      <a:pPr algn="ctr">
                        <a:spcAft>
                          <a:spcPts val="0"/>
                        </a:spcAft>
                      </a:pPr>
                      <a:r>
                        <a:rPr lang="zh-CN" sz="1000" b="1" kern="0">
                          <a:latin typeface="Calibri"/>
                          <a:ea typeface="宋体"/>
                          <a:cs typeface="Arial"/>
                        </a:rPr>
                        <a:t>零分</a:t>
                      </a:r>
                      <a:endParaRPr lang="zh-CN" sz="1000" b="1" kern="10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r>
              <a:tr h="250440">
                <a:tc>
                  <a:txBody>
                    <a:bodyPr/>
                    <a:lstStyle/>
                    <a:p>
                      <a:pPr algn="ctr">
                        <a:spcAft>
                          <a:spcPts val="0"/>
                        </a:spcAft>
                      </a:pPr>
                      <a:r>
                        <a:rPr lang="en-US" sz="1000" b="1" kern="0">
                          <a:latin typeface="Calibri"/>
                          <a:ea typeface="宋体"/>
                          <a:cs typeface="Arial"/>
                        </a:rPr>
                        <a:t>UCF</a:t>
                      </a:r>
                      <a:endParaRPr lang="zh-CN" sz="1000" b="1" kern="10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00" b="1" kern="0">
                          <a:latin typeface="Calibri"/>
                          <a:ea typeface="宋体"/>
                          <a:cs typeface="Arial"/>
                        </a:rPr>
                        <a:t>0.15</a:t>
                      </a:r>
                      <a:endParaRPr lang="zh-CN" sz="1000" b="1" kern="10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zh-CN" sz="1000" b="1" kern="0">
                          <a:latin typeface="Calibri"/>
                          <a:ea typeface="宋体"/>
                          <a:cs typeface="Arial"/>
                        </a:rPr>
                        <a:t>≥</a:t>
                      </a:r>
                      <a:r>
                        <a:rPr lang="en-US" sz="1000" b="1" kern="0">
                          <a:latin typeface="Calibri"/>
                          <a:ea typeface="宋体"/>
                          <a:cs typeface="Arial"/>
                        </a:rPr>
                        <a:t>92%</a:t>
                      </a:r>
                      <a:endParaRPr lang="zh-CN" sz="1000" b="1" kern="10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00" b="1" kern="0" dirty="0">
                          <a:latin typeface="Calibri"/>
                          <a:ea typeface="宋体"/>
                          <a:cs typeface="Arial"/>
                        </a:rPr>
                        <a:t>100</a:t>
                      </a:r>
                      <a:endParaRPr lang="zh-CN" sz="1000" b="1" kern="100" dirty="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000" b="1" kern="0" dirty="0">
                          <a:latin typeface="Calibri"/>
                          <a:ea typeface="宋体"/>
                          <a:cs typeface="Arial"/>
                        </a:rPr>
                        <a:t>80%</a:t>
                      </a:r>
                      <a:r>
                        <a:rPr lang="zh-CN" sz="1000" b="1" kern="0" dirty="0">
                          <a:latin typeface="Calibri"/>
                          <a:ea typeface="宋体"/>
                          <a:cs typeface="Arial"/>
                        </a:rPr>
                        <a:t>＜</a:t>
                      </a:r>
                      <a:r>
                        <a:rPr lang="en-US" sz="1000" b="1" kern="0" dirty="0">
                          <a:latin typeface="Calibri"/>
                          <a:ea typeface="宋体"/>
                          <a:cs typeface="Arial"/>
                        </a:rPr>
                        <a:t>UCF</a:t>
                      </a:r>
                      <a:r>
                        <a:rPr lang="zh-CN" sz="1000" b="1" kern="0" dirty="0">
                          <a:latin typeface="Calibri"/>
                          <a:ea typeface="宋体"/>
                          <a:cs typeface="Arial"/>
                        </a:rPr>
                        <a:t>＜</a:t>
                      </a:r>
                      <a:r>
                        <a:rPr lang="en-US" sz="1000" b="1" kern="0" dirty="0">
                          <a:latin typeface="Calibri"/>
                          <a:ea typeface="宋体"/>
                          <a:cs typeface="Arial"/>
                        </a:rPr>
                        <a:t>92%</a:t>
                      </a:r>
                      <a:endParaRPr lang="zh-CN" sz="1000" b="1" kern="100" dirty="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zh-CN" sz="1000" b="1" kern="0">
                          <a:latin typeface="Calibri"/>
                          <a:ea typeface="宋体"/>
                          <a:cs typeface="Arial"/>
                        </a:rPr>
                        <a:t>（</a:t>
                      </a:r>
                      <a:r>
                        <a:rPr lang="en-US" sz="1000" b="1" kern="0">
                          <a:latin typeface="Calibri"/>
                          <a:ea typeface="宋体"/>
                          <a:cs typeface="Arial"/>
                        </a:rPr>
                        <a:t>UCF-80</a:t>
                      </a:r>
                      <a:r>
                        <a:rPr lang="zh-CN" sz="1000" b="1" kern="0">
                          <a:latin typeface="Calibri"/>
                          <a:ea typeface="宋体"/>
                          <a:cs typeface="Arial"/>
                        </a:rPr>
                        <a:t>）×</a:t>
                      </a:r>
                      <a:r>
                        <a:rPr lang="en-US" sz="1000" b="1" kern="0">
                          <a:latin typeface="Calibri"/>
                          <a:ea typeface="宋体"/>
                          <a:cs typeface="Arial"/>
                        </a:rPr>
                        <a:t>8.333</a:t>
                      </a:r>
                      <a:endParaRPr lang="zh-CN" sz="1000" b="1" kern="10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zh-CN" sz="1000" b="1" kern="0">
                          <a:latin typeface="Calibri"/>
                          <a:ea typeface="宋体"/>
                          <a:cs typeface="Arial"/>
                        </a:rPr>
                        <a:t>≤</a:t>
                      </a:r>
                      <a:r>
                        <a:rPr lang="en-US" sz="1000" b="1" kern="0">
                          <a:latin typeface="Calibri"/>
                          <a:ea typeface="宋体"/>
                          <a:cs typeface="Arial"/>
                        </a:rPr>
                        <a:t>80%</a:t>
                      </a:r>
                      <a:endParaRPr lang="zh-CN" sz="1000" b="1" kern="10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00" b="1" kern="0">
                          <a:latin typeface="Calibri"/>
                          <a:ea typeface="宋体"/>
                          <a:cs typeface="Arial"/>
                        </a:rPr>
                        <a:t>0</a:t>
                      </a:r>
                      <a:endParaRPr lang="zh-CN" sz="1000" b="1" kern="10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0440">
                <a:tc>
                  <a:txBody>
                    <a:bodyPr/>
                    <a:lstStyle/>
                    <a:p>
                      <a:pPr algn="ctr">
                        <a:spcAft>
                          <a:spcPts val="0"/>
                        </a:spcAft>
                      </a:pPr>
                      <a:r>
                        <a:rPr lang="en-US" sz="1000" b="1" kern="0">
                          <a:latin typeface="Calibri"/>
                          <a:ea typeface="宋体"/>
                          <a:cs typeface="Arial"/>
                        </a:rPr>
                        <a:t>FLR</a:t>
                      </a:r>
                      <a:endParaRPr lang="zh-CN" sz="1000" b="1" kern="10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00" b="1" kern="0">
                          <a:latin typeface="Calibri"/>
                          <a:ea typeface="宋体"/>
                          <a:cs typeface="Arial"/>
                        </a:rPr>
                        <a:t>0.15</a:t>
                      </a:r>
                      <a:endParaRPr lang="zh-CN" sz="1000" b="1" kern="10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zh-CN" sz="1000" b="1" kern="0">
                          <a:latin typeface="Calibri"/>
                          <a:ea typeface="宋体"/>
                          <a:cs typeface="Arial"/>
                        </a:rPr>
                        <a:t>≤</a:t>
                      </a:r>
                      <a:r>
                        <a:rPr lang="en-US" sz="1000" b="1" kern="0">
                          <a:latin typeface="Calibri"/>
                          <a:ea typeface="宋体"/>
                          <a:cs typeface="Arial"/>
                        </a:rPr>
                        <a:t>1%</a:t>
                      </a:r>
                      <a:endParaRPr lang="zh-CN" sz="1000" b="1" kern="10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00" b="1" kern="0">
                          <a:latin typeface="Calibri"/>
                          <a:ea typeface="宋体"/>
                          <a:cs typeface="Arial"/>
                        </a:rPr>
                        <a:t>100</a:t>
                      </a:r>
                      <a:endParaRPr lang="zh-CN" sz="1000" b="1" kern="10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000" b="1" kern="0" dirty="0">
                          <a:latin typeface="Calibri"/>
                          <a:ea typeface="宋体"/>
                          <a:cs typeface="Arial"/>
                        </a:rPr>
                        <a:t>1%</a:t>
                      </a:r>
                      <a:r>
                        <a:rPr lang="zh-CN" sz="1000" b="1" kern="0" dirty="0">
                          <a:latin typeface="Calibri"/>
                          <a:ea typeface="宋体"/>
                          <a:cs typeface="Arial"/>
                        </a:rPr>
                        <a:t>＜</a:t>
                      </a:r>
                      <a:r>
                        <a:rPr lang="en-US" sz="1000" b="1" kern="0" dirty="0">
                          <a:latin typeface="Calibri"/>
                          <a:ea typeface="宋体"/>
                          <a:cs typeface="Arial"/>
                        </a:rPr>
                        <a:t>FLR</a:t>
                      </a:r>
                      <a:r>
                        <a:rPr lang="zh-CN" sz="1000" b="1" kern="0" dirty="0">
                          <a:latin typeface="Calibri"/>
                          <a:ea typeface="宋体"/>
                          <a:cs typeface="Arial"/>
                        </a:rPr>
                        <a:t>＜</a:t>
                      </a:r>
                      <a:r>
                        <a:rPr lang="en-US" sz="1000" b="1" kern="0" dirty="0">
                          <a:latin typeface="Calibri"/>
                          <a:ea typeface="宋体"/>
                          <a:cs typeface="Arial"/>
                        </a:rPr>
                        <a:t>8%</a:t>
                      </a:r>
                      <a:endParaRPr lang="zh-CN" sz="1000" b="1" kern="100" dirty="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zh-CN" sz="1000" b="1" kern="0">
                          <a:latin typeface="Calibri"/>
                          <a:ea typeface="宋体"/>
                          <a:cs typeface="Arial"/>
                        </a:rPr>
                        <a:t>（</a:t>
                      </a:r>
                      <a:r>
                        <a:rPr lang="en-US" sz="1000" b="1" kern="0">
                          <a:latin typeface="Calibri"/>
                          <a:ea typeface="宋体"/>
                          <a:cs typeface="Arial"/>
                        </a:rPr>
                        <a:t>8-FLR</a:t>
                      </a:r>
                      <a:r>
                        <a:rPr lang="zh-CN" sz="1000" b="1" kern="0">
                          <a:latin typeface="Calibri"/>
                          <a:ea typeface="宋体"/>
                          <a:cs typeface="Arial"/>
                        </a:rPr>
                        <a:t>）×</a:t>
                      </a:r>
                      <a:r>
                        <a:rPr lang="en-US" sz="1000" b="1" kern="0">
                          <a:latin typeface="Calibri"/>
                          <a:ea typeface="宋体"/>
                          <a:cs typeface="Arial"/>
                        </a:rPr>
                        <a:t>14.29</a:t>
                      </a:r>
                      <a:endParaRPr lang="zh-CN" sz="1000" b="1" kern="10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zh-CN" sz="1000" b="1" kern="0">
                          <a:latin typeface="Calibri"/>
                          <a:ea typeface="宋体"/>
                          <a:cs typeface="Arial"/>
                        </a:rPr>
                        <a:t>≥</a:t>
                      </a:r>
                      <a:r>
                        <a:rPr lang="en-US" sz="1000" b="1" kern="0">
                          <a:latin typeface="Calibri"/>
                          <a:ea typeface="宋体"/>
                          <a:cs typeface="Arial"/>
                        </a:rPr>
                        <a:t>8%</a:t>
                      </a:r>
                      <a:endParaRPr lang="zh-CN" sz="1000" b="1" kern="10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00" b="1" kern="0">
                          <a:latin typeface="Calibri"/>
                          <a:ea typeface="宋体"/>
                          <a:cs typeface="Arial"/>
                        </a:rPr>
                        <a:t>0</a:t>
                      </a:r>
                      <a:endParaRPr lang="zh-CN" sz="1000" b="1" kern="10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0440">
                <a:tc>
                  <a:txBody>
                    <a:bodyPr/>
                    <a:lstStyle/>
                    <a:p>
                      <a:pPr algn="ctr">
                        <a:spcAft>
                          <a:spcPts val="0"/>
                        </a:spcAft>
                      </a:pPr>
                      <a:r>
                        <a:rPr lang="en-US" sz="1000" b="1" kern="0">
                          <a:latin typeface="Calibri"/>
                          <a:ea typeface="宋体"/>
                          <a:cs typeface="Arial"/>
                        </a:rPr>
                        <a:t>UA7</a:t>
                      </a:r>
                      <a:endParaRPr lang="zh-CN" sz="1000" b="1" kern="10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00" b="1" kern="0">
                          <a:latin typeface="Calibri"/>
                          <a:ea typeface="宋体"/>
                          <a:cs typeface="Arial"/>
                        </a:rPr>
                        <a:t>0.15</a:t>
                      </a:r>
                      <a:endParaRPr lang="zh-CN" sz="1000" b="1" kern="10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zh-CN" sz="1000" b="1" kern="0">
                          <a:latin typeface="Calibri"/>
                          <a:ea typeface="宋体"/>
                          <a:cs typeface="Arial"/>
                        </a:rPr>
                        <a:t>≤</a:t>
                      </a:r>
                      <a:r>
                        <a:rPr lang="en-US" sz="1000" b="1" kern="0">
                          <a:latin typeface="Calibri"/>
                          <a:ea typeface="宋体"/>
                          <a:cs typeface="Arial"/>
                        </a:rPr>
                        <a:t>0.5</a:t>
                      </a:r>
                      <a:endParaRPr lang="zh-CN" sz="1000" b="1" kern="10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00" b="1" kern="0">
                          <a:latin typeface="Calibri"/>
                          <a:ea typeface="宋体"/>
                          <a:cs typeface="Arial"/>
                        </a:rPr>
                        <a:t>100</a:t>
                      </a:r>
                      <a:endParaRPr lang="zh-CN" sz="1000" b="1" kern="10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000" b="1" kern="0" dirty="0">
                          <a:latin typeface="Calibri"/>
                          <a:ea typeface="宋体"/>
                          <a:cs typeface="Arial"/>
                        </a:rPr>
                        <a:t>0.5</a:t>
                      </a:r>
                      <a:r>
                        <a:rPr lang="zh-CN" sz="1000" b="1" kern="0" dirty="0">
                          <a:latin typeface="Calibri"/>
                          <a:ea typeface="宋体"/>
                          <a:cs typeface="Arial"/>
                        </a:rPr>
                        <a:t>＜</a:t>
                      </a:r>
                      <a:r>
                        <a:rPr lang="en-US" sz="1000" b="1" kern="0" dirty="0">
                          <a:latin typeface="Calibri"/>
                          <a:ea typeface="宋体"/>
                          <a:cs typeface="Arial"/>
                        </a:rPr>
                        <a:t>UA7</a:t>
                      </a:r>
                      <a:r>
                        <a:rPr lang="zh-CN" sz="1000" b="1" kern="0" dirty="0">
                          <a:latin typeface="Calibri"/>
                          <a:ea typeface="宋体"/>
                          <a:cs typeface="Arial"/>
                        </a:rPr>
                        <a:t>＜</a:t>
                      </a:r>
                      <a:r>
                        <a:rPr lang="en-US" sz="1000" b="1" kern="0" dirty="0">
                          <a:latin typeface="Calibri"/>
                          <a:ea typeface="宋体"/>
                          <a:cs typeface="Arial"/>
                        </a:rPr>
                        <a:t>1.5</a:t>
                      </a:r>
                      <a:endParaRPr lang="zh-CN" sz="1000" b="1" kern="100" dirty="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zh-CN" sz="1000" b="1" kern="0" dirty="0">
                          <a:latin typeface="Calibri"/>
                          <a:ea typeface="宋体"/>
                          <a:cs typeface="Arial"/>
                        </a:rPr>
                        <a:t>（</a:t>
                      </a:r>
                      <a:r>
                        <a:rPr lang="en-US" sz="1000" b="1" kern="0" dirty="0">
                          <a:latin typeface="Calibri"/>
                          <a:ea typeface="宋体"/>
                          <a:cs typeface="Arial"/>
                        </a:rPr>
                        <a:t>1.5-UA7</a:t>
                      </a:r>
                      <a:r>
                        <a:rPr lang="zh-CN" sz="1000" b="1" kern="0" dirty="0">
                          <a:latin typeface="Calibri"/>
                          <a:ea typeface="宋体"/>
                          <a:cs typeface="Arial"/>
                        </a:rPr>
                        <a:t>）×</a:t>
                      </a:r>
                      <a:r>
                        <a:rPr lang="en-US" sz="1000" b="1" kern="0" dirty="0">
                          <a:latin typeface="Calibri"/>
                          <a:ea typeface="宋体"/>
                          <a:cs typeface="Arial"/>
                        </a:rPr>
                        <a:t>100</a:t>
                      </a:r>
                      <a:endParaRPr lang="zh-CN" sz="1000" b="1" kern="100" dirty="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zh-CN" sz="1000" b="1" kern="0">
                          <a:latin typeface="Calibri"/>
                          <a:ea typeface="宋体"/>
                          <a:cs typeface="Arial"/>
                        </a:rPr>
                        <a:t>≥</a:t>
                      </a:r>
                      <a:r>
                        <a:rPr lang="en-US" sz="1000" b="1" kern="0">
                          <a:latin typeface="Calibri"/>
                          <a:ea typeface="宋体"/>
                          <a:cs typeface="Arial"/>
                        </a:rPr>
                        <a:t>1.5</a:t>
                      </a:r>
                      <a:endParaRPr lang="zh-CN" sz="1000" b="1" kern="10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00" b="1" kern="0">
                          <a:latin typeface="Calibri"/>
                          <a:ea typeface="宋体"/>
                          <a:cs typeface="Arial"/>
                        </a:rPr>
                        <a:t>0</a:t>
                      </a:r>
                      <a:endParaRPr lang="zh-CN" sz="1000" b="1" kern="10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0440">
                <a:tc>
                  <a:txBody>
                    <a:bodyPr/>
                    <a:lstStyle/>
                    <a:p>
                      <a:pPr algn="ctr">
                        <a:spcAft>
                          <a:spcPts val="0"/>
                        </a:spcAft>
                      </a:pPr>
                      <a:r>
                        <a:rPr lang="en-US" sz="1000" b="1" kern="0">
                          <a:latin typeface="Calibri"/>
                          <a:ea typeface="宋体"/>
                          <a:cs typeface="Arial"/>
                        </a:rPr>
                        <a:t>SP1</a:t>
                      </a:r>
                      <a:endParaRPr lang="zh-CN" sz="1000" b="1" kern="10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00" b="1" kern="0" dirty="0">
                          <a:latin typeface="Calibri"/>
                          <a:ea typeface="宋体"/>
                          <a:cs typeface="Arial"/>
                        </a:rPr>
                        <a:t>0.10</a:t>
                      </a:r>
                      <a:endParaRPr lang="zh-CN" sz="1000" b="1" kern="100" dirty="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zh-CN" sz="1000" b="1" kern="0" dirty="0">
                          <a:latin typeface="Calibri"/>
                          <a:ea typeface="宋体"/>
                          <a:cs typeface="Arial"/>
                        </a:rPr>
                        <a:t>≤</a:t>
                      </a:r>
                      <a:r>
                        <a:rPr lang="en-US" sz="1000" b="1" kern="0" dirty="0">
                          <a:latin typeface="Calibri"/>
                          <a:ea typeface="宋体"/>
                          <a:cs typeface="Arial"/>
                        </a:rPr>
                        <a:t>0.020</a:t>
                      </a:r>
                      <a:endParaRPr lang="zh-CN" sz="1000" b="1" kern="100" dirty="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00" b="1" kern="0">
                          <a:latin typeface="Calibri"/>
                          <a:ea typeface="宋体"/>
                          <a:cs typeface="Arial"/>
                        </a:rPr>
                        <a:t>100</a:t>
                      </a:r>
                      <a:endParaRPr lang="zh-CN" sz="1000" b="1" kern="10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000" b="1" kern="0" dirty="0">
                          <a:latin typeface="Calibri"/>
                          <a:ea typeface="宋体"/>
                          <a:cs typeface="Arial"/>
                        </a:rPr>
                        <a:t>0.020</a:t>
                      </a:r>
                      <a:r>
                        <a:rPr lang="zh-CN" sz="1000" b="1" kern="0" dirty="0">
                          <a:latin typeface="Calibri"/>
                          <a:ea typeface="宋体"/>
                          <a:cs typeface="Arial"/>
                        </a:rPr>
                        <a:t>＜</a:t>
                      </a:r>
                      <a:r>
                        <a:rPr lang="en-US" sz="1000" b="1" kern="0" dirty="0">
                          <a:latin typeface="Calibri"/>
                          <a:ea typeface="宋体"/>
                          <a:cs typeface="Arial"/>
                        </a:rPr>
                        <a:t>SP1</a:t>
                      </a:r>
                      <a:r>
                        <a:rPr lang="zh-CN" sz="1000" b="1" kern="0" dirty="0">
                          <a:latin typeface="Calibri"/>
                          <a:ea typeface="宋体"/>
                          <a:cs typeface="Arial"/>
                        </a:rPr>
                        <a:t>＜</a:t>
                      </a:r>
                      <a:r>
                        <a:rPr lang="en-US" sz="1000" b="1" kern="0" dirty="0">
                          <a:latin typeface="Calibri"/>
                          <a:ea typeface="宋体"/>
                          <a:cs typeface="Arial"/>
                        </a:rPr>
                        <a:t>0.030</a:t>
                      </a:r>
                      <a:endParaRPr lang="zh-CN" sz="1000" b="1" kern="100" dirty="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zh-CN" sz="1000" b="1" kern="0" dirty="0">
                          <a:latin typeface="Calibri"/>
                          <a:ea typeface="宋体"/>
                          <a:cs typeface="Arial"/>
                        </a:rPr>
                        <a:t>（</a:t>
                      </a:r>
                      <a:r>
                        <a:rPr lang="en-US" sz="1000" b="1" kern="0" dirty="0">
                          <a:latin typeface="Calibri"/>
                          <a:ea typeface="宋体"/>
                          <a:cs typeface="Arial"/>
                        </a:rPr>
                        <a:t>0.030-SP1</a:t>
                      </a:r>
                      <a:r>
                        <a:rPr lang="zh-CN" sz="1000" b="1" kern="0" dirty="0">
                          <a:latin typeface="Calibri"/>
                          <a:ea typeface="宋体"/>
                          <a:cs typeface="Arial"/>
                        </a:rPr>
                        <a:t>）×</a:t>
                      </a:r>
                      <a:r>
                        <a:rPr lang="en-US" sz="1000" b="1" kern="0" dirty="0">
                          <a:latin typeface="Calibri"/>
                          <a:ea typeface="宋体"/>
                          <a:cs typeface="Arial"/>
                        </a:rPr>
                        <a:t>10000</a:t>
                      </a:r>
                      <a:endParaRPr lang="zh-CN" sz="1000" b="1" kern="100" dirty="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zh-CN" sz="1000" b="1" kern="0">
                          <a:latin typeface="Calibri"/>
                          <a:ea typeface="宋体"/>
                          <a:cs typeface="Arial"/>
                        </a:rPr>
                        <a:t>≥</a:t>
                      </a:r>
                      <a:r>
                        <a:rPr lang="en-US" sz="1000" b="1" kern="0">
                          <a:latin typeface="Calibri"/>
                          <a:ea typeface="宋体"/>
                          <a:cs typeface="Arial"/>
                        </a:rPr>
                        <a:t>0.030</a:t>
                      </a:r>
                      <a:endParaRPr lang="zh-CN" sz="1000" b="1" kern="10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00" b="1" kern="0">
                          <a:latin typeface="Calibri"/>
                          <a:ea typeface="宋体"/>
                          <a:cs typeface="Arial"/>
                        </a:rPr>
                        <a:t>0</a:t>
                      </a:r>
                      <a:endParaRPr lang="zh-CN" sz="1000" b="1" kern="10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2624">
                <a:tc>
                  <a:txBody>
                    <a:bodyPr/>
                    <a:lstStyle/>
                    <a:p>
                      <a:pPr algn="ctr">
                        <a:spcAft>
                          <a:spcPts val="0"/>
                        </a:spcAft>
                      </a:pPr>
                      <a:r>
                        <a:rPr lang="en-US" sz="1000" b="1" kern="0">
                          <a:latin typeface="Calibri"/>
                          <a:ea typeface="宋体"/>
                          <a:cs typeface="Arial"/>
                        </a:rPr>
                        <a:t>SP2</a:t>
                      </a:r>
                      <a:endParaRPr lang="zh-CN" sz="1000" b="1" kern="10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00" b="1" kern="0">
                          <a:latin typeface="Calibri"/>
                          <a:ea typeface="宋体"/>
                          <a:cs typeface="Arial"/>
                        </a:rPr>
                        <a:t>0.10</a:t>
                      </a:r>
                      <a:endParaRPr lang="zh-CN" sz="1000" b="1" kern="10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zh-CN" sz="1000" b="1" kern="0">
                          <a:latin typeface="Calibri"/>
                          <a:ea typeface="宋体"/>
                          <a:cs typeface="Arial"/>
                        </a:rPr>
                        <a:t>≤</a:t>
                      </a:r>
                      <a:r>
                        <a:rPr lang="en-US" sz="1000" b="1" kern="0">
                          <a:latin typeface="Calibri"/>
                          <a:ea typeface="宋体"/>
                          <a:cs typeface="Arial"/>
                        </a:rPr>
                        <a:t>0.020</a:t>
                      </a:r>
                      <a:endParaRPr lang="zh-CN" sz="1000" b="1" kern="10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00" b="1" kern="0">
                          <a:latin typeface="Calibri"/>
                          <a:ea typeface="宋体"/>
                          <a:cs typeface="Arial"/>
                        </a:rPr>
                        <a:t>100</a:t>
                      </a:r>
                      <a:endParaRPr lang="zh-CN" sz="1000" b="1" kern="10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000" b="1" kern="0" dirty="0">
                          <a:latin typeface="Calibri"/>
                          <a:ea typeface="宋体"/>
                          <a:cs typeface="Arial"/>
                        </a:rPr>
                        <a:t>0.020</a:t>
                      </a:r>
                      <a:r>
                        <a:rPr lang="zh-CN" sz="1000" b="1" kern="0" dirty="0">
                          <a:latin typeface="Calibri"/>
                          <a:ea typeface="宋体"/>
                          <a:cs typeface="Arial"/>
                        </a:rPr>
                        <a:t>＜</a:t>
                      </a:r>
                      <a:r>
                        <a:rPr lang="en-US" sz="1000" b="1" kern="0" dirty="0">
                          <a:latin typeface="Calibri"/>
                          <a:ea typeface="宋体"/>
                          <a:cs typeface="Arial"/>
                        </a:rPr>
                        <a:t>SP2</a:t>
                      </a:r>
                      <a:r>
                        <a:rPr lang="zh-CN" sz="1000" b="1" kern="0" dirty="0">
                          <a:latin typeface="Calibri"/>
                          <a:ea typeface="宋体"/>
                          <a:cs typeface="Arial"/>
                        </a:rPr>
                        <a:t>＜</a:t>
                      </a:r>
                      <a:r>
                        <a:rPr lang="en-US" sz="1000" b="1" kern="0" dirty="0">
                          <a:latin typeface="Calibri"/>
                          <a:ea typeface="宋体"/>
                          <a:cs typeface="Arial"/>
                        </a:rPr>
                        <a:t>0.030</a:t>
                      </a:r>
                      <a:endParaRPr lang="zh-CN" sz="1000" b="1" kern="100" dirty="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zh-CN" sz="1000" b="1" kern="0" dirty="0">
                          <a:latin typeface="Calibri"/>
                          <a:ea typeface="宋体"/>
                          <a:cs typeface="Arial"/>
                        </a:rPr>
                        <a:t>（</a:t>
                      </a:r>
                      <a:r>
                        <a:rPr lang="en-US" sz="1000" b="1" kern="0" dirty="0">
                          <a:latin typeface="Calibri"/>
                          <a:ea typeface="宋体"/>
                          <a:cs typeface="Arial"/>
                        </a:rPr>
                        <a:t>0.030-SP2</a:t>
                      </a:r>
                      <a:r>
                        <a:rPr lang="zh-CN" sz="1000" b="1" kern="0" dirty="0">
                          <a:latin typeface="Calibri"/>
                          <a:ea typeface="宋体"/>
                          <a:cs typeface="Arial"/>
                        </a:rPr>
                        <a:t>）×</a:t>
                      </a:r>
                      <a:r>
                        <a:rPr lang="en-US" sz="1000" b="1" kern="0" dirty="0">
                          <a:latin typeface="Calibri"/>
                          <a:ea typeface="宋体"/>
                          <a:cs typeface="Arial"/>
                        </a:rPr>
                        <a:t>10000</a:t>
                      </a:r>
                      <a:endParaRPr lang="zh-CN" sz="1000" b="1" kern="100" dirty="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zh-CN" sz="1000" b="1" kern="0" dirty="0">
                          <a:latin typeface="Calibri"/>
                          <a:ea typeface="宋体"/>
                          <a:cs typeface="Arial"/>
                        </a:rPr>
                        <a:t>≥</a:t>
                      </a:r>
                      <a:r>
                        <a:rPr lang="en-US" sz="1000" b="1" kern="0" dirty="0">
                          <a:latin typeface="Calibri"/>
                          <a:ea typeface="宋体"/>
                          <a:cs typeface="Arial"/>
                        </a:rPr>
                        <a:t>0.030</a:t>
                      </a:r>
                      <a:endParaRPr lang="zh-CN" sz="1000" b="1" kern="100" dirty="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00" b="1" kern="0" dirty="0">
                          <a:latin typeface="Calibri"/>
                          <a:ea typeface="宋体"/>
                          <a:cs typeface="Arial"/>
                        </a:rPr>
                        <a:t>0</a:t>
                      </a:r>
                      <a:endParaRPr lang="zh-CN" sz="1000" b="1" kern="100" dirty="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0440">
                <a:tc>
                  <a:txBody>
                    <a:bodyPr/>
                    <a:lstStyle/>
                    <a:p>
                      <a:pPr algn="ctr">
                        <a:spcAft>
                          <a:spcPts val="0"/>
                        </a:spcAft>
                      </a:pPr>
                      <a:r>
                        <a:rPr lang="en-US" sz="1000" b="1" kern="0">
                          <a:latin typeface="Calibri"/>
                          <a:ea typeface="宋体"/>
                          <a:cs typeface="Arial"/>
                        </a:rPr>
                        <a:t>SP5</a:t>
                      </a:r>
                      <a:endParaRPr lang="zh-CN" sz="1000" b="1" kern="10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00" b="1" kern="0">
                          <a:latin typeface="Calibri"/>
                          <a:ea typeface="宋体"/>
                          <a:cs typeface="Arial"/>
                        </a:rPr>
                        <a:t>0.10</a:t>
                      </a:r>
                      <a:endParaRPr lang="zh-CN" sz="1000" b="1" kern="10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zh-CN" sz="1000" b="1" kern="0">
                          <a:latin typeface="Calibri"/>
                          <a:ea typeface="宋体"/>
                          <a:cs typeface="Arial"/>
                        </a:rPr>
                        <a:t>≤</a:t>
                      </a:r>
                      <a:r>
                        <a:rPr lang="en-US" sz="1000" b="1" kern="0">
                          <a:latin typeface="Calibri"/>
                          <a:ea typeface="宋体"/>
                          <a:cs typeface="Arial"/>
                        </a:rPr>
                        <a:t>0.025</a:t>
                      </a:r>
                      <a:endParaRPr lang="zh-CN" sz="1000" b="1" kern="10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00" b="1" kern="0">
                          <a:latin typeface="Calibri"/>
                          <a:ea typeface="宋体"/>
                          <a:cs typeface="Arial"/>
                        </a:rPr>
                        <a:t>100</a:t>
                      </a:r>
                      <a:endParaRPr lang="zh-CN" sz="1000" b="1" kern="10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000" b="1" kern="0">
                          <a:latin typeface="Calibri"/>
                          <a:ea typeface="宋体"/>
                          <a:cs typeface="Arial"/>
                        </a:rPr>
                        <a:t>0.025</a:t>
                      </a:r>
                      <a:r>
                        <a:rPr lang="zh-CN" sz="1000" b="1" kern="0">
                          <a:latin typeface="Calibri"/>
                          <a:ea typeface="宋体"/>
                          <a:cs typeface="Arial"/>
                        </a:rPr>
                        <a:t>＜</a:t>
                      </a:r>
                      <a:r>
                        <a:rPr lang="en-US" sz="1000" b="1" kern="0">
                          <a:latin typeface="Calibri"/>
                          <a:ea typeface="宋体"/>
                          <a:cs typeface="Arial"/>
                        </a:rPr>
                        <a:t>SP5</a:t>
                      </a:r>
                      <a:r>
                        <a:rPr lang="zh-CN" sz="1000" b="1" kern="0">
                          <a:latin typeface="Calibri"/>
                          <a:ea typeface="宋体"/>
                          <a:cs typeface="Arial"/>
                        </a:rPr>
                        <a:t>＜</a:t>
                      </a:r>
                      <a:r>
                        <a:rPr lang="en-US" sz="1000" b="1" kern="0">
                          <a:latin typeface="Calibri"/>
                          <a:ea typeface="宋体"/>
                          <a:cs typeface="Arial"/>
                        </a:rPr>
                        <a:t>0.035</a:t>
                      </a:r>
                      <a:endParaRPr lang="zh-CN" sz="1000" b="1" kern="10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zh-CN" sz="1000" b="1" kern="0">
                          <a:latin typeface="Calibri"/>
                          <a:ea typeface="宋体"/>
                          <a:cs typeface="Arial"/>
                        </a:rPr>
                        <a:t>（</a:t>
                      </a:r>
                      <a:r>
                        <a:rPr lang="en-US" sz="1000" b="1" kern="0">
                          <a:latin typeface="Calibri"/>
                          <a:ea typeface="宋体"/>
                          <a:cs typeface="Arial"/>
                        </a:rPr>
                        <a:t>0.035-SP5</a:t>
                      </a:r>
                      <a:r>
                        <a:rPr lang="zh-CN" sz="1000" b="1" kern="0">
                          <a:latin typeface="Calibri"/>
                          <a:ea typeface="宋体"/>
                          <a:cs typeface="Arial"/>
                        </a:rPr>
                        <a:t>）×</a:t>
                      </a:r>
                      <a:r>
                        <a:rPr lang="en-US" sz="1000" b="1" kern="0">
                          <a:latin typeface="Calibri"/>
                          <a:ea typeface="宋体"/>
                          <a:cs typeface="Arial"/>
                        </a:rPr>
                        <a:t>10000</a:t>
                      </a:r>
                      <a:endParaRPr lang="zh-CN" sz="1000" b="1" kern="10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zh-CN" sz="1000" b="1" kern="0">
                          <a:latin typeface="Calibri"/>
                          <a:ea typeface="宋体"/>
                          <a:cs typeface="Arial"/>
                        </a:rPr>
                        <a:t>≥</a:t>
                      </a:r>
                      <a:r>
                        <a:rPr lang="en-US" sz="1000" b="1" kern="0">
                          <a:latin typeface="Calibri"/>
                          <a:ea typeface="宋体"/>
                          <a:cs typeface="Arial"/>
                        </a:rPr>
                        <a:t>0.035</a:t>
                      </a:r>
                      <a:endParaRPr lang="zh-CN" sz="1000" b="1" kern="10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00" b="1" kern="0" dirty="0">
                          <a:latin typeface="Calibri"/>
                          <a:ea typeface="宋体"/>
                          <a:cs typeface="Arial"/>
                        </a:rPr>
                        <a:t>0</a:t>
                      </a:r>
                      <a:endParaRPr lang="zh-CN" sz="1000" b="1" kern="100" dirty="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0440">
                <a:tc>
                  <a:txBody>
                    <a:bodyPr/>
                    <a:lstStyle/>
                    <a:p>
                      <a:pPr algn="ctr">
                        <a:spcAft>
                          <a:spcPts val="0"/>
                        </a:spcAft>
                      </a:pPr>
                      <a:r>
                        <a:rPr lang="en-US" sz="1000" b="1" kern="0">
                          <a:latin typeface="Calibri"/>
                          <a:ea typeface="宋体"/>
                          <a:cs typeface="Arial"/>
                        </a:rPr>
                        <a:t>FRI</a:t>
                      </a:r>
                      <a:endParaRPr lang="zh-CN" sz="1000" b="1" kern="10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00" b="1" kern="0">
                          <a:latin typeface="Calibri"/>
                          <a:ea typeface="宋体"/>
                          <a:cs typeface="Arial"/>
                        </a:rPr>
                        <a:t>0.10</a:t>
                      </a:r>
                      <a:endParaRPr lang="zh-CN" sz="1000" b="1" kern="10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zh-CN" sz="1000" b="1" kern="0">
                          <a:latin typeface="Calibri"/>
                          <a:ea typeface="宋体"/>
                          <a:cs typeface="Arial"/>
                        </a:rPr>
                        <a:t>≤</a:t>
                      </a:r>
                      <a:r>
                        <a:rPr lang="en-US" sz="1000" b="1" kern="0">
                          <a:latin typeface="Calibri"/>
                          <a:ea typeface="宋体"/>
                          <a:cs typeface="Times New Roman"/>
                        </a:rPr>
                        <a:t>5.0E-4</a:t>
                      </a:r>
                      <a:endParaRPr lang="zh-CN" sz="1000" b="1" kern="10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00" b="1" kern="0">
                          <a:latin typeface="Calibri"/>
                          <a:ea typeface="宋体"/>
                          <a:cs typeface="Arial"/>
                        </a:rPr>
                        <a:t>100</a:t>
                      </a:r>
                      <a:endParaRPr lang="zh-CN" sz="1000" b="1" kern="10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000" b="1" kern="0">
                          <a:latin typeface="Calibri"/>
                          <a:ea typeface="宋体"/>
                          <a:cs typeface="Times New Roman"/>
                        </a:rPr>
                        <a:t>5.0E-4</a:t>
                      </a:r>
                      <a:r>
                        <a:rPr lang="zh-CN" sz="1000" b="1" kern="0">
                          <a:latin typeface="Calibri"/>
                          <a:ea typeface="宋体"/>
                          <a:cs typeface="Times New Roman"/>
                        </a:rPr>
                        <a:t>＜</a:t>
                      </a:r>
                      <a:r>
                        <a:rPr lang="en-US" sz="1000" b="1" kern="0">
                          <a:latin typeface="Calibri"/>
                          <a:ea typeface="宋体"/>
                          <a:cs typeface="Times New Roman"/>
                        </a:rPr>
                        <a:t>FRI</a:t>
                      </a:r>
                      <a:r>
                        <a:rPr lang="zh-CN" sz="1000" b="1" kern="0">
                          <a:latin typeface="Calibri"/>
                          <a:ea typeface="宋体"/>
                          <a:cs typeface="Times New Roman"/>
                        </a:rPr>
                        <a:t>＜</a:t>
                      </a:r>
                      <a:r>
                        <a:rPr lang="en-US" sz="1000" b="1" kern="0">
                          <a:latin typeface="Calibri"/>
                          <a:ea typeface="宋体"/>
                          <a:cs typeface="Times New Roman"/>
                        </a:rPr>
                        <a:t>0.005</a:t>
                      </a:r>
                      <a:endParaRPr lang="zh-CN" sz="1000" b="1" kern="10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zh-CN" sz="1000" b="1" kern="0">
                          <a:latin typeface="Calibri"/>
                          <a:ea typeface="宋体"/>
                          <a:cs typeface="Arial"/>
                        </a:rPr>
                        <a:t>（</a:t>
                      </a:r>
                      <a:r>
                        <a:rPr lang="en-US" sz="1000" b="1" kern="0">
                          <a:latin typeface="Calibri"/>
                          <a:ea typeface="宋体"/>
                          <a:cs typeface="Times New Roman"/>
                        </a:rPr>
                        <a:t>0.005-FRI</a:t>
                      </a:r>
                      <a:r>
                        <a:rPr lang="zh-CN" sz="1000" b="1" kern="0">
                          <a:latin typeface="Calibri"/>
                          <a:ea typeface="宋体"/>
                          <a:cs typeface="Arial"/>
                        </a:rPr>
                        <a:t>）×</a:t>
                      </a:r>
                      <a:r>
                        <a:rPr lang="en-US" sz="1000" b="1" kern="0">
                          <a:latin typeface="Calibri"/>
                          <a:ea typeface="宋体"/>
                          <a:cs typeface="Times New Roman"/>
                        </a:rPr>
                        <a:t>22222.22</a:t>
                      </a:r>
                      <a:endParaRPr lang="zh-CN" sz="1000" b="1" kern="10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zh-CN" sz="1000" b="1" kern="0">
                          <a:latin typeface="Calibri"/>
                          <a:ea typeface="宋体"/>
                          <a:cs typeface="Arial"/>
                        </a:rPr>
                        <a:t>≥</a:t>
                      </a:r>
                      <a:r>
                        <a:rPr lang="en-US" sz="1000" b="1" kern="0">
                          <a:latin typeface="Calibri"/>
                          <a:ea typeface="宋体"/>
                          <a:cs typeface="Times New Roman"/>
                        </a:rPr>
                        <a:t>0.005</a:t>
                      </a:r>
                      <a:endParaRPr lang="zh-CN" sz="1000" b="1" kern="10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00" b="1" kern="0" dirty="0">
                          <a:latin typeface="Calibri"/>
                          <a:ea typeface="宋体"/>
                          <a:cs typeface="Arial"/>
                        </a:rPr>
                        <a:t>0</a:t>
                      </a:r>
                      <a:endParaRPr lang="zh-CN" sz="1000" b="1" kern="100" dirty="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0440">
                <a:tc>
                  <a:txBody>
                    <a:bodyPr/>
                    <a:lstStyle/>
                    <a:p>
                      <a:pPr algn="ctr">
                        <a:spcAft>
                          <a:spcPts val="0"/>
                        </a:spcAft>
                      </a:pPr>
                      <a:r>
                        <a:rPr lang="en-US" sz="1000" b="1" kern="0">
                          <a:latin typeface="Calibri"/>
                          <a:ea typeface="宋体"/>
                          <a:cs typeface="Arial"/>
                        </a:rPr>
                        <a:t>CPI</a:t>
                      </a:r>
                      <a:endParaRPr lang="zh-CN" sz="1000" b="1" kern="10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00" b="1" kern="0">
                          <a:latin typeface="Calibri"/>
                          <a:ea typeface="宋体"/>
                          <a:cs typeface="Arial"/>
                        </a:rPr>
                        <a:t>0.05</a:t>
                      </a:r>
                      <a:endParaRPr lang="zh-CN" sz="1000" b="1" kern="10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zh-CN" sz="1000" b="1" kern="0">
                          <a:latin typeface="Calibri"/>
                          <a:ea typeface="宋体"/>
                          <a:cs typeface="Arial"/>
                        </a:rPr>
                        <a:t>≤</a:t>
                      </a:r>
                      <a:r>
                        <a:rPr lang="en-US" sz="1000" b="1" kern="0">
                          <a:latin typeface="Calibri"/>
                          <a:ea typeface="宋体"/>
                          <a:cs typeface="Times New Roman"/>
                        </a:rPr>
                        <a:t>1.01</a:t>
                      </a:r>
                      <a:endParaRPr lang="zh-CN" sz="1000" b="1" kern="10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00" b="1" kern="0">
                          <a:latin typeface="Calibri"/>
                          <a:ea typeface="宋体"/>
                          <a:cs typeface="Arial"/>
                        </a:rPr>
                        <a:t>100</a:t>
                      </a:r>
                      <a:endParaRPr lang="zh-CN" sz="1000" b="1" kern="10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000" b="1" kern="0">
                          <a:latin typeface="Calibri"/>
                          <a:ea typeface="宋体"/>
                          <a:cs typeface="Times New Roman"/>
                        </a:rPr>
                        <a:t>1.01</a:t>
                      </a:r>
                      <a:r>
                        <a:rPr lang="zh-CN" sz="1000" b="1" kern="0">
                          <a:latin typeface="Calibri"/>
                          <a:ea typeface="宋体"/>
                          <a:cs typeface="Times New Roman"/>
                        </a:rPr>
                        <a:t>＜</a:t>
                      </a:r>
                      <a:r>
                        <a:rPr lang="en-US" sz="1000" b="1" kern="0">
                          <a:latin typeface="Calibri"/>
                          <a:ea typeface="宋体"/>
                          <a:cs typeface="Times New Roman"/>
                        </a:rPr>
                        <a:t>CPI</a:t>
                      </a:r>
                      <a:r>
                        <a:rPr lang="zh-CN" sz="1000" b="1" kern="0">
                          <a:latin typeface="Calibri"/>
                          <a:ea typeface="宋体"/>
                          <a:cs typeface="Times New Roman"/>
                        </a:rPr>
                        <a:t>＜</a:t>
                      </a:r>
                      <a:r>
                        <a:rPr lang="en-US" sz="1000" b="1" kern="0">
                          <a:latin typeface="Calibri"/>
                          <a:ea typeface="宋体"/>
                          <a:cs typeface="Times New Roman"/>
                        </a:rPr>
                        <a:t>1.2</a:t>
                      </a:r>
                      <a:endParaRPr lang="zh-CN" sz="1000" b="1" kern="10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zh-CN" sz="1000" b="1" kern="0">
                          <a:latin typeface="Calibri"/>
                          <a:ea typeface="宋体"/>
                          <a:cs typeface="Arial"/>
                        </a:rPr>
                        <a:t>（</a:t>
                      </a:r>
                      <a:r>
                        <a:rPr lang="en-US" sz="1000" b="1" kern="0">
                          <a:latin typeface="Calibri"/>
                          <a:ea typeface="宋体"/>
                          <a:cs typeface="Times New Roman"/>
                        </a:rPr>
                        <a:t>1.2-CPI</a:t>
                      </a:r>
                      <a:r>
                        <a:rPr lang="zh-CN" sz="1000" b="1" kern="0">
                          <a:latin typeface="Calibri"/>
                          <a:ea typeface="宋体"/>
                          <a:cs typeface="Arial"/>
                        </a:rPr>
                        <a:t>）×</a:t>
                      </a:r>
                      <a:r>
                        <a:rPr lang="en-US" sz="1000" b="1" kern="0">
                          <a:latin typeface="Calibri"/>
                          <a:ea typeface="宋体"/>
                          <a:cs typeface="Times New Roman"/>
                        </a:rPr>
                        <a:t>526.32</a:t>
                      </a:r>
                      <a:endParaRPr lang="zh-CN" sz="1000" b="1" kern="10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zh-CN" sz="1000" b="1" kern="0">
                          <a:latin typeface="Calibri"/>
                          <a:ea typeface="宋体"/>
                          <a:cs typeface="Arial"/>
                        </a:rPr>
                        <a:t>≥</a:t>
                      </a:r>
                      <a:r>
                        <a:rPr lang="en-US" sz="1000" b="1" kern="0">
                          <a:latin typeface="Calibri"/>
                          <a:ea typeface="宋体"/>
                          <a:cs typeface="Times New Roman"/>
                        </a:rPr>
                        <a:t>1.2</a:t>
                      </a:r>
                      <a:endParaRPr lang="zh-CN" sz="1000" b="1" kern="10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00" b="1" kern="0" dirty="0">
                          <a:latin typeface="Calibri"/>
                          <a:ea typeface="宋体"/>
                          <a:cs typeface="Arial"/>
                        </a:rPr>
                        <a:t>0</a:t>
                      </a:r>
                      <a:endParaRPr lang="zh-CN" sz="1000" b="1" kern="100" dirty="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0440">
                <a:tc>
                  <a:txBody>
                    <a:bodyPr/>
                    <a:lstStyle/>
                    <a:p>
                      <a:pPr algn="ctr">
                        <a:spcAft>
                          <a:spcPts val="0"/>
                        </a:spcAft>
                      </a:pPr>
                      <a:r>
                        <a:rPr lang="en-US" sz="1000" b="1" kern="0">
                          <a:latin typeface="Calibri"/>
                          <a:ea typeface="宋体"/>
                          <a:cs typeface="Arial"/>
                        </a:rPr>
                        <a:t>CRE</a:t>
                      </a:r>
                      <a:endParaRPr lang="zh-CN" sz="1000" b="1" kern="10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00" b="1" kern="0">
                          <a:latin typeface="Calibri"/>
                          <a:ea typeface="宋体"/>
                          <a:cs typeface="Arial"/>
                        </a:rPr>
                        <a:t>0.10</a:t>
                      </a:r>
                      <a:endParaRPr lang="zh-CN" sz="1000" b="1" kern="10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zh-CN" sz="1000" b="1" kern="0">
                          <a:latin typeface="Calibri"/>
                          <a:ea typeface="宋体"/>
                          <a:cs typeface="Arial"/>
                        </a:rPr>
                        <a:t>≤</a:t>
                      </a:r>
                      <a:r>
                        <a:rPr lang="en-US" sz="1000" b="1" kern="0">
                          <a:latin typeface="Calibri"/>
                          <a:ea typeface="宋体"/>
                          <a:cs typeface="Times New Roman"/>
                        </a:rPr>
                        <a:t>60</a:t>
                      </a:r>
                      <a:endParaRPr lang="zh-CN" sz="1000" b="1" kern="10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00" b="1" kern="0">
                          <a:latin typeface="Calibri"/>
                          <a:ea typeface="宋体"/>
                          <a:cs typeface="Arial"/>
                        </a:rPr>
                        <a:t>100</a:t>
                      </a:r>
                      <a:endParaRPr lang="zh-CN" sz="1000" b="1" kern="10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000" b="1" kern="0">
                          <a:latin typeface="Calibri"/>
                          <a:ea typeface="宋体"/>
                          <a:cs typeface="Times New Roman"/>
                        </a:rPr>
                        <a:t>60</a:t>
                      </a:r>
                      <a:r>
                        <a:rPr lang="zh-CN" sz="1000" b="1" kern="0">
                          <a:latin typeface="Calibri"/>
                          <a:ea typeface="宋体"/>
                          <a:cs typeface="Times New Roman"/>
                        </a:rPr>
                        <a:t>＜</a:t>
                      </a:r>
                      <a:r>
                        <a:rPr lang="en-US" sz="1000" b="1" kern="0">
                          <a:latin typeface="Calibri"/>
                          <a:ea typeface="宋体"/>
                          <a:cs typeface="Times New Roman"/>
                        </a:rPr>
                        <a:t>CREP</a:t>
                      </a:r>
                      <a:r>
                        <a:rPr lang="zh-CN" sz="1000" b="1" kern="0">
                          <a:latin typeface="Calibri"/>
                          <a:ea typeface="宋体"/>
                          <a:cs typeface="Times New Roman"/>
                        </a:rPr>
                        <a:t>＜</a:t>
                      </a:r>
                      <a:r>
                        <a:rPr lang="en-US" sz="1000" b="1" kern="0">
                          <a:latin typeface="Calibri"/>
                          <a:ea typeface="宋体"/>
                          <a:cs typeface="Times New Roman"/>
                        </a:rPr>
                        <a:t>120</a:t>
                      </a:r>
                      <a:endParaRPr lang="zh-CN" sz="1000" b="1" kern="10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zh-CN" sz="1000" b="1" kern="0">
                          <a:latin typeface="Calibri"/>
                          <a:ea typeface="宋体"/>
                          <a:cs typeface="Arial"/>
                        </a:rPr>
                        <a:t>（</a:t>
                      </a:r>
                      <a:r>
                        <a:rPr lang="en-US" sz="1000" b="1" kern="0">
                          <a:latin typeface="Calibri"/>
                          <a:ea typeface="宋体"/>
                          <a:cs typeface="Times New Roman"/>
                        </a:rPr>
                        <a:t>120-CREP</a:t>
                      </a:r>
                      <a:r>
                        <a:rPr lang="zh-CN" sz="1000" b="1" kern="0">
                          <a:latin typeface="Calibri"/>
                          <a:ea typeface="宋体"/>
                          <a:cs typeface="Arial"/>
                        </a:rPr>
                        <a:t>）×</a:t>
                      </a:r>
                      <a:r>
                        <a:rPr lang="en-US" sz="1000" b="1" kern="0">
                          <a:latin typeface="Calibri"/>
                          <a:ea typeface="宋体"/>
                          <a:cs typeface="Times New Roman"/>
                        </a:rPr>
                        <a:t>1.66667</a:t>
                      </a:r>
                      <a:endParaRPr lang="zh-CN" sz="1000" b="1" kern="10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zh-CN" sz="1000" b="1" kern="0">
                          <a:latin typeface="Calibri"/>
                          <a:ea typeface="宋体"/>
                          <a:cs typeface="Arial"/>
                        </a:rPr>
                        <a:t>≥</a:t>
                      </a:r>
                      <a:r>
                        <a:rPr lang="en-US" sz="1000" b="1" kern="0">
                          <a:latin typeface="Calibri"/>
                          <a:ea typeface="宋体"/>
                          <a:cs typeface="Times New Roman"/>
                        </a:rPr>
                        <a:t>120</a:t>
                      </a:r>
                      <a:endParaRPr lang="zh-CN" sz="1000" b="1" kern="10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00" b="1" kern="0" dirty="0">
                          <a:latin typeface="Calibri"/>
                          <a:ea typeface="宋体"/>
                          <a:cs typeface="Arial"/>
                        </a:rPr>
                        <a:t>0</a:t>
                      </a:r>
                      <a:endParaRPr lang="zh-CN" sz="1000" b="1" kern="100" dirty="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8" name="矩形 7"/>
          <p:cNvSpPr/>
          <p:nvPr/>
        </p:nvSpPr>
        <p:spPr>
          <a:xfrm>
            <a:off x="1907704" y="5551396"/>
            <a:ext cx="6552728" cy="584775"/>
          </a:xfrm>
          <a:prstGeom prst="rect">
            <a:avLst/>
          </a:prstGeom>
        </p:spPr>
        <p:txBody>
          <a:bodyPr wrap="square">
            <a:spAutoFit/>
          </a:bodyPr>
          <a:lstStyle/>
          <a:p>
            <a:r>
              <a:rPr lang="zh-CN" altLang="zh-CN" sz="1600" dirty="0"/>
              <a:t>其中，上表中</a:t>
            </a:r>
            <a:r>
              <a:rPr lang="en-GB" altLang="zh-CN" sz="1600" dirty="0"/>
              <a:t>FRI</a:t>
            </a:r>
            <a:r>
              <a:rPr lang="zh-CN" altLang="zh-CN" sz="1600" dirty="0"/>
              <a:t>单位为</a:t>
            </a:r>
            <a:r>
              <a:rPr lang="en-GB" altLang="zh-CN" sz="1600" dirty="0"/>
              <a:t>µ</a:t>
            </a:r>
            <a:r>
              <a:rPr lang="en-GB" altLang="zh-CN" sz="1600" dirty="0" err="1"/>
              <a:t>Ci</a:t>
            </a:r>
            <a:r>
              <a:rPr lang="en-GB" altLang="zh-CN" sz="1600" dirty="0"/>
              <a:t>/g</a:t>
            </a:r>
            <a:r>
              <a:rPr lang="zh-CN" altLang="zh-CN" sz="1600" dirty="0"/>
              <a:t>、</a:t>
            </a:r>
            <a:r>
              <a:rPr lang="en-GB" altLang="zh-CN" sz="1600" dirty="0"/>
              <a:t>CRE</a:t>
            </a:r>
            <a:r>
              <a:rPr lang="zh-CN" altLang="zh-CN" sz="1600" dirty="0"/>
              <a:t>单位为人</a:t>
            </a:r>
            <a:r>
              <a:rPr lang="en-GB" altLang="zh-CN" sz="1600" dirty="0"/>
              <a:t>•rem</a:t>
            </a:r>
            <a:r>
              <a:rPr lang="zh-CN" altLang="zh-CN" sz="1600" dirty="0"/>
              <a:t>。（</a:t>
            </a:r>
            <a:r>
              <a:rPr lang="en-GB" altLang="zh-CN" sz="1600" dirty="0"/>
              <a:t>1µCi/g=3.7E+4Bg/g</a:t>
            </a:r>
            <a:r>
              <a:rPr lang="zh-CN" altLang="zh-CN" sz="1600" dirty="0"/>
              <a:t>，</a:t>
            </a:r>
            <a:r>
              <a:rPr lang="en-GB" altLang="zh-CN" sz="1600" dirty="0"/>
              <a:t>1</a:t>
            </a:r>
            <a:r>
              <a:rPr lang="zh-CN" altLang="zh-CN" sz="1600" dirty="0"/>
              <a:t>人</a:t>
            </a:r>
            <a:r>
              <a:rPr lang="en-GB" altLang="zh-CN" sz="1600" dirty="0"/>
              <a:t>•rem=0.01</a:t>
            </a:r>
            <a:r>
              <a:rPr lang="zh-CN" altLang="zh-CN" sz="1600" dirty="0"/>
              <a:t>人</a:t>
            </a:r>
            <a:r>
              <a:rPr lang="en-GB" altLang="zh-CN" sz="1600" dirty="0"/>
              <a:t>•</a:t>
            </a:r>
            <a:r>
              <a:rPr lang="en-GB" altLang="zh-CN" sz="1600" dirty="0" err="1"/>
              <a:t>Sv</a:t>
            </a:r>
            <a:r>
              <a:rPr lang="zh-CN" altLang="zh-CN" sz="1600" dirty="0"/>
              <a:t>）</a:t>
            </a:r>
            <a:endParaRPr lang="zh-CN" altLang="en-US" sz="1600" dirty="0"/>
          </a:p>
        </p:txBody>
      </p:sp>
    </p:spTree>
    <p:extLst>
      <p:ext uri="{BB962C8B-B14F-4D97-AF65-F5344CB8AC3E}">
        <p14:creationId xmlns:p14="http://schemas.microsoft.com/office/powerpoint/2010/main" val="3253593766"/>
      </p:ext>
    </p:extLst>
  </p:cSld>
  <p:clrMapOvr>
    <a:masterClrMapping/>
  </p:clrMapOvr>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矩形 36"/>
          <p:cNvSpPr/>
          <p:nvPr/>
        </p:nvSpPr>
        <p:spPr>
          <a:xfrm>
            <a:off x="8604250" y="6500285"/>
            <a:ext cx="431800" cy="28998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5" name="矩形 4"/>
          <p:cNvSpPr/>
          <p:nvPr/>
        </p:nvSpPr>
        <p:spPr>
          <a:xfrm>
            <a:off x="395536" y="1052736"/>
            <a:ext cx="8352928" cy="5539978"/>
          </a:xfrm>
          <a:prstGeom prst="rect">
            <a:avLst/>
          </a:prstGeom>
        </p:spPr>
        <p:txBody>
          <a:bodyPr wrap="square">
            <a:spAutoFit/>
          </a:bodyPr>
          <a:lstStyle/>
          <a:p>
            <a:pPr>
              <a:lnSpc>
                <a:spcPct val="150000"/>
              </a:lnSpc>
              <a:defRPr/>
            </a:pPr>
            <a:r>
              <a:rPr lang="zh-CN" altLang="zh-CN" sz="2000" b="1" dirty="0" smtClean="0" bmk="">
                <a:solidFill>
                  <a:prstClr val="black"/>
                </a:solidFill>
                <a:latin typeface="黑体" pitchFamily="49" charset="-122"/>
                <a:cs typeface="Times New Roman" pitchFamily="18" charset="0"/>
              </a:rPr>
              <a:t>第三章</a:t>
            </a:r>
            <a:r>
              <a:rPr lang="en-US" altLang="zh-CN" sz="2000" b="1" dirty="0" smtClean="0" bmk="">
                <a:solidFill>
                  <a:prstClr val="black"/>
                </a:solidFill>
                <a:latin typeface="黑体" pitchFamily="49" charset="-122"/>
                <a:cs typeface="Times New Roman" pitchFamily="18" charset="0"/>
              </a:rPr>
              <a:t>  </a:t>
            </a:r>
            <a:r>
              <a:rPr lang="zh-CN" altLang="zh-CN" sz="2000" b="1" dirty="0" smtClean="0" bmk="">
                <a:solidFill>
                  <a:prstClr val="black"/>
                </a:solidFill>
                <a:latin typeface="黑体" pitchFamily="49" charset="-122"/>
                <a:cs typeface="Times New Roman" pitchFamily="18" charset="0"/>
              </a:rPr>
              <a:t>核电厂运行业绩指标综合统计</a:t>
            </a:r>
            <a:endParaRPr lang="zh-CN" altLang="en-US" sz="2000" b="1" dirty="0" bmk="">
              <a:solidFill>
                <a:prstClr val="black"/>
              </a:solidFill>
              <a:latin typeface="Cambria" pitchFamily="18" charset="0"/>
              <a:cs typeface="Times New Roman" pitchFamily="18" charset="0"/>
            </a:endParaRPr>
          </a:p>
          <a:p>
            <a:pPr>
              <a:lnSpc>
                <a:spcPct val="150000"/>
              </a:lnSpc>
            </a:pPr>
            <a:r>
              <a:rPr lang="en-US" altLang="zh-CN" dirty="0" smtClean="0"/>
              <a:t> d</a:t>
            </a:r>
            <a:r>
              <a:rPr lang="zh-CN" altLang="en-US" dirty="0" smtClean="0"/>
              <a:t>）</a:t>
            </a:r>
            <a:r>
              <a:rPr lang="zh-CN" altLang="zh-CN" dirty="0" smtClean="0"/>
              <a:t>统计</a:t>
            </a:r>
            <a:r>
              <a:rPr lang="zh-CN" altLang="zh-CN" dirty="0"/>
              <a:t>频度与序列：</a:t>
            </a:r>
            <a:r>
              <a:rPr lang="en-GB" altLang="zh-CN" dirty="0"/>
              <a:t>WANO</a:t>
            </a:r>
            <a:r>
              <a:rPr lang="zh-CN" altLang="zh-CN" dirty="0"/>
              <a:t>官网按季度统计和发布，最小统计序列为机组，机组平均值为电厂值。</a:t>
            </a:r>
            <a:endParaRPr lang="en-US" altLang="zh-CN" b="1" dirty="0" smtClean="0"/>
          </a:p>
          <a:p>
            <a:pPr lvl="0">
              <a:lnSpc>
                <a:spcPct val="150000"/>
              </a:lnSpc>
            </a:pPr>
            <a:r>
              <a:rPr lang="en-US" altLang="zh-CN" dirty="0"/>
              <a:t>e</a:t>
            </a:r>
            <a:r>
              <a:rPr lang="zh-CN" altLang="en-US" dirty="0" smtClean="0"/>
              <a:t>）</a:t>
            </a:r>
            <a:r>
              <a:rPr lang="zh-CN" altLang="zh-CN" dirty="0" smtClean="0"/>
              <a:t>统计说明：</a:t>
            </a:r>
            <a:endParaRPr lang="zh-CN" altLang="zh-CN" sz="1400" dirty="0" smtClean="0"/>
          </a:p>
          <a:p>
            <a:pPr lvl="0">
              <a:lnSpc>
                <a:spcPct val="150000"/>
              </a:lnSpc>
            </a:pPr>
            <a:r>
              <a:rPr lang="en-US" altLang="zh-CN" dirty="0" smtClean="0"/>
              <a:t>1</a:t>
            </a:r>
            <a:r>
              <a:rPr lang="zh-CN" altLang="en-US" dirty="0" smtClean="0"/>
              <a:t>）</a:t>
            </a:r>
            <a:r>
              <a:rPr lang="zh-CN" altLang="zh-CN" dirty="0" smtClean="0"/>
              <a:t>有效指标的最低数量：计算综合指数时，有效的指标至少要有</a:t>
            </a:r>
            <a:r>
              <a:rPr lang="en-GB" altLang="zh-CN" dirty="0" smtClean="0"/>
              <a:t>5</a:t>
            </a:r>
            <a:r>
              <a:rPr lang="zh-CN" altLang="zh-CN" dirty="0" smtClean="0"/>
              <a:t>个（安全系统性能指标看作一个指标，三个系统中至少要有一个系统的指标可用才认为安全系统性能指标有效）。</a:t>
            </a:r>
            <a:endParaRPr lang="zh-CN" altLang="zh-CN" sz="1400" dirty="0" smtClean="0"/>
          </a:p>
          <a:p>
            <a:pPr lvl="0">
              <a:lnSpc>
                <a:spcPct val="150000"/>
              </a:lnSpc>
            </a:pPr>
            <a:r>
              <a:rPr lang="en-US" altLang="zh-CN" dirty="0" smtClean="0"/>
              <a:t>2</a:t>
            </a:r>
            <a:r>
              <a:rPr lang="zh-CN" altLang="en-US" dirty="0" smtClean="0"/>
              <a:t>）</a:t>
            </a:r>
            <a:r>
              <a:rPr lang="zh-CN" altLang="zh-CN" dirty="0" smtClean="0"/>
              <a:t>个别指标不可用时的处理：如果在计算综合指数时，有个别指标不可用，必须对综合指数进行归一化处理。归一化后的综合指数＝综合指数</a:t>
            </a:r>
            <a:r>
              <a:rPr lang="en-GB" altLang="zh-CN" dirty="0" smtClean="0"/>
              <a:t>/</a:t>
            </a:r>
            <a:r>
              <a:rPr lang="zh-CN" altLang="zh-CN" dirty="0" smtClean="0"/>
              <a:t>（</a:t>
            </a:r>
            <a:r>
              <a:rPr lang="en-GB" altLang="zh-CN" dirty="0" smtClean="0"/>
              <a:t>1</a:t>
            </a:r>
            <a:r>
              <a:rPr lang="zh-CN" altLang="zh-CN" dirty="0" smtClean="0"/>
              <a:t>－不可用指标的权重系数之和），例如：机组的综合指数在归一化前为</a:t>
            </a:r>
            <a:r>
              <a:rPr lang="en-GB" altLang="zh-CN" dirty="0" smtClean="0"/>
              <a:t>56.0</a:t>
            </a:r>
            <a:r>
              <a:rPr lang="zh-CN" altLang="zh-CN" dirty="0" smtClean="0"/>
              <a:t>，计算中有一个权重系数为</a:t>
            </a:r>
            <a:r>
              <a:rPr lang="en-GB" altLang="zh-CN" dirty="0" smtClean="0"/>
              <a:t>0.08</a:t>
            </a:r>
            <a:r>
              <a:rPr lang="zh-CN" altLang="zh-CN" dirty="0" smtClean="0"/>
              <a:t>的指标不可用，则归一化后的指数＝</a:t>
            </a:r>
            <a:r>
              <a:rPr lang="en-GB" altLang="zh-CN" dirty="0" smtClean="0"/>
              <a:t>56.0/</a:t>
            </a:r>
            <a:r>
              <a:rPr lang="zh-CN" altLang="zh-CN" dirty="0" smtClean="0"/>
              <a:t>（</a:t>
            </a:r>
            <a:r>
              <a:rPr lang="en-GB" altLang="zh-CN" dirty="0" smtClean="0"/>
              <a:t>1</a:t>
            </a:r>
            <a:r>
              <a:rPr lang="zh-CN" altLang="zh-CN" dirty="0" smtClean="0"/>
              <a:t>－</a:t>
            </a:r>
            <a:r>
              <a:rPr lang="en-GB" altLang="zh-CN" dirty="0" smtClean="0"/>
              <a:t>0.08</a:t>
            </a:r>
            <a:r>
              <a:rPr lang="zh-CN" altLang="zh-CN" dirty="0" smtClean="0"/>
              <a:t>）＝</a:t>
            </a:r>
            <a:r>
              <a:rPr lang="en-GB" altLang="zh-CN" dirty="0" smtClean="0"/>
              <a:t>60.9</a:t>
            </a:r>
            <a:endParaRPr lang="zh-CN" altLang="zh-CN" sz="1400" dirty="0" smtClean="0"/>
          </a:p>
          <a:p>
            <a:pPr lvl="0">
              <a:lnSpc>
                <a:spcPct val="150000"/>
              </a:lnSpc>
            </a:pPr>
            <a:r>
              <a:rPr lang="en-US" altLang="zh-CN" dirty="0" smtClean="0"/>
              <a:t>3</a:t>
            </a:r>
            <a:r>
              <a:rPr lang="zh-CN" altLang="en-US" dirty="0" smtClean="0"/>
              <a:t>）</a:t>
            </a:r>
            <a:r>
              <a:rPr lang="zh-CN" altLang="zh-CN" dirty="0" smtClean="0"/>
              <a:t>个别采用电厂值的指标的处理：应急交流电系统是一个电厂值。在多机组电厂中，计算机组综合指数值时使用这两项指标的电厂值。</a:t>
            </a:r>
            <a:endParaRPr lang="zh-CN" altLang="zh-CN" sz="1400" dirty="0" smtClean="0"/>
          </a:p>
        </p:txBody>
      </p:sp>
      <p:sp>
        <p:nvSpPr>
          <p:cNvPr id="6" name="矩形 20"/>
          <p:cNvSpPr>
            <a:spLocks noChangeArrowheads="1"/>
          </p:cNvSpPr>
          <p:nvPr/>
        </p:nvSpPr>
        <p:spPr bwMode="auto">
          <a:xfrm>
            <a:off x="2699792" y="188640"/>
            <a:ext cx="3429144" cy="369332"/>
          </a:xfrm>
          <a:prstGeom prst="rect">
            <a:avLst/>
          </a:prstGeom>
          <a:noFill/>
          <a:ln w="9525">
            <a:noFill/>
            <a:miter lim="800000"/>
            <a:headEnd/>
            <a:tailEnd/>
          </a:ln>
        </p:spPr>
        <p:txBody>
          <a:bodyPr wrap="none">
            <a:spAutoFit/>
          </a:bodyPr>
          <a:lstStyle/>
          <a:p>
            <a:pPr algn="ctr"/>
            <a:r>
              <a:rPr lang="en-US" altLang="zh-CN" b="1" dirty="0" smtClean="0"/>
              <a:t>1  </a:t>
            </a:r>
            <a:r>
              <a:rPr lang="zh-CN" altLang="zh-CN" b="1" dirty="0" smtClean="0"/>
              <a:t>核电厂运行业绩指标评定标准</a:t>
            </a:r>
            <a:endParaRPr lang="zh-CN" altLang="en-US" b="1" dirty="0" smtClean="0"/>
          </a:p>
        </p:txBody>
      </p:sp>
    </p:spTree>
    <p:extLst>
      <p:ext uri="{BB962C8B-B14F-4D97-AF65-F5344CB8AC3E}">
        <p14:creationId xmlns:p14="http://schemas.microsoft.com/office/powerpoint/2010/main" val="865858457"/>
      </p:ext>
    </p:extLst>
  </p:cSld>
  <p:clrMapOvr>
    <a:masterClrMapping/>
  </p:clrMapOvr>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矩形 36"/>
          <p:cNvSpPr/>
          <p:nvPr/>
        </p:nvSpPr>
        <p:spPr>
          <a:xfrm>
            <a:off x="8604250" y="6500285"/>
            <a:ext cx="431800" cy="28998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5" name="矩形 4"/>
          <p:cNvSpPr/>
          <p:nvPr/>
        </p:nvSpPr>
        <p:spPr>
          <a:xfrm>
            <a:off x="395536" y="1052736"/>
            <a:ext cx="8352928" cy="5539978"/>
          </a:xfrm>
          <a:prstGeom prst="rect">
            <a:avLst/>
          </a:prstGeom>
        </p:spPr>
        <p:txBody>
          <a:bodyPr wrap="square">
            <a:spAutoFit/>
          </a:bodyPr>
          <a:lstStyle/>
          <a:p>
            <a:pPr>
              <a:lnSpc>
                <a:spcPct val="150000"/>
              </a:lnSpc>
              <a:defRPr/>
            </a:pPr>
            <a:r>
              <a:rPr lang="zh-CN" altLang="zh-CN" sz="2000" b="1" dirty="0" smtClean="0" bmk="">
                <a:solidFill>
                  <a:prstClr val="black"/>
                </a:solidFill>
                <a:latin typeface="黑体" pitchFamily="49" charset="-122"/>
                <a:cs typeface="Times New Roman" pitchFamily="18" charset="0"/>
              </a:rPr>
              <a:t>第三章</a:t>
            </a:r>
            <a:r>
              <a:rPr lang="en-US" altLang="zh-CN" sz="2000" b="1" dirty="0" smtClean="0" bmk="">
                <a:solidFill>
                  <a:prstClr val="black"/>
                </a:solidFill>
                <a:latin typeface="黑体" pitchFamily="49" charset="-122"/>
                <a:cs typeface="Times New Roman" pitchFamily="18" charset="0"/>
              </a:rPr>
              <a:t>  </a:t>
            </a:r>
            <a:r>
              <a:rPr lang="zh-CN" altLang="zh-CN" sz="2000" b="1" dirty="0" smtClean="0" bmk="">
                <a:solidFill>
                  <a:prstClr val="black"/>
                </a:solidFill>
                <a:latin typeface="黑体" pitchFamily="49" charset="-122"/>
                <a:cs typeface="Times New Roman" pitchFamily="18" charset="0"/>
              </a:rPr>
              <a:t>核电厂运行业绩指标综合统计</a:t>
            </a:r>
            <a:endParaRPr lang="zh-CN" altLang="en-US" sz="2000" b="1" dirty="0" bmk="">
              <a:solidFill>
                <a:prstClr val="black"/>
              </a:solidFill>
              <a:latin typeface="Cambria" pitchFamily="18" charset="0"/>
              <a:cs typeface="Times New Roman" pitchFamily="18" charset="0"/>
            </a:endParaRPr>
          </a:p>
          <a:p>
            <a:pPr>
              <a:lnSpc>
                <a:spcPct val="150000"/>
              </a:lnSpc>
            </a:pPr>
            <a:endParaRPr lang="en-US" altLang="zh-CN" b="1" dirty="0" smtClean="0"/>
          </a:p>
          <a:p>
            <a:pPr lvl="0">
              <a:lnSpc>
                <a:spcPct val="150000"/>
              </a:lnSpc>
            </a:pPr>
            <a:r>
              <a:rPr lang="en-US" altLang="zh-CN" dirty="0" smtClean="0"/>
              <a:t>4</a:t>
            </a:r>
            <a:r>
              <a:rPr lang="zh-CN" altLang="en-US" dirty="0" smtClean="0"/>
              <a:t>）</a:t>
            </a:r>
            <a:r>
              <a:rPr lang="zh-CN" altLang="zh-CN" dirty="0" smtClean="0"/>
              <a:t>多机组电厂的电厂综合指数值：电厂综合指数值是机组综合指数值的平均值。例如，一个两机组的电厂，机组综合指数值分别为</a:t>
            </a:r>
            <a:r>
              <a:rPr lang="en-GB" altLang="zh-CN" dirty="0" smtClean="0"/>
              <a:t>67.4</a:t>
            </a:r>
            <a:r>
              <a:rPr lang="zh-CN" altLang="zh-CN" dirty="0" smtClean="0"/>
              <a:t>和</a:t>
            </a:r>
            <a:r>
              <a:rPr lang="en-GB" altLang="zh-CN" dirty="0" smtClean="0"/>
              <a:t>53.8</a:t>
            </a:r>
            <a:r>
              <a:rPr lang="zh-CN" altLang="zh-CN" dirty="0" smtClean="0"/>
              <a:t>，则电厂综合指数值＝（</a:t>
            </a:r>
            <a:r>
              <a:rPr lang="en-GB" altLang="zh-CN" dirty="0" smtClean="0"/>
              <a:t>67.4</a:t>
            </a:r>
            <a:r>
              <a:rPr lang="zh-CN" altLang="zh-CN" dirty="0" smtClean="0"/>
              <a:t>＋</a:t>
            </a:r>
            <a:r>
              <a:rPr lang="en-GB" altLang="zh-CN" dirty="0" smtClean="0"/>
              <a:t>53.8</a:t>
            </a:r>
            <a:r>
              <a:rPr lang="zh-CN" altLang="zh-CN" dirty="0" smtClean="0"/>
              <a:t>）</a:t>
            </a:r>
            <a:r>
              <a:rPr lang="en-GB" altLang="zh-CN" dirty="0" smtClean="0"/>
              <a:t>/2</a:t>
            </a:r>
            <a:r>
              <a:rPr lang="zh-CN" altLang="zh-CN" dirty="0" smtClean="0"/>
              <a:t>＝</a:t>
            </a:r>
            <a:r>
              <a:rPr lang="en-GB" altLang="zh-CN" dirty="0" smtClean="0"/>
              <a:t>60.6</a:t>
            </a:r>
            <a:r>
              <a:rPr lang="zh-CN" altLang="zh-CN" dirty="0" smtClean="0"/>
              <a:t>。可以使用机组综合值来确定组织综合指数值。</a:t>
            </a:r>
            <a:endParaRPr lang="zh-CN" altLang="zh-CN" sz="1400" dirty="0" smtClean="0"/>
          </a:p>
          <a:p>
            <a:pPr lvl="0">
              <a:lnSpc>
                <a:spcPct val="150000"/>
              </a:lnSpc>
            </a:pPr>
            <a:r>
              <a:rPr lang="en-US" altLang="zh-CN" dirty="0" smtClean="0"/>
              <a:t>5</a:t>
            </a:r>
            <a:r>
              <a:rPr lang="zh-CN" altLang="en-US" dirty="0" smtClean="0"/>
              <a:t>）</a:t>
            </a:r>
            <a:r>
              <a:rPr lang="zh-CN" altLang="zh-CN" dirty="0" smtClean="0"/>
              <a:t>单机组电厂的电厂综合指数值：对于单机组电厂，机组综合指数值就是电厂的综合指数值。</a:t>
            </a:r>
            <a:endParaRPr lang="zh-CN" altLang="zh-CN" sz="1400" dirty="0" smtClean="0"/>
          </a:p>
          <a:p>
            <a:pPr lvl="0">
              <a:lnSpc>
                <a:spcPct val="150000"/>
              </a:lnSpc>
            </a:pPr>
            <a:r>
              <a:rPr lang="en-US" altLang="zh-CN" dirty="0" smtClean="0"/>
              <a:t>6</a:t>
            </a:r>
            <a:r>
              <a:rPr lang="zh-CN" altLang="en-US" dirty="0" smtClean="0"/>
              <a:t>）</a:t>
            </a:r>
            <a:r>
              <a:rPr lang="zh-CN" altLang="zh-CN" dirty="0" smtClean="0"/>
              <a:t>综合指数得满分的条件主要有如下几点：</a:t>
            </a:r>
            <a:endParaRPr lang="zh-CN" altLang="zh-CN" sz="1400" dirty="0" smtClean="0"/>
          </a:p>
          <a:p>
            <a:pPr marL="2514600" lvl="5" indent="-365125">
              <a:lnSpc>
                <a:spcPct val="150000"/>
              </a:lnSpc>
              <a:buFont typeface="Wingdings" pitchFamily="2" charset="2"/>
              <a:buChar char="Ø"/>
            </a:pPr>
            <a:r>
              <a:rPr lang="en-GB" altLang="zh-CN" dirty="0" smtClean="0"/>
              <a:t>18</a:t>
            </a:r>
            <a:r>
              <a:rPr lang="zh-CN" altLang="zh-CN" dirty="0" smtClean="0"/>
              <a:t>个月内大修不超约</a:t>
            </a:r>
            <a:r>
              <a:rPr lang="en-GB" altLang="zh-CN" dirty="0" smtClean="0"/>
              <a:t>40</a:t>
            </a:r>
            <a:r>
              <a:rPr lang="zh-CN" altLang="zh-CN" dirty="0" smtClean="0"/>
              <a:t>天或</a:t>
            </a:r>
            <a:r>
              <a:rPr lang="en-GB" altLang="zh-CN" dirty="0" smtClean="0"/>
              <a:t>24</a:t>
            </a:r>
            <a:r>
              <a:rPr lang="zh-CN" altLang="zh-CN" dirty="0" smtClean="0"/>
              <a:t>个月内不超约</a:t>
            </a:r>
            <a:r>
              <a:rPr lang="en-GB" altLang="zh-CN" dirty="0" smtClean="0"/>
              <a:t>55</a:t>
            </a:r>
            <a:r>
              <a:rPr lang="zh-CN" altLang="zh-CN" dirty="0" smtClean="0"/>
              <a:t>天。</a:t>
            </a:r>
            <a:endParaRPr lang="zh-CN" altLang="zh-CN" sz="1400" dirty="0" smtClean="0"/>
          </a:p>
          <a:p>
            <a:pPr marL="2514600" lvl="5" indent="-365125">
              <a:lnSpc>
                <a:spcPct val="150000"/>
              </a:lnSpc>
              <a:buFont typeface="Wingdings" pitchFamily="2" charset="2"/>
              <a:buChar char="Ø"/>
            </a:pPr>
            <a:r>
              <a:rPr lang="en-GB" altLang="zh-CN" dirty="0" smtClean="0"/>
              <a:t>18</a:t>
            </a:r>
            <a:r>
              <a:rPr lang="zh-CN" altLang="zh-CN" dirty="0" smtClean="0"/>
              <a:t>个月内强迫损失不超约</a:t>
            </a:r>
            <a:r>
              <a:rPr lang="en-GB" altLang="zh-CN" dirty="0" smtClean="0"/>
              <a:t>5</a:t>
            </a:r>
            <a:r>
              <a:rPr lang="zh-CN" altLang="zh-CN" dirty="0" smtClean="0"/>
              <a:t>天或</a:t>
            </a:r>
            <a:r>
              <a:rPr lang="en-GB" altLang="zh-CN" dirty="0" smtClean="0"/>
              <a:t>24</a:t>
            </a:r>
            <a:r>
              <a:rPr lang="zh-CN" altLang="zh-CN" dirty="0" smtClean="0"/>
              <a:t>个月内不超约</a:t>
            </a:r>
            <a:r>
              <a:rPr lang="en-GB" altLang="zh-CN" dirty="0" smtClean="0"/>
              <a:t>6.5</a:t>
            </a:r>
            <a:r>
              <a:rPr lang="zh-CN" altLang="zh-CN" dirty="0" smtClean="0"/>
              <a:t>天。</a:t>
            </a:r>
            <a:endParaRPr lang="zh-CN" altLang="zh-CN" sz="1400" dirty="0" smtClean="0"/>
          </a:p>
          <a:p>
            <a:pPr marL="2514600" lvl="5" indent="-365125">
              <a:lnSpc>
                <a:spcPct val="150000"/>
              </a:lnSpc>
              <a:buFont typeface="Wingdings" pitchFamily="2" charset="2"/>
              <a:buChar char="Ø"/>
            </a:pPr>
            <a:r>
              <a:rPr lang="en-GB" altLang="zh-CN" dirty="0" smtClean="0"/>
              <a:t>24</a:t>
            </a:r>
            <a:r>
              <a:rPr lang="zh-CN" altLang="zh-CN" dirty="0" smtClean="0"/>
              <a:t>个月内自动紧急停堆次数不超过</a:t>
            </a:r>
            <a:r>
              <a:rPr lang="en-GB" altLang="zh-CN" dirty="0" smtClean="0"/>
              <a:t>1</a:t>
            </a:r>
            <a:r>
              <a:rPr lang="zh-CN" altLang="zh-CN" dirty="0" smtClean="0"/>
              <a:t>次。</a:t>
            </a:r>
            <a:endParaRPr lang="zh-CN" altLang="zh-CN" sz="1400" dirty="0" smtClean="0"/>
          </a:p>
          <a:p>
            <a:pPr marL="2514600" lvl="5" indent="-365125">
              <a:lnSpc>
                <a:spcPct val="150000"/>
              </a:lnSpc>
              <a:buFont typeface="Wingdings" pitchFamily="2" charset="2"/>
              <a:buChar char="Ø"/>
            </a:pPr>
            <a:r>
              <a:rPr lang="zh-CN" altLang="zh-CN" dirty="0" smtClean="0"/>
              <a:t>近一年内燃料可靠性不超过</a:t>
            </a:r>
            <a:r>
              <a:rPr lang="en-GB" altLang="zh-CN" dirty="0" smtClean="0"/>
              <a:t>19Bq/g</a:t>
            </a:r>
            <a:r>
              <a:rPr lang="zh-CN" altLang="zh-CN" dirty="0" smtClean="0"/>
              <a:t>。</a:t>
            </a:r>
            <a:endParaRPr lang="zh-CN" altLang="zh-CN" sz="1400" dirty="0" smtClean="0"/>
          </a:p>
          <a:p>
            <a:pPr marL="2514600" lvl="5" indent="-365125">
              <a:lnSpc>
                <a:spcPct val="150000"/>
              </a:lnSpc>
              <a:buFont typeface="Wingdings" pitchFamily="2" charset="2"/>
              <a:buChar char="Ø"/>
            </a:pPr>
            <a:r>
              <a:rPr lang="zh-CN" altLang="zh-CN" dirty="0" smtClean="0"/>
              <a:t>集体剂量在</a:t>
            </a:r>
            <a:r>
              <a:rPr lang="en-GB" altLang="zh-CN" dirty="0" smtClean="0"/>
              <a:t>18</a:t>
            </a:r>
            <a:r>
              <a:rPr lang="zh-CN" altLang="zh-CN" dirty="0" smtClean="0"/>
              <a:t>个月值和</a:t>
            </a:r>
            <a:r>
              <a:rPr lang="en-GB" altLang="zh-CN" dirty="0" smtClean="0"/>
              <a:t>2</a:t>
            </a:r>
            <a:r>
              <a:rPr lang="zh-CN" altLang="zh-CN" dirty="0" smtClean="0"/>
              <a:t>年值不超过</a:t>
            </a:r>
            <a:r>
              <a:rPr lang="en-GB" altLang="zh-CN" dirty="0" smtClean="0"/>
              <a:t>0</a:t>
            </a:r>
            <a:r>
              <a:rPr lang="en-US" altLang="zh-CN" dirty="0" smtClean="0"/>
              <a:t>.6</a:t>
            </a:r>
            <a:r>
              <a:rPr lang="zh-CN" altLang="zh-CN" dirty="0" smtClean="0"/>
              <a:t>人</a:t>
            </a:r>
            <a:r>
              <a:rPr lang="en-US" altLang="zh-CN" dirty="0" smtClean="0"/>
              <a:t>.</a:t>
            </a:r>
            <a:r>
              <a:rPr lang="en-US" altLang="zh-CN" dirty="0" err="1" smtClean="0"/>
              <a:t>Sv</a:t>
            </a:r>
            <a:r>
              <a:rPr lang="zh-CN" altLang="zh-CN" dirty="0" smtClean="0"/>
              <a:t>。</a:t>
            </a:r>
            <a:endParaRPr lang="zh-CN" altLang="zh-CN" sz="1400" dirty="0"/>
          </a:p>
        </p:txBody>
      </p:sp>
      <p:sp>
        <p:nvSpPr>
          <p:cNvPr id="6" name="矩形 20"/>
          <p:cNvSpPr>
            <a:spLocks noChangeArrowheads="1"/>
          </p:cNvSpPr>
          <p:nvPr/>
        </p:nvSpPr>
        <p:spPr bwMode="auto">
          <a:xfrm>
            <a:off x="2699792" y="188640"/>
            <a:ext cx="3429144" cy="369332"/>
          </a:xfrm>
          <a:prstGeom prst="rect">
            <a:avLst/>
          </a:prstGeom>
          <a:noFill/>
          <a:ln w="9525">
            <a:noFill/>
            <a:miter lim="800000"/>
            <a:headEnd/>
            <a:tailEnd/>
          </a:ln>
        </p:spPr>
        <p:txBody>
          <a:bodyPr wrap="none">
            <a:spAutoFit/>
          </a:bodyPr>
          <a:lstStyle/>
          <a:p>
            <a:pPr algn="ctr"/>
            <a:r>
              <a:rPr lang="en-US" altLang="zh-CN" b="1" dirty="0" smtClean="0"/>
              <a:t>1  </a:t>
            </a:r>
            <a:r>
              <a:rPr lang="zh-CN" altLang="zh-CN" b="1" dirty="0" smtClean="0"/>
              <a:t>核电厂运行业绩指标评定标准</a:t>
            </a:r>
            <a:endParaRPr lang="zh-CN" altLang="en-US" b="1" dirty="0" smtClean="0"/>
          </a:p>
        </p:txBody>
      </p:sp>
    </p:spTree>
    <p:extLst>
      <p:ext uri="{BB962C8B-B14F-4D97-AF65-F5344CB8AC3E}">
        <p14:creationId xmlns:p14="http://schemas.microsoft.com/office/powerpoint/2010/main" val="2371575416"/>
      </p:ext>
    </p:extLst>
  </p:cSld>
  <p:clrMapOvr>
    <a:masterClrMapping/>
  </p:clrMapOvr>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矩形 36"/>
          <p:cNvSpPr/>
          <p:nvPr/>
        </p:nvSpPr>
        <p:spPr>
          <a:xfrm>
            <a:off x="8604250" y="6500285"/>
            <a:ext cx="431800" cy="28998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5" name="矩形 4"/>
          <p:cNvSpPr/>
          <p:nvPr/>
        </p:nvSpPr>
        <p:spPr>
          <a:xfrm>
            <a:off x="395536" y="1052736"/>
            <a:ext cx="8352928" cy="1292662"/>
          </a:xfrm>
          <a:prstGeom prst="rect">
            <a:avLst/>
          </a:prstGeom>
        </p:spPr>
        <p:txBody>
          <a:bodyPr wrap="square">
            <a:spAutoFit/>
          </a:bodyPr>
          <a:lstStyle/>
          <a:p>
            <a:pPr>
              <a:lnSpc>
                <a:spcPct val="150000"/>
              </a:lnSpc>
              <a:defRPr/>
            </a:pPr>
            <a:r>
              <a:rPr lang="zh-CN" altLang="zh-CN" sz="2000" b="1" dirty="0" smtClean="0" bmk="">
                <a:solidFill>
                  <a:prstClr val="black"/>
                </a:solidFill>
                <a:latin typeface="黑体" pitchFamily="49" charset="-122"/>
                <a:cs typeface="Times New Roman" pitchFamily="18" charset="0"/>
              </a:rPr>
              <a:t>第三章</a:t>
            </a:r>
            <a:r>
              <a:rPr lang="en-US" altLang="zh-CN" sz="2000" b="1" dirty="0" smtClean="0" bmk="">
                <a:solidFill>
                  <a:prstClr val="black"/>
                </a:solidFill>
                <a:latin typeface="黑体" pitchFamily="49" charset="-122"/>
                <a:cs typeface="Times New Roman" pitchFamily="18" charset="0"/>
              </a:rPr>
              <a:t>  </a:t>
            </a:r>
            <a:r>
              <a:rPr lang="zh-CN" altLang="zh-CN" sz="2000" b="1" dirty="0" smtClean="0" bmk="">
                <a:solidFill>
                  <a:prstClr val="black"/>
                </a:solidFill>
                <a:latin typeface="黑体" pitchFamily="49" charset="-122"/>
                <a:cs typeface="Times New Roman" pitchFamily="18" charset="0"/>
              </a:rPr>
              <a:t>核电厂运行业绩指标综合统计</a:t>
            </a:r>
            <a:endParaRPr lang="zh-CN" altLang="en-US" sz="2000" b="1" dirty="0" bmk="">
              <a:solidFill>
                <a:prstClr val="black"/>
              </a:solidFill>
              <a:latin typeface="Cambria" pitchFamily="18" charset="0"/>
              <a:cs typeface="Times New Roman" pitchFamily="18" charset="0"/>
            </a:endParaRPr>
          </a:p>
          <a:p>
            <a:pPr>
              <a:lnSpc>
                <a:spcPct val="150000"/>
              </a:lnSpc>
            </a:pPr>
            <a:endParaRPr lang="en-US" altLang="zh-CN" b="1" dirty="0" smtClean="0"/>
          </a:p>
          <a:p>
            <a:pPr marL="342900" lvl="0" indent="-342900">
              <a:lnSpc>
                <a:spcPct val="150000"/>
              </a:lnSpc>
              <a:buFont typeface="+mj-lt"/>
              <a:buAutoNum type="alphaLcParenR"/>
            </a:pPr>
            <a:endParaRPr lang="zh-CN" altLang="zh-CN" sz="1400" dirty="0"/>
          </a:p>
        </p:txBody>
      </p:sp>
      <p:sp>
        <p:nvSpPr>
          <p:cNvPr id="6" name="矩形 5"/>
          <p:cNvSpPr/>
          <p:nvPr/>
        </p:nvSpPr>
        <p:spPr>
          <a:xfrm>
            <a:off x="611560" y="1988840"/>
            <a:ext cx="3005951" cy="338554"/>
          </a:xfrm>
          <a:prstGeom prst="rect">
            <a:avLst/>
          </a:prstGeom>
        </p:spPr>
        <p:txBody>
          <a:bodyPr wrap="none">
            <a:spAutoFit/>
          </a:bodyPr>
          <a:lstStyle/>
          <a:p>
            <a:r>
              <a:rPr lang="zh-CN" altLang="zh-CN" sz="1600" b="1" dirty="0" smtClean="0"/>
              <a:t>第十五条</a:t>
            </a:r>
            <a:r>
              <a:rPr lang="en-US" altLang="zh-CN" sz="1600" b="1" dirty="0" smtClean="0"/>
              <a:t>  </a:t>
            </a:r>
            <a:r>
              <a:rPr lang="zh-CN" altLang="zh-CN" sz="1600" dirty="0" smtClean="0"/>
              <a:t>指标得分统计如下表</a:t>
            </a:r>
            <a:r>
              <a:rPr lang="en-US" altLang="zh-CN" sz="1600" dirty="0" smtClean="0"/>
              <a:t>:</a:t>
            </a:r>
            <a:endParaRPr lang="zh-CN" altLang="en-US" sz="1600" dirty="0"/>
          </a:p>
        </p:txBody>
      </p:sp>
      <p:sp>
        <p:nvSpPr>
          <p:cNvPr id="7" name="矩形 20"/>
          <p:cNvSpPr>
            <a:spLocks noChangeArrowheads="1"/>
          </p:cNvSpPr>
          <p:nvPr/>
        </p:nvSpPr>
        <p:spPr bwMode="auto">
          <a:xfrm>
            <a:off x="2699792" y="188640"/>
            <a:ext cx="3429144" cy="369332"/>
          </a:xfrm>
          <a:prstGeom prst="rect">
            <a:avLst/>
          </a:prstGeom>
          <a:noFill/>
          <a:ln w="9525">
            <a:noFill/>
            <a:miter lim="800000"/>
            <a:headEnd/>
            <a:tailEnd/>
          </a:ln>
        </p:spPr>
        <p:txBody>
          <a:bodyPr wrap="none">
            <a:spAutoFit/>
          </a:bodyPr>
          <a:lstStyle/>
          <a:p>
            <a:pPr algn="ctr"/>
            <a:r>
              <a:rPr lang="en-US" altLang="zh-CN" b="1" dirty="0" smtClean="0"/>
              <a:t>1  </a:t>
            </a:r>
            <a:r>
              <a:rPr lang="zh-CN" altLang="zh-CN" b="1" dirty="0" smtClean="0"/>
              <a:t>核电厂运行业绩指标评定标准</a:t>
            </a:r>
            <a:endParaRPr lang="zh-CN" altLang="en-US" b="1" dirty="0" smtClean="0"/>
          </a:p>
        </p:txBody>
      </p:sp>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2492896"/>
            <a:ext cx="7992690" cy="37473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82636140"/>
      </p:ext>
    </p:extLst>
  </p:cSld>
  <p:clrMapOvr>
    <a:masterClrMapping/>
  </p:clrMapOvr>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矩形 36"/>
          <p:cNvSpPr/>
          <p:nvPr/>
        </p:nvSpPr>
        <p:spPr>
          <a:xfrm>
            <a:off x="8604250" y="6500285"/>
            <a:ext cx="431800" cy="28998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7" name="矩形 6"/>
          <p:cNvSpPr/>
          <p:nvPr/>
        </p:nvSpPr>
        <p:spPr>
          <a:xfrm>
            <a:off x="2195736" y="2564904"/>
            <a:ext cx="4968552" cy="1323439"/>
          </a:xfrm>
          <a:prstGeom prst="rect">
            <a:avLst/>
          </a:prstGeom>
        </p:spPr>
        <p:txBody>
          <a:bodyPr wrap="square">
            <a:spAutoFit/>
          </a:bodyPr>
          <a:lstStyle/>
          <a:p>
            <a:pPr algn="ctr" fontAlgn="base">
              <a:spcBef>
                <a:spcPct val="0"/>
              </a:spcBef>
              <a:spcAft>
                <a:spcPct val="0"/>
              </a:spcAft>
              <a:defRPr/>
            </a:pPr>
            <a:r>
              <a:rPr lang="zh-CN" altLang="zh-CN" sz="4000" b="1" kern="0" dirty="0" smtClean="0">
                <a:latin typeface="微软雅黑" panose="020B0503020204020204" pitchFamily="34" charset="-122"/>
                <a:ea typeface="微软雅黑" panose="020B0503020204020204" pitchFamily="34" charset="-122"/>
              </a:rPr>
              <a:t>核能优质工程现场复查规程</a:t>
            </a:r>
            <a:endParaRPr lang="zh-CN" altLang="en-US" sz="4000" b="1" kern="0" dirty="0">
              <a:latin typeface="微软雅黑" panose="020B0503020204020204" pitchFamily="34" charset="-122"/>
              <a:ea typeface="微软雅黑" panose="020B0503020204020204" pitchFamily="34" charset="-122"/>
            </a:endParaRPr>
          </a:p>
        </p:txBody>
      </p:sp>
      <p:sp>
        <p:nvSpPr>
          <p:cNvPr id="4" name="矩形 20"/>
          <p:cNvSpPr>
            <a:spLocks noChangeArrowheads="1"/>
          </p:cNvSpPr>
          <p:nvPr/>
        </p:nvSpPr>
        <p:spPr bwMode="auto">
          <a:xfrm>
            <a:off x="2843808" y="260648"/>
            <a:ext cx="3249608" cy="369332"/>
          </a:xfrm>
          <a:prstGeom prst="rect">
            <a:avLst/>
          </a:prstGeom>
          <a:noFill/>
          <a:ln w="9525">
            <a:noFill/>
            <a:miter lim="800000"/>
            <a:headEnd/>
            <a:tailEnd/>
          </a:ln>
        </p:spPr>
        <p:txBody>
          <a:bodyPr wrap="none">
            <a:spAutoFit/>
          </a:bodyPr>
          <a:lstStyle/>
          <a:p>
            <a:r>
              <a:rPr lang="en-US" altLang="zh-CN" b="1" dirty="0" smtClean="0"/>
              <a:t>2   </a:t>
            </a:r>
            <a:r>
              <a:rPr lang="zh-CN" altLang="zh-CN" b="1" dirty="0" smtClean="0"/>
              <a:t>核能优质工程现场复查规程</a:t>
            </a:r>
            <a:endParaRPr lang="zh-CN" altLang="en-US" b="1" dirty="0"/>
          </a:p>
        </p:txBody>
      </p:sp>
    </p:spTree>
    <p:extLst>
      <p:ext uri="{BB962C8B-B14F-4D97-AF65-F5344CB8AC3E}">
        <p14:creationId xmlns:p14="http://schemas.microsoft.com/office/powerpoint/2010/main" val="2742125224"/>
      </p:ext>
    </p:extLst>
  </p:cSld>
  <p:clrMapOvr>
    <a:masterClrMapping/>
  </p:clrMapOvr>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矩形 36"/>
          <p:cNvSpPr/>
          <p:nvPr/>
        </p:nvSpPr>
        <p:spPr>
          <a:xfrm>
            <a:off x="8604250" y="6500285"/>
            <a:ext cx="431800" cy="28998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graphicFrame>
        <p:nvGraphicFramePr>
          <p:cNvPr id="7" name="表格 6"/>
          <p:cNvGraphicFramePr>
            <a:graphicFrameLocks noGrp="1"/>
          </p:cNvGraphicFramePr>
          <p:nvPr>
            <p:extLst>
              <p:ext uri="{D42A27DB-BD31-4B8C-83A1-F6EECF244321}">
                <p14:modId xmlns:p14="http://schemas.microsoft.com/office/powerpoint/2010/main" val="3916408288"/>
              </p:ext>
            </p:extLst>
          </p:nvPr>
        </p:nvGraphicFramePr>
        <p:xfrm>
          <a:off x="467543" y="1412779"/>
          <a:ext cx="8352607" cy="4896544"/>
        </p:xfrm>
        <a:graphic>
          <a:graphicData uri="http://schemas.openxmlformats.org/drawingml/2006/table">
            <a:tbl>
              <a:tblPr/>
              <a:tblGrid>
                <a:gridCol w="1148099"/>
                <a:gridCol w="837583"/>
                <a:gridCol w="1607662"/>
                <a:gridCol w="1148638"/>
                <a:gridCol w="1148638"/>
                <a:gridCol w="841903"/>
                <a:gridCol w="810042"/>
                <a:gridCol w="810042"/>
              </a:tblGrid>
              <a:tr h="512798">
                <a:tc rowSpan="2">
                  <a:txBody>
                    <a:bodyPr/>
                    <a:lstStyle/>
                    <a:p>
                      <a:pPr algn="ctr">
                        <a:spcAft>
                          <a:spcPts val="0"/>
                        </a:spcAft>
                      </a:pPr>
                      <a:r>
                        <a:rPr lang="zh-CN" sz="1200" b="1" kern="100" dirty="0">
                          <a:latin typeface="等线"/>
                          <a:ea typeface="仿宋_GB2312"/>
                          <a:cs typeface="Times New Roman"/>
                        </a:rPr>
                        <a:t>序号</a:t>
                      </a:r>
                      <a:endParaRPr lang="zh-CN" sz="1200" b="1" kern="100" dirty="0">
                        <a:latin typeface="等线"/>
                        <a:ea typeface="宋体"/>
                        <a:cs typeface="Times New Roman"/>
                      </a:endParaRPr>
                    </a:p>
                  </a:txBody>
                  <a:tcPr marL="37466" marR="37466" marT="37466" marB="3746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gridSpan="2">
                  <a:txBody>
                    <a:bodyPr/>
                    <a:lstStyle/>
                    <a:p>
                      <a:pPr algn="ctr">
                        <a:spcAft>
                          <a:spcPts val="0"/>
                        </a:spcAft>
                      </a:pPr>
                      <a:r>
                        <a:rPr lang="zh-CN" sz="1200" b="1" kern="100" dirty="0">
                          <a:latin typeface="等线"/>
                          <a:ea typeface="仿宋_GB2312"/>
                          <a:cs typeface="Times New Roman"/>
                        </a:rPr>
                        <a:t>运行业绩指标</a:t>
                      </a:r>
                      <a:endParaRPr lang="zh-CN" sz="1200" b="1" kern="100" dirty="0">
                        <a:latin typeface="等线"/>
                        <a:ea typeface="宋体"/>
                        <a:cs typeface="Times New Roman"/>
                      </a:endParaRPr>
                    </a:p>
                  </a:txBody>
                  <a:tcPr marL="37466" marR="37466" marT="37466" marB="3746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hMerge="1">
                  <a:txBody>
                    <a:bodyPr/>
                    <a:lstStyle/>
                    <a:p>
                      <a:endParaRPr lang="zh-CN" altLang="en-US"/>
                    </a:p>
                  </a:txBody>
                  <a:tcPr/>
                </a:tc>
                <a:tc gridSpan="2">
                  <a:txBody>
                    <a:bodyPr/>
                    <a:lstStyle/>
                    <a:p>
                      <a:pPr algn="ctr">
                        <a:spcAft>
                          <a:spcPts val="0"/>
                        </a:spcAft>
                      </a:pPr>
                      <a:r>
                        <a:rPr lang="zh-CN" sz="1200" b="1" kern="100" dirty="0">
                          <a:latin typeface="等线"/>
                          <a:ea typeface="仿宋_GB2312"/>
                          <a:cs typeface="宋体"/>
                        </a:rPr>
                        <a:t>机组单项指标得分</a:t>
                      </a:r>
                      <a:endParaRPr lang="zh-CN" sz="1200" b="1" kern="100" dirty="0">
                        <a:latin typeface="等线"/>
                        <a:ea typeface="宋体"/>
                        <a:cs typeface="Times New Roman"/>
                      </a:endParaRPr>
                    </a:p>
                  </a:txBody>
                  <a:tcPr marL="37466" marR="37466" marT="37466" marB="3746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gridSpan="3">
                  <a:txBody>
                    <a:bodyPr/>
                    <a:lstStyle/>
                    <a:p>
                      <a:pPr algn="ctr">
                        <a:spcAft>
                          <a:spcPts val="0"/>
                        </a:spcAft>
                      </a:pPr>
                      <a:r>
                        <a:rPr lang="zh-CN" sz="1200" b="1" kern="100" dirty="0">
                          <a:latin typeface="等线"/>
                          <a:ea typeface="仿宋_GB2312"/>
                          <a:cs typeface="宋体"/>
                        </a:rPr>
                        <a:t>电厂综合得分</a:t>
                      </a:r>
                      <a:endParaRPr lang="zh-CN" sz="1200" b="1" kern="100" dirty="0">
                        <a:latin typeface="等线"/>
                        <a:ea typeface="宋体"/>
                        <a:cs typeface="Times New Roman"/>
                      </a:endParaRPr>
                    </a:p>
                  </a:txBody>
                  <a:tcPr marL="37466" marR="37466" marT="37466" marB="3746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tr>
              <a:tr h="453913">
                <a:tc vMerge="1">
                  <a:txBody>
                    <a:bodyPr/>
                    <a:lstStyle/>
                    <a:p>
                      <a:endParaRPr lang="zh-CN" altLang="en-US"/>
                    </a:p>
                  </a:txBody>
                  <a:tcPr/>
                </a:tc>
                <a:tc gridSpan="2" vMerge="1">
                  <a:txBody>
                    <a:bodyPr/>
                    <a:lstStyle/>
                    <a:p>
                      <a:endParaRPr lang="zh-CN" altLang="en-US"/>
                    </a:p>
                  </a:txBody>
                  <a:tcPr/>
                </a:tc>
                <a:tc hMerge="1" vMerge="1">
                  <a:txBody>
                    <a:bodyPr/>
                    <a:lstStyle/>
                    <a:p>
                      <a:endParaRPr lang="zh-CN" altLang="en-US"/>
                    </a:p>
                  </a:txBody>
                  <a:tcPr/>
                </a:tc>
                <a:tc>
                  <a:txBody>
                    <a:bodyPr/>
                    <a:lstStyle/>
                    <a:p>
                      <a:pPr algn="ctr">
                        <a:spcAft>
                          <a:spcPts val="0"/>
                        </a:spcAft>
                      </a:pPr>
                      <a:r>
                        <a:rPr lang="en-US" sz="1200" b="1" kern="100" dirty="0">
                          <a:latin typeface="仿宋_GB2312"/>
                          <a:ea typeface="宋体"/>
                          <a:cs typeface="宋体"/>
                        </a:rPr>
                        <a:t>X</a:t>
                      </a:r>
                      <a:r>
                        <a:rPr lang="zh-CN" sz="1200" b="1" kern="100" dirty="0">
                          <a:latin typeface="等线"/>
                          <a:ea typeface="仿宋_GB2312"/>
                          <a:cs typeface="宋体"/>
                        </a:rPr>
                        <a:t>机组</a:t>
                      </a:r>
                      <a:endParaRPr lang="zh-CN" sz="1200" b="1" kern="100" dirty="0">
                        <a:latin typeface="等线"/>
                        <a:ea typeface="宋体"/>
                        <a:cs typeface="Times New Roman"/>
                      </a:endParaRPr>
                    </a:p>
                  </a:txBody>
                  <a:tcPr marL="12342" marR="123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b="1" kern="100">
                          <a:latin typeface="仿宋_GB2312"/>
                          <a:ea typeface="宋体"/>
                          <a:cs typeface="宋体"/>
                        </a:rPr>
                        <a:t>X</a:t>
                      </a:r>
                      <a:r>
                        <a:rPr lang="zh-CN" sz="1200" b="1" kern="100">
                          <a:latin typeface="等线"/>
                          <a:ea typeface="仿宋_GB2312"/>
                          <a:cs typeface="宋体"/>
                        </a:rPr>
                        <a:t>机组</a:t>
                      </a:r>
                      <a:endParaRPr lang="zh-CN" sz="1200" b="1" kern="100">
                        <a:latin typeface="等线"/>
                        <a:ea typeface="宋体"/>
                        <a:cs typeface="Times New Roman"/>
                      </a:endParaRPr>
                    </a:p>
                  </a:txBody>
                  <a:tcPr marL="12342" marR="123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200" b="1" kern="100">
                          <a:latin typeface="等线"/>
                          <a:ea typeface="仿宋_GB2312"/>
                          <a:cs typeface="宋体"/>
                        </a:rPr>
                        <a:t>电厂单项得分</a:t>
                      </a:r>
                      <a:endParaRPr lang="zh-CN" sz="1200" b="1" kern="100">
                        <a:latin typeface="等线"/>
                        <a:ea typeface="宋体"/>
                        <a:cs typeface="Times New Roman"/>
                      </a:endParaRPr>
                    </a:p>
                  </a:txBody>
                  <a:tcPr marL="37466" marR="37466" marT="37466" marB="3746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200" b="1" kern="100">
                          <a:latin typeface="等线"/>
                          <a:ea typeface="仿宋_GB2312"/>
                          <a:cs typeface="宋体"/>
                        </a:rPr>
                        <a:t>权重</a:t>
                      </a:r>
                      <a:endParaRPr lang="zh-CN" sz="1200" b="1" kern="100">
                        <a:latin typeface="等线"/>
                        <a:ea typeface="宋体"/>
                        <a:cs typeface="Times New Roman"/>
                      </a:endParaRPr>
                    </a:p>
                  </a:txBody>
                  <a:tcPr marL="37466" marR="37466" marT="37466" marB="3746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200" b="1" kern="100">
                          <a:latin typeface="等线"/>
                          <a:ea typeface="仿宋_GB2312"/>
                          <a:cs typeface="宋体"/>
                        </a:rPr>
                        <a:t>单项加权得分</a:t>
                      </a:r>
                      <a:endParaRPr lang="zh-CN" sz="1200" b="1" kern="100">
                        <a:latin typeface="等线"/>
                        <a:ea typeface="宋体"/>
                        <a:cs typeface="Times New Roman"/>
                      </a:endParaRPr>
                    </a:p>
                  </a:txBody>
                  <a:tcPr marL="37466" marR="37466" marT="37466" marB="3746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5546">
                <a:tc>
                  <a:txBody>
                    <a:bodyPr/>
                    <a:lstStyle/>
                    <a:p>
                      <a:pPr marL="144145" algn="just">
                        <a:spcAft>
                          <a:spcPts val="0"/>
                        </a:spcAft>
                        <a:tabLst>
                          <a:tab pos="71755" algn="l"/>
                        </a:tabLst>
                      </a:pPr>
                      <a:r>
                        <a:rPr lang="en-US" sz="1200" b="1" kern="100">
                          <a:latin typeface="仿宋_GB2312"/>
                          <a:ea typeface="宋体"/>
                          <a:cs typeface="Times New Roman"/>
                        </a:rPr>
                        <a:t>1</a:t>
                      </a:r>
                      <a:endParaRPr lang="zh-CN" sz="1200" b="1" kern="100">
                        <a:latin typeface="等线"/>
                        <a:ea typeface="宋体"/>
                        <a:cs typeface="Times New Roman"/>
                      </a:endParaRPr>
                    </a:p>
                  </a:txBody>
                  <a:tcPr marL="37466" marR="37466" marT="37466" marB="3746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l" fontAlgn="ctr">
                        <a:spcAft>
                          <a:spcPts val="0"/>
                        </a:spcAft>
                      </a:pPr>
                      <a:r>
                        <a:rPr lang="zh-CN" sz="1200" b="1" kern="100" dirty="0">
                          <a:latin typeface="等线"/>
                          <a:ea typeface="仿宋_GB2312"/>
                          <a:cs typeface="Times New Roman"/>
                        </a:rPr>
                        <a:t>机组能力因子（</a:t>
                      </a:r>
                      <a:r>
                        <a:rPr lang="en-US" sz="1200" b="1" kern="100" dirty="0">
                          <a:latin typeface="等线"/>
                          <a:ea typeface="仿宋_GB2312"/>
                          <a:cs typeface="Times New Roman"/>
                        </a:rPr>
                        <a:t>UCF</a:t>
                      </a:r>
                      <a:r>
                        <a:rPr lang="zh-CN" sz="1200" b="1" kern="100" dirty="0">
                          <a:latin typeface="等线"/>
                          <a:ea typeface="仿宋_GB2312"/>
                          <a:cs typeface="Times New Roman"/>
                        </a:rPr>
                        <a:t>）</a:t>
                      </a:r>
                      <a:endParaRPr lang="zh-CN" sz="1200" b="1" kern="100" dirty="0">
                        <a:latin typeface="等线"/>
                        <a:ea typeface="宋体"/>
                        <a:cs typeface="Times New Roman"/>
                      </a:endParaRPr>
                    </a:p>
                  </a:txBody>
                  <a:tcPr marL="37466" marR="37466" marT="37466" marB="3746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a:txBody>
                    <a:bodyPr/>
                    <a:lstStyle/>
                    <a:p>
                      <a:pPr algn="l">
                        <a:spcAft>
                          <a:spcPts val="0"/>
                        </a:spcAft>
                      </a:pPr>
                      <a:endParaRPr lang="en-US" sz="1200" b="1" kern="100" dirty="0">
                        <a:latin typeface="仿宋_GB2312"/>
                        <a:ea typeface="宋体"/>
                        <a:cs typeface="Times New Roman"/>
                      </a:endParaRPr>
                    </a:p>
                  </a:txBody>
                  <a:tcPr marL="37466" marR="37466" marT="37466" marB="3746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endParaRPr lang="en-US" sz="1200" b="1" kern="100">
                        <a:latin typeface="仿宋_GB2312"/>
                        <a:ea typeface="宋体"/>
                        <a:cs typeface="Times New Roman"/>
                      </a:endParaRPr>
                    </a:p>
                  </a:txBody>
                  <a:tcPr marL="37466" marR="37466" marT="37466" marB="3746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1200" b="1" kern="0">
                        <a:latin typeface="仿宋_GB2312"/>
                        <a:ea typeface="宋体"/>
                        <a:cs typeface="Arial"/>
                      </a:endParaRPr>
                    </a:p>
                  </a:txBody>
                  <a:tcPr marL="37466" marR="37466" marT="37466" marB="3746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b="1" kern="0">
                          <a:latin typeface="仿宋_GB2312"/>
                          <a:ea typeface="宋体"/>
                          <a:cs typeface="Arial"/>
                        </a:rPr>
                        <a:t>0.15</a:t>
                      </a:r>
                      <a:endParaRPr lang="zh-CN" sz="1200" b="1" kern="100">
                        <a:latin typeface="等线"/>
                        <a:ea typeface="宋体"/>
                        <a:cs typeface="Times New Roman"/>
                      </a:endParaRPr>
                    </a:p>
                  </a:txBody>
                  <a:tcPr marL="37466" marR="37466" marT="37466" marB="3746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1200" b="1" kern="0">
                        <a:latin typeface="仿宋_GB2312"/>
                        <a:ea typeface="宋体"/>
                        <a:cs typeface="Arial"/>
                      </a:endParaRPr>
                    </a:p>
                  </a:txBody>
                  <a:tcPr marL="37466" marR="37466" marT="37466" marB="3746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5546">
                <a:tc>
                  <a:txBody>
                    <a:bodyPr/>
                    <a:lstStyle/>
                    <a:p>
                      <a:pPr marL="144145" algn="just">
                        <a:spcAft>
                          <a:spcPts val="0"/>
                        </a:spcAft>
                        <a:tabLst>
                          <a:tab pos="71755" algn="l"/>
                        </a:tabLst>
                      </a:pPr>
                      <a:r>
                        <a:rPr lang="en-US" sz="1200" b="1" kern="100">
                          <a:latin typeface="仿宋_GB2312"/>
                          <a:ea typeface="宋体"/>
                          <a:cs typeface="Times New Roman"/>
                        </a:rPr>
                        <a:t>2</a:t>
                      </a:r>
                      <a:endParaRPr lang="zh-CN" sz="1200" b="1" kern="100">
                        <a:latin typeface="等线"/>
                        <a:ea typeface="宋体"/>
                        <a:cs typeface="Times New Roman"/>
                      </a:endParaRPr>
                    </a:p>
                  </a:txBody>
                  <a:tcPr marL="37466" marR="37466" marT="37466" marB="3746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l" fontAlgn="ctr">
                        <a:spcAft>
                          <a:spcPts val="0"/>
                        </a:spcAft>
                      </a:pPr>
                      <a:r>
                        <a:rPr lang="zh-CN" sz="1200" b="1" kern="100">
                          <a:latin typeface="等线"/>
                          <a:ea typeface="仿宋_GB2312"/>
                          <a:cs typeface="Times New Roman"/>
                        </a:rPr>
                        <a:t>强迫能力损失率（</a:t>
                      </a:r>
                      <a:r>
                        <a:rPr lang="en-US" sz="1200" b="1" kern="100">
                          <a:latin typeface="等线"/>
                          <a:ea typeface="仿宋_GB2312"/>
                          <a:cs typeface="Times New Roman"/>
                        </a:rPr>
                        <a:t>FLR</a:t>
                      </a:r>
                      <a:r>
                        <a:rPr lang="zh-CN" sz="1200" b="1" kern="100">
                          <a:latin typeface="等线"/>
                          <a:ea typeface="仿宋_GB2312"/>
                          <a:cs typeface="Times New Roman"/>
                        </a:rPr>
                        <a:t>）</a:t>
                      </a:r>
                      <a:endParaRPr lang="zh-CN" sz="1200" b="1" kern="100">
                        <a:latin typeface="等线"/>
                        <a:ea typeface="宋体"/>
                        <a:cs typeface="Times New Roman"/>
                      </a:endParaRPr>
                    </a:p>
                  </a:txBody>
                  <a:tcPr marL="37466" marR="37466" marT="37466" marB="3746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a:txBody>
                    <a:bodyPr/>
                    <a:lstStyle/>
                    <a:p>
                      <a:pPr algn="l">
                        <a:spcAft>
                          <a:spcPts val="0"/>
                        </a:spcAft>
                      </a:pPr>
                      <a:endParaRPr lang="en-US" sz="1200" b="1" kern="100" dirty="0">
                        <a:latin typeface="仿宋_GB2312"/>
                        <a:ea typeface="宋体"/>
                        <a:cs typeface="Times New Roman"/>
                      </a:endParaRPr>
                    </a:p>
                  </a:txBody>
                  <a:tcPr marL="37466" marR="37466" marT="37466" marB="3746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endParaRPr lang="en-US" sz="1200" b="1" kern="100" dirty="0">
                        <a:latin typeface="仿宋_GB2312"/>
                        <a:ea typeface="宋体"/>
                        <a:cs typeface="Times New Roman"/>
                      </a:endParaRPr>
                    </a:p>
                  </a:txBody>
                  <a:tcPr marL="37466" marR="37466" marT="37466" marB="3746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1200" b="1" kern="0">
                        <a:latin typeface="仿宋_GB2312"/>
                        <a:ea typeface="宋体"/>
                        <a:cs typeface="Arial"/>
                      </a:endParaRPr>
                    </a:p>
                  </a:txBody>
                  <a:tcPr marL="37466" marR="37466" marT="37466" marB="3746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b="1" kern="0">
                          <a:latin typeface="仿宋_GB2312"/>
                          <a:ea typeface="宋体"/>
                          <a:cs typeface="Arial"/>
                        </a:rPr>
                        <a:t>0.15</a:t>
                      </a:r>
                      <a:endParaRPr lang="zh-CN" sz="1200" b="1" kern="100">
                        <a:latin typeface="等线"/>
                        <a:ea typeface="宋体"/>
                        <a:cs typeface="Times New Roman"/>
                      </a:endParaRPr>
                    </a:p>
                  </a:txBody>
                  <a:tcPr marL="37466" marR="37466" marT="37466" marB="3746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1200" b="1" kern="0">
                        <a:latin typeface="仿宋_GB2312"/>
                        <a:ea typeface="宋体"/>
                        <a:cs typeface="Arial"/>
                      </a:endParaRPr>
                    </a:p>
                  </a:txBody>
                  <a:tcPr marL="37466" marR="37466" marT="37466" marB="3746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3913">
                <a:tc>
                  <a:txBody>
                    <a:bodyPr/>
                    <a:lstStyle/>
                    <a:p>
                      <a:pPr marL="144145" algn="just">
                        <a:spcAft>
                          <a:spcPts val="0"/>
                        </a:spcAft>
                        <a:tabLst>
                          <a:tab pos="71755" algn="l"/>
                        </a:tabLst>
                      </a:pPr>
                      <a:r>
                        <a:rPr lang="en-US" sz="1200" b="1" kern="100">
                          <a:latin typeface="仿宋_GB2312"/>
                          <a:ea typeface="宋体"/>
                          <a:cs typeface="Times New Roman"/>
                        </a:rPr>
                        <a:t>3</a:t>
                      </a:r>
                      <a:endParaRPr lang="zh-CN" sz="1200" b="1" kern="100">
                        <a:latin typeface="等线"/>
                        <a:ea typeface="宋体"/>
                        <a:cs typeface="Times New Roman"/>
                      </a:endParaRPr>
                    </a:p>
                  </a:txBody>
                  <a:tcPr marL="37466" marR="37466" marT="37466" marB="3746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l" fontAlgn="ctr">
                        <a:spcAft>
                          <a:spcPts val="0"/>
                        </a:spcAft>
                      </a:pPr>
                      <a:r>
                        <a:rPr lang="en-US" sz="1200" b="1" kern="100" dirty="0">
                          <a:latin typeface="仿宋_GB2312"/>
                          <a:ea typeface="宋体"/>
                          <a:cs typeface="Times New Roman"/>
                        </a:rPr>
                        <a:t>7000</a:t>
                      </a:r>
                      <a:r>
                        <a:rPr lang="zh-CN" sz="1200" b="1" kern="100" dirty="0">
                          <a:latin typeface="等线"/>
                          <a:ea typeface="仿宋_GB2312"/>
                          <a:cs typeface="Times New Roman"/>
                        </a:rPr>
                        <a:t>临界小时非计划自动紧急停堆次数（</a:t>
                      </a:r>
                      <a:r>
                        <a:rPr lang="en-US" sz="1200" b="1" kern="100" dirty="0">
                          <a:latin typeface="等线"/>
                          <a:ea typeface="仿宋_GB2312"/>
                          <a:cs typeface="Times New Roman"/>
                        </a:rPr>
                        <a:t>UA7</a:t>
                      </a:r>
                      <a:r>
                        <a:rPr lang="zh-CN" sz="1200" b="1" kern="100" dirty="0">
                          <a:latin typeface="等线"/>
                          <a:ea typeface="仿宋_GB2312"/>
                          <a:cs typeface="Times New Roman"/>
                        </a:rPr>
                        <a:t>）</a:t>
                      </a:r>
                      <a:endParaRPr lang="zh-CN" sz="1200" b="1" kern="100" dirty="0">
                        <a:latin typeface="等线"/>
                        <a:ea typeface="宋体"/>
                        <a:cs typeface="Times New Roman"/>
                      </a:endParaRPr>
                    </a:p>
                  </a:txBody>
                  <a:tcPr marL="37466" marR="37466" marT="37466" marB="3746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a:txBody>
                    <a:bodyPr/>
                    <a:lstStyle/>
                    <a:p>
                      <a:pPr algn="just">
                        <a:spcAft>
                          <a:spcPts val="0"/>
                        </a:spcAft>
                      </a:pPr>
                      <a:endParaRPr lang="en-US" sz="1200" b="1" kern="100">
                        <a:latin typeface="仿宋_GB2312"/>
                        <a:ea typeface="宋体"/>
                        <a:cs typeface="Times New Roman"/>
                      </a:endParaRPr>
                    </a:p>
                  </a:txBody>
                  <a:tcPr marL="37466" marR="37466" marT="37466" marB="3746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en-US" sz="1200" b="1" kern="100" dirty="0">
                        <a:latin typeface="仿宋_GB2312"/>
                        <a:ea typeface="宋体"/>
                        <a:cs typeface="Times New Roman"/>
                      </a:endParaRPr>
                    </a:p>
                  </a:txBody>
                  <a:tcPr marL="37466" marR="37466" marT="37466" marB="3746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1200" b="1" kern="0" dirty="0">
                        <a:latin typeface="仿宋_GB2312"/>
                        <a:ea typeface="宋体"/>
                        <a:cs typeface="Arial"/>
                      </a:endParaRPr>
                    </a:p>
                  </a:txBody>
                  <a:tcPr marL="37466" marR="37466" marT="37466" marB="3746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b="1" kern="0">
                          <a:latin typeface="仿宋_GB2312"/>
                          <a:ea typeface="宋体"/>
                          <a:cs typeface="Arial"/>
                        </a:rPr>
                        <a:t>0.15</a:t>
                      </a:r>
                      <a:endParaRPr lang="zh-CN" sz="1200" b="1" kern="100">
                        <a:latin typeface="等线"/>
                        <a:ea typeface="宋体"/>
                        <a:cs typeface="Times New Roman"/>
                      </a:endParaRPr>
                    </a:p>
                  </a:txBody>
                  <a:tcPr marL="37466" marR="37466" marT="37466" marB="3746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1200" b="1" kern="0">
                        <a:latin typeface="仿宋_GB2312"/>
                        <a:ea typeface="宋体"/>
                        <a:cs typeface="Arial"/>
                      </a:endParaRPr>
                    </a:p>
                  </a:txBody>
                  <a:tcPr marL="37466" marR="37466" marT="37466" marB="3746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5546">
                <a:tc>
                  <a:txBody>
                    <a:bodyPr/>
                    <a:lstStyle/>
                    <a:p>
                      <a:pPr marL="144145" algn="just">
                        <a:spcAft>
                          <a:spcPts val="0"/>
                        </a:spcAft>
                        <a:tabLst>
                          <a:tab pos="71755" algn="l"/>
                        </a:tabLst>
                      </a:pPr>
                      <a:r>
                        <a:rPr lang="en-US" sz="1200" b="1" kern="100">
                          <a:latin typeface="仿宋_GB2312"/>
                          <a:ea typeface="宋体"/>
                          <a:cs typeface="Times New Roman"/>
                        </a:rPr>
                        <a:t>4</a:t>
                      </a:r>
                      <a:endParaRPr lang="zh-CN" sz="1200" b="1" kern="100">
                        <a:latin typeface="等线"/>
                        <a:ea typeface="宋体"/>
                        <a:cs typeface="Times New Roman"/>
                      </a:endParaRPr>
                    </a:p>
                  </a:txBody>
                  <a:tcPr marL="37466" marR="37466" marT="37466" marB="3746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l" fontAlgn="ctr">
                        <a:spcAft>
                          <a:spcPts val="0"/>
                        </a:spcAft>
                      </a:pPr>
                      <a:r>
                        <a:rPr lang="zh-CN" sz="1200" b="1" kern="100">
                          <a:latin typeface="等线"/>
                          <a:ea typeface="仿宋_GB2312"/>
                          <a:cs typeface="Times New Roman"/>
                        </a:rPr>
                        <a:t>安全系统性能</a:t>
                      </a:r>
                      <a:endParaRPr lang="zh-CN" sz="1200" b="1" kern="100">
                        <a:latin typeface="等线"/>
                        <a:ea typeface="宋体"/>
                        <a:cs typeface="Times New Roman"/>
                      </a:endParaRPr>
                    </a:p>
                  </a:txBody>
                  <a:tcPr marL="37466" marR="37466" marT="37466" marB="3746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spcAft>
                          <a:spcPts val="0"/>
                        </a:spcAft>
                      </a:pPr>
                      <a:r>
                        <a:rPr lang="zh-CN" sz="1200" b="1" kern="100">
                          <a:latin typeface="等线"/>
                          <a:ea typeface="仿宋_GB2312"/>
                          <a:cs typeface="Times New Roman"/>
                        </a:rPr>
                        <a:t>高压安注系统（</a:t>
                      </a:r>
                      <a:r>
                        <a:rPr lang="en-US" sz="1200" b="1" kern="100">
                          <a:latin typeface="等线"/>
                          <a:ea typeface="仿宋_GB2312"/>
                          <a:cs typeface="Times New Roman"/>
                        </a:rPr>
                        <a:t>SP1</a:t>
                      </a:r>
                      <a:r>
                        <a:rPr lang="zh-CN" sz="1200" b="1" kern="100">
                          <a:latin typeface="等线"/>
                          <a:ea typeface="仿宋_GB2312"/>
                          <a:cs typeface="Times New Roman"/>
                        </a:rPr>
                        <a:t>）</a:t>
                      </a:r>
                      <a:endParaRPr lang="zh-CN" sz="1200" b="1" kern="100">
                        <a:latin typeface="等线"/>
                        <a:ea typeface="宋体"/>
                        <a:cs typeface="Times New Roman"/>
                      </a:endParaRPr>
                    </a:p>
                  </a:txBody>
                  <a:tcPr marL="37466" marR="37466" marT="37466" marB="3746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en-US" sz="1200" b="1" kern="100">
                        <a:latin typeface="仿宋_GB2312"/>
                        <a:ea typeface="宋体"/>
                        <a:cs typeface="Times New Roman"/>
                      </a:endParaRPr>
                    </a:p>
                  </a:txBody>
                  <a:tcPr marL="37466" marR="37466" marT="37466" marB="3746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en-US" sz="1200" b="1" kern="100">
                        <a:latin typeface="仿宋_GB2312"/>
                        <a:ea typeface="宋体"/>
                        <a:cs typeface="Times New Roman"/>
                      </a:endParaRPr>
                    </a:p>
                  </a:txBody>
                  <a:tcPr marL="37466" marR="37466" marT="37466" marB="3746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1200" b="1" kern="0">
                        <a:latin typeface="仿宋_GB2312"/>
                        <a:ea typeface="宋体"/>
                        <a:cs typeface="Arial"/>
                      </a:endParaRPr>
                    </a:p>
                  </a:txBody>
                  <a:tcPr marL="37466" marR="37466" marT="37466" marB="3746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b="1" kern="0" dirty="0">
                          <a:latin typeface="仿宋_GB2312"/>
                          <a:ea typeface="宋体"/>
                          <a:cs typeface="Arial"/>
                        </a:rPr>
                        <a:t>0.10</a:t>
                      </a:r>
                      <a:endParaRPr lang="zh-CN" sz="1200" b="1" kern="100" dirty="0">
                        <a:latin typeface="等线"/>
                        <a:ea typeface="宋体"/>
                        <a:cs typeface="Times New Roman"/>
                      </a:endParaRPr>
                    </a:p>
                  </a:txBody>
                  <a:tcPr marL="37466" marR="37466" marT="37466" marB="3746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1200" b="1" kern="0">
                        <a:latin typeface="仿宋_GB2312"/>
                        <a:ea typeface="宋体"/>
                        <a:cs typeface="Arial"/>
                      </a:endParaRPr>
                    </a:p>
                  </a:txBody>
                  <a:tcPr marL="37466" marR="37466" marT="37466" marB="3746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5546">
                <a:tc>
                  <a:txBody>
                    <a:bodyPr/>
                    <a:lstStyle/>
                    <a:p>
                      <a:pPr marL="144145" algn="just">
                        <a:spcAft>
                          <a:spcPts val="0"/>
                        </a:spcAft>
                        <a:tabLst>
                          <a:tab pos="71755" algn="l"/>
                        </a:tabLst>
                      </a:pPr>
                      <a:r>
                        <a:rPr lang="en-US" sz="1200" b="1" kern="100">
                          <a:latin typeface="仿宋_GB2312"/>
                          <a:ea typeface="宋体"/>
                          <a:cs typeface="Times New Roman"/>
                        </a:rPr>
                        <a:t>5</a:t>
                      </a:r>
                      <a:endParaRPr lang="zh-CN" sz="1200" b="1" kern="100">
                        <a:latin typeface="等线"/>
                        <a:ea typeface="宋体"/>
                        <a:cs typeface="Times New Roman"/>
                      </a:endParaRPr>
                    </a:p>
                  </a:txBody>
                  <a:tcPr marL="37466" marR="37466" marT="37466" marB="3746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zh-CN" altLang="en-US"/>
                    </a:p>
                  </a:txBody>
                  <a:tcPr/>
                </a:tc>
                <a:tc>
                  <a:txBody>
                    <a:bodyPr/>
                    <a:lstStyle/>
                    <a:p>
                      <a:pPr algn="l" fontAlgn="ctr">
                        <a:spcAft>
                          <a:spcPts val="0"/>
                        </a:spcAft>
                      </a:pPr>
                      <a:r>
                        <a:rPr lang="zh-CN" sz="1200" b="1" kern="100">
                          <a:latin typeface="等线"/>
                          <a:ea typeface="仿宋_GB2312"/>
                          <a:cs typeface="Times New Roman"/>
                        </a:rPr>
                        <a:t>辅助给水系统（</a:t>
                      </a:r>
                      <a:r>
                        <a:rPr lang="en-US" sz="1200" b="1" kern="100">
                          <a:latin typeface="等线"/>
                          <a:ea typeface="仿宋_GB2312"/>
                          <a:cs typeface="Times New Roman"/>
                        </a:rPr>
                        <a:t>SP2</a:t>
                      </a:r>
                      <a:r>
                        <a:rPr lang="zh-CN" sz="1200" b="1" kern="100">
                          <a:latin typeface="等线"/>
                          <a:ea typeface="仿宋_GB2312"/>
                          <a:cs typeface="Times New Roman"/>
                        </a:rPr>
                        <a:t>）</a:t>
                      </a:r>
                      <a:endParaRPr lang="zh-CN" sz="1200" b="1" kern="100">
                        <a:latin typeface="等线"/>
                        <a:ea typeface="宋体"/>
                        <a:cs typeface="Times New Roman"/>
                      </a:endParaRPr>
                    </a:p>
                  </a:txBody>
                  <a:tcPr marL="37466" marR="37466" marT="37466" marB="3746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en-US" sz="1200" b="1" kern="100">
                        <a:latin typeface="仿宋_GB2312"/>
                        <a:ea typeface="宋体"/>
                        <a:cs typeface="Times New Roman"/>
                      </a:endParaRPr>
                    </a:p>
                  </a:txBody>
                  <a:tcPr marL="37466" marR="37466" marT="37466" marB="3746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en-US" sz="1200" b="1" kern="100">
                        <a:latin typeface="仿宋_GB2312"/>
                        <a:ea typeface="宋体"/>
                        <a:cs typeface="Times New Roman"/>
                      </a:endParaRPr>
                    </a:p>
                  </a:txBody>
                  <a:tcPr marL="37466" marR="37466" marT="37466" marB="3746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1200" b="1" kern="0">
                        <a:latin typeface="仿宋_GB2312"/>
                        <a:ea typeface="宋体"/>
                        <a:cs typeface="Arial"/>
                      </a:endParaRPr>
                    </a:p>
                  </a:txBody>
                  <a:tcPr marL="37466" marR="37466" marT="37466" marB="3746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b="1" kern="0" dirty="0">
                          <a:latin typeface="仿宋_GB2312"/>
                          <a:ea typeface="宋体"/>
                          <a:cs typeface="Arial"/>
                        </a:rPr>
                        <a:t>0.10</a:t>
                      </a:r>
                      <a:endParaRPr lang="zh-CN" sz="1200" b="1" kern="100" dirty="0">
                        <a:latin typeface="等线"/>
                        <a:ea typeface="宋体"/>
                        <a:cs typeface="Times New Roman"/>
                      </a:endParaRPr>
                    </a:p>
                  </a:txBody>
                  <a:tcPr marL="37466" marR="37466" marT="37466" marB="3746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1200" b="1" kern="0" dirty="0">
                        <a:latin typeface="仿宋_GB2312"/>
                        <a:ea typeface="宋体"/>
                        <a:cs typeface="Arial"/>
                      </a:endParaRPr>
                    </a:p>
                  </a:txBody>
                  <a:tcPr marL="37466" marR="37466" marT="37466" marB="3746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3913">
                <a:tc>
                  <a:txBody>
                    <a:bodyPr/>
                    <a:lstStyle/>
                    <a:p>
                      <a:pPr algn="ctr">
                        <a:spcAft>
                          <a:spcPts val="0"/>
                        </a:spcAft>
                      </a:pPr>
                      <a:r>
                        <a:rPr lang="en-US" sz="1200" b="1" kern="100">
                          <a:latin typeface="仿宋_GB2312"/>
                          <a:ea typeface="宋体"/>
                          <a:cs typeface="Times New Roman"/>
                        </a:rPr>
                        <a:t>6</a:t>
                      </a:r>
                      <a:endParaRPr lang="zh-CN" sz="1200" b="1" kern="100">
                        <a:latin typeface="等线"/>
                        <a:ea typeface="宋体"/>
                        <a:cs typeface="Times New Roman"/>
                      </a:endParaRPr>
                    </a:p>
                  </a:txBody>
                  <a:tcPr marL="37466" marR="37466" marT="37466" marB="3746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zh-CN" altLang="en-US"/>
                    </a:p>
                  </a:txBody>
                  <a:tcPr/>
                </a:tc>
                <a:tc>
                  <a:txBody>
                    <a:bodyPr/>
                    <a:lstStyle/>
                    <a:p>
                      <a:pPr algn="l" fontAlgn="ctr">
                        <a:spcAft>
                          <a:spcPts val="0"/>
                        </a:spcAft>
                      </a:pPr>
                      <a:r>
                        <a:rPr lang="zh-CN" sz="1200" b="1" kern="100" dirty="0">
                          <a:latin typeface="等线"/>
                          <a:ea typeface="仿宋_GB2312"/>
                          <a:cs typeface="Times New Roman"/>
                        </a:rPr>
                        <a:t>应急交流电源系统（</a:t>
                      </a:r>
                      <a:r>
                        <a:rPr lang="en-US" sz="1200" b="1" kern="100" dirty="0">
                          <a:latin typeface="等线"/>
                          <a:ea typeface="仿宋_GB2312"/>
                          <a:cs typeface="Times New Roman"/>
                        </a:rPr>
                        <a:t>SP5</a:t>
                      </a:r>
                      <a:r>
                        <a:rPr lang="zh-CN" sz="1200" b="1" kern="100" dirty="0">
                          <a:latin typeface="等线"/>
                          <a:ea typeface="仿宋_GB2312"/>
                          <a:cs typeface="Times New Roman"/>
                        </a:rPr>
                        <a:t>）</a:t>
                      </a:r>
                      <a:endParaRPr lang="zh-CN" sz="1200" b="1" kern="100" dirty="0">
                        <a:latin typeface="等线"/>
                        <a:ea typeface="宋体"/>
                        <a:cs typeface="Times New Roman"/>
                      </a:endParaRPr>
                    </a:p>
                  </a:txBody>
                  <a:tcPr marL="37466" marR="37466" marT="37466" marB="3746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en-US" sz="1200" b="1" kern="100">
                        <a:latin typeface="仿宋_GB2312"/>
                        <a:ea typeface="宋体"/>
                        <a:cs typeface="Times New Roman"/>
                      </a:endParaRPr>
                    </a:p>
                  </a:txBody>
                  <a:tcPr marL="37466" marR="37466" marT="37466" marB="3746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en-US" sz="1200" b="1" kern="100">
                        <a:latin typeface="仿宋_GB2312"/>
                        <a:ea typeface="宋体"/>
                        <a:cs typeface="Times New Roman"/>
                      </a:endParaRPr>
                    </a:p>
                  </a:txBody>
                  <a:tcPr marL="37466" marR="37466" marT="37466" marB="3746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1200" b="1" kern="0">
                        <a:latin typeface="仿宋_GB2312"/>
                        <a:ea typeface="宋体"/>
                        <a:cs typeface="Arial"/>
                      </a:endParaRPr>
                    </a:p>
                  </a:txBody>
                  <a:tcPr marL="37466" marR="37466" marT="37466" marB="3746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b="1" kern="0">
                          <a:latin typeface="仿宋_GB2312"/>
                          <a:ea typeface="宋体"/>
                          <a:cs typeface="Arial"/>
                        </a:rPr>
                        <a:t>0.10</a:t>
                      </a:r>
                      <a:endParaRPr lang="zh-CN" sz="1200" b="1" kern="100">
                        <a:latin typeface="等线"/>
                        <a:ea typeface="宋体"/>
                        <a:cs typeface="Times New Roman"/>
                      </a:endParaRPr>
                    </a:p>
                  </a:txBody>
                  <a:tcPr marL="37466" marR="37466" marT="37466" marB="3746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1200" b="1" kern="0" dirty="0">
                        <a:latin typeface="仿宋_GB2312"/>
                        <a:ea typeface="宋体"/>
                        <a:cs typeface="Arial"/>
                      </a:endParaRPr>
                    </a:p>
                  </a:txBody>
                  <a:tcPr marL="37466" marR="37466" marT="37466" marB="3746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5546">
                <a:tc>
                  <a:txBody>
                    <a:bodyPr/>
                    <a:lstStyle/>
                    <a:p>
                      <a:pPr marL="144145" algn="just">
                        <a:spcAft>
                          <a:spcPts val="0"/>
                        </a:spcAft>
                        <a:tabLst>
                          <a:tab pos="71755" algn="l"/>
                        </a:tabLst>
                      </a:pPr>
                      <a:r>
                        <a:rPr lang="en-US" sz="1200" b="1" kern="100">
                          <a:latin typeface="仿宋_GB2312"/>
                          <a:ea typeface="宋体"/>
                          <a:cs typeface="Times New Roman"/>
                        </a:rPr>
                        <a:t>7</a:t>
                      </a:r>
                      <a:endParaRPr lang="zh-CN" sz="1200" b="1" kern="100">
                        <a:latin typeface="等线"/>
                        <a:ea typeface="宋体"/>
                        <a:cs typeface="Times New Roman"/>
                      </a:endParaRPr>
                    </a:p>
                  </a:txBody>
                  <a:tcPr marL="37466" marR="37466" marT="37466" marB="3746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l" fontAlgn="ctr">
                        <a:spcAft>
                          <a:spcPts val="0"/>
                        </a:spcAft>
                      </a:pPr>
                      <a:r>
                        <a:rPr lang="zh-CN" sz="1200" b="1" kern="100" dirty="0">
                          <a:latin typeface="等线"/>
                          <a:ea typeface="仿宋_GB2312"/>
                          <a:cs typeface="Times New Roman"/>
                        </a:rPr>
                        <a:t>燃料可靠性（</a:t>
                      </a:r>
                      <a:r>
                        <a:rPr lang="en-US" sz="1200" b="1" kern="100" dirty="0">
                          <a:latin typeface="等线"/>
                          <a:ea typeface="仿宋_GB2312"/>
                          <a:cs typeface="Times New Roman"/>
                        </a:rPr>
                        <a:t>FRI</a:t>
                      </a:r>
                      <a:r>
                        <a:rPr lang="zh-CN" sz="1200" b="1" kern="100" dirty="0">
                          <a:latin typeface="等线"/>
                          <a:ea typeface="仿宋_GB2312"/>
                          <a:cs typeface="Times New Roman"/>
                        </a:rPr>
                        <a:t>）</a:t>
                      </a:r>
                      <a:endParaRPr lang="zh-CN" sz="1200" b="1" kern="100" dirty="0">
                        <a:latin typeface="等线"/>
                        <a:ea typeface="宋体"/>
                        <a:cs typeface="Times New Roman"/>
                      </a:endParaRPr>
                    </a:p>
                  </a:txBody>
                  <a:tcPr marL="37466" marR="37466" marT="37466" marB="3746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a:txBody>
                    <a:bodyPr/>
                    <a:lstStyle/>
                    <a:p>
                      <a:pPr algn="just">
                        <a:spcAft>
                          <a:spcPts val="0"/>
                        </a:spcAft>
                      </a:pPr>
                      <a:endParaRPr lang="en-US" sz="1200" b="1" kern="100">
                        <a:latin typeface="仿宋_GB2312"/>
                        <a:ea typeface="宋体"/>
                        <a:cs typeface="Times New Roman"/>
                      </a:endParaRPr>
                    </a:p>
                  </a:txBody>
                  <a:tcPr marL="37466" marR="37466" marT="37466" marB="3746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en-US" sz="1200" b="1" kern="100">
                        <a:latin typeface="仿宋_GB2312"/>
                        <a:ea typeface="宋体"/>
                        <a:cs typeface="Times New Roman"/>
                      </a:endParaRPr>
                    </a:p>
                  </a:txBody>
                  <a:tcPr marL="37466" marR="37466" marT="37466" marB="3746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1200" b="1" kern="0">
                        <a:latin typeface="仿宋_GB2312"/>
                        <a:ea typeface="宋体"/>
                        <a:cs typeface="Arial"/>
                      </a:endParaRPr>
                    </a:p>
                  </a:txBody>
                  <a:tcPr marL="37466" marR="37466" marT="37466" marB="3746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b="1" kern="0">
                          <a:latin typeface="仿宋_GB2312"/>
                          <a:ea typeface="宋体"/>
                          <a:cs typeface="Arial"/>
                        </a:rPr>
                        <a:t>0.10</a:t>
                      </a:r>
                      <a:endParaRPr lang="zh-CN" sz="1200" b="1" kern="100">
                        <a:latin typeface="等线"/>
                        <a:ea typeface="宋体"/>
                        <a:cs typeface="Times New Roman"/>
                      </a:endParaRPr>
                    </a:p>
                  </a:txBody>
                  <a:tcPr marL="37466" marR="37466" marT="37466" marB="3746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1200" b="1" kern="0" dirty="0">
                        <a:latin typeface="仿宋_GB2312"/>
                        <a:ea typeface="宋体"/>
                        <a:cs typeface="Arial"/>
                      </a:endParaRPr>
                    </a:p>
                  </a:txBody>
                  <a:tcPr marL="37466" marR="37466" marT="37466" marB="3746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5546">
                <a:tc>
                  <a:txBody>
                    <a:bodyPr/>
                    <a:lstStyle/>
                    <a:p>
                      <a:pPr marL="144145" algn="just">
                        <a:spcAft>
                          <a:spcPts val="0"/>
                        </a:spcAft>
                        <a:tabLst>
                          <a:tab pos="71755" algn="l"/>
                        </a:tabLst>
                      </a:pPr>
                      <a:r>
                        <a:rPr lang="en-US" sz="1200" b="1" kern="100">
                          <a:latin typeface="仿宋_GB2312"/>
                          <a:ea typeface="宋体"/>
                          <a:cs typeface="Times New Roman"/>
                        </a:rPr>
                        <a:t>8</a:t>
                      </a:r>
                      <a:endParaRPr lang="zh-CN" sz="1200" b="1" kern="100">
                        <a:latin typeface="等线"/>
                        <a:ea typeface="宋体"/>
                        <a:cs typeface="Times New Roman"/>
                      </a:endParaRPr>
                    </a:p>
                  </a:txBody>
                  <a:tcPr marL="37466" marR="37466" marT="37466" marB="3746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l" fontAlgn="ctr">
                        <a:spcAft>
                          <a:spcPts val="0"/>
                        </a:spcAft>
                      </a:pPr>
                      <a:r>
                        <a:rPr lang="zh-CN" sz="1200" b="1" kern="100">
                          <a:latin typeface="等线"/>
                          <a:ea typeface="仿宋_GB2312"/>
                          <a:cs typeface="Times New Roman"/>
                        </a:rPr>
                        <a:t>化学指标（</a:t>
                      </a:r>
                      <a:r>
                        <a:rPr lang="en-US" sz="1200" b="1" kern="100">
                          <a:latin typeface="等线"/>
                          <a:ea typeface="仿宋_GB2312"/>
                          <a:cs typeface="Times New Roman"/>
                        </a:rPr>
                        <a:t>CPI</a:t>
                      </a:r>
                      <a:r>
                        <a:rPr lang="zh-CN" sz="1200" b="1" kern="100">
                          <a:latin typeface="等线"/>
                          <a:ea typeface="仿宋_GB2312"/>
                          <a:cs typeface="Times New Roman"/>
                        </a:rPr>
                        <a:t>）</a:t>
                      </a:r>
                      <a:endParaRPr lang="zh-CN" sz="1200" b="1" kern="100">
                        <a:latin typeface="等线"/>
                        <a:ea typeface="宋体"/>
                        <a:cs typeface="Times New Roman"/>
                      </a:endParaRPr>
                    </a:p>
                  </a:txBody>
                  <a:tcPr marL="37466" marR="37466" marT="37466" marB="3746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a:txBody>
                    <a:bodyPr/>
                    <a:lstStyle/>
                    <a:p>
                      <a:pPr algn="just">
                        <a:spcAft>
                          <a:spcPts val="0"/>
                        </a:spcAft>
                      </a:pPr>
                      <a:endParaRPr lang="en-US" sz="1200" b="1" kern="100">
                        <a:latin typeface="仿宋_GB2312"/>
                        <a:ea typeface="宋体"/>
                        <a:cs typeface="Times New Roman"/>
                      </a:endParaRPr>
                    </a:p>
                  </a:txBody>
                  <a:tcPr marL="37466" marR="37466" marT="37466" marB="3746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en-US" sz="1200" b="1" kern="100">
                        <a:latin typeface="仿宋_GB2312"/>
                        <a:ea typeface="宋体"/>
                        <a:cs typeface="Times New Roman"/>
                      </a:endParaRPr>
                    </a:p>
                  </a:txBody>
                  <a:tcPr marL="37466" marR="37466" marT="37466" marB="3746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1200" b="1" kern="0">
                        <a:latin typeface="仿宋_GB2312"/>
                        <a:ea typeface="宋体"/>
                        <a:cs typeface="Arial"/>
                      </a:endParaRPr>
                    </a:p>
                  </a:txBody>
                  <a:tcPr marL="37466" marR="37466" marT="37466" marB="3746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b="1" kern="0">
                          <a:latin typeface="仿宋_GB2312"/>
                          <a:ea typeface="宋体"/>
                          <a:cs typeface="Arial"/>
                        </a:rPr>
                        <a:t>0.05</a:t>
                      </a:r>
                      <a:endParaRPr lang="zh-CN" sz="1200" b="1" kern="100">
                        <a:latin typeface="等线"/>
                        <a:ea typeface="宋体"/>
                        <a:cs typeface="Times New Roman"/>
                      </a:endParaRPr>
                    </a:p>
                  </a:txBody>
                  <a:tcPr marL="37466" marR="37466" marT="37466" marB="3746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1200" b="1" kern="0" dirty="0">
                        <a:latin typeface="仿宋_GB2312"/>
                        <a:ea typeface="宋体"/>
                        <a:cs typeface="Arial"/>
                      </a:endParaRPr>
                    </a:p>
                  </a:txBody>
                  <a:tcPr marL="37466" marR="37466" marT="37466" marB="3746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5546">
                <a:tc>
                  <a:txBody>
                    <a:bodyPr/>
                    <a:lstStyle/>
                    <a:p>
                      <a:pPr marL="144145" algn="just">
                        <a:spcAft>
                          <a:spcPts val="0"/>
                        </a:spcAft>
                        <a:tabLst>
                          <a:tab pos="71755" algn="l"/>
                        </a:tabLst>
                      </a:pPr>
                      <a:r>
                        <a:rPr lang="en-US" sz="1200" b="1" kern="100">
                          <a:latin typeface="仿宋_GB2312"/>
                          <a:ea typeface="宋体"/>
                          <a:cs typeface="Times New Roman"/>
                        </a:rPr>
                        <a:t>9</a:t>
                      </a:r>
                      <a:endParaRPr lang="zh-CN" sz="1200" b="1" kern="100">
                        <a:latin typeface="等线"/>
                        <a:ea typeface="宋体"/>
                        <a:cs typeface="Times New Roman"/>
                      </a:endParaRPr>
                    </a:p>
                  </a:txBody>
                  <a:tcPr marL="37466" marR="37466" marT="37466" marB="3746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l" fontAlgn="ctr">
                        <a:spcAft>
                          <a:spcPts val="0"/>
                        </a:spcAft>
                      </a:pPr>
                      <a:r>
                        <a:rPr lang="zh-CN" sz="1200" b="1" kern="100">
                          <a:latin typeface="等线"/>
                          <a:ea typeface="仿宋_GB2312"/>
                          <a:cs typeface="Times New Roman"/>
                        </a:rPr>
                        <a:t>集体剂量（</a:t>
                      </a:r>
                      <a:r>
                        <a:rPr lang="en-US" sz="1200" b="1" kern="100">
                          <a:latin typeface="等线"/>
                          <a:ea typeface="仿宋_GB2312"/>
                          <a:cs typeface="Times New Roman"/>
                        </a:rPr>
                        <a:t>CRE</a:t>
                      </a:r>
                      <a:r>
                        <a:rPr lang="zh-CN" sz="1200" b="1" kern="100">
                          <a:latin typeface="等线"/>
                          <a:ea typeface="仿宋_GB2312"/>
                          <a:cs typeface="Times New Roman"/>
                        </a:rPr>
                        <a:t>）</a:t>
                      </a:r>
                      <a:endParaRPr lang="zh-CN" sz="1200" b="1" kern="100">
                        <a:latin typeface="等线"/>
                        <a:ea typeface="宋体"/>
                        <a:cs typeface="Times New Roman"/>
                      </a:endParaRPr>
                    </a:p>
                  </a:txBody>
                  <a:tcPr marL="37466" marR="37466" marT="37466" marB="3746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a:txBody>
                    <a:bodyPr/>
                    <a:lstStyle/>
                    <a:p>
                      <a:pPr algn="just">
                        <a:spcAft>
                          <a:spcPts val="0"/>
                        </a:spcAft>
                      </a:pPr>
                      <a:endParaRPr lang="en-US" sz="1200" b="1" kern="100">
                        <a:latin typeface="仿宋_GB2312"/>
                        <a:ea typeface="宋体"/>
                        <a:cs typeface="Times New Roman"/>
                      </a:endParaRPr>
                    </a:p>
                  </a:txBody>
                  <a:tcPr marL="37466" marR="37466" marT="37466" marB="3746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en-US" sz="1200" b="1" kern="100">
                        <a:latin typeface="仿宋_GB2312"/>
                        <a:ea typeface="宋体"/>
                        <a:cs typeface="Times New Roman"/>
                      </a:endParaRPr>
                    </a:p>
                  </a:txBody>
                  <a:tcPr marL="37466" marR="37466" marT="37466" marB="3746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1200" b="1" kern="0">
                        <a:latin typeface="仿宋_GB2312"/>
                        <a:ea typeface="宋体"/>
                        <a:cs typeface="Arial"/>
                      </a:endParaRPr>
                    </a:p>
                  </a:txBody>
                  <a:tcPr marL="37466" marR="37466" marT="37466" marB="3746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b="1" kern="0">
                          <a:latin typeface="仿宋_GB2312"/>
                          <a:ea typeface="宋体"/>
                          <a:cs typeface="Arial"/>
                        </a:rPr>
                        <a:t>0.10</a:t>
                      </a:r>
                      <a:endParaRPr lang="zh-CN" sz="1200" b="1" kern="100">
                        <a:latin typeface="等线"/>
                        <a:ea typeface="宋体"/>
                        <a:cs typeface="Times New Roman"/>
                      </a:endParaRPr>
                    </a:p>
                  </a:txBody>
                  <a:tcPr marL="37466" marR="37466" marT="37466" marB="3746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1200" b="1" kern="0" dirty="0">
                        <a:latin typeface="仿宋_GB2312"/>
                        <a:ea typeface="宋体"/>
                        <a:cs typeface="Arial"/>
                      </a:endParaRPr>
                    </a:p>
                  </a:txBody>
                  <a:tcPr marL="37466" marR="37466" marT="37466" marB="3746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5546">
                <a:tc gridSpan="7">
                  <a:txBody>
                    <a:bodyPr/>
                    <a:lstStyle/>
                    <a:p>
                      <a:pPr algn="ctr" fontAlgn="ctr">
                        <a:spcAft>
                          <a:spcPts val="0"/>
                        </a:spcAft>
                      </a:pPr>
                      <a:r>
                        <a:rPr lang="zh-CN" sz="1200" b="1" kern="100">
                          <a:latin typeface="等线"/>
                          <a:ea typeface="仿宋_GB2312"/>
                          <a:cs typeface="Times New Roman"/>
                        </a:rPr>
                        <a:t>电厂综合得分</a:t>
                      </a:r>
                      <a:endParaRPr lang="zh-CN" sz="1200" b="1" kern="100">
                        <a:latin typeface="等线"/>
                        <a:ea typeface="宋体"/>
                        <a:cs typeface="Times New Roman"/>
                      </a:endParaRPr>
                    </a:p>
                  </a:txBody>
                  <a:tcPr marL="37466" marR="37466" marT="37466" marB="3746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a:txBody>
                    <a:bodyPr/>
                    <a:lstStyle/>
                    <a:p>
                      <a:pPr algn="ctr">
                        <a:spcAft>
                          <a:spcPts val="0"/>
                        </a:spcAft>
                      </a:pPr>
                      <a:endParaRPr lang="en-US" sz="1200" b="1" kern="0" dirty="0">
                        <a:latin typeface="仿宋_GB2312"/>
                        <a:ea typeface="宋体"/>
                        <a:cs typeface="Arial"/>
                      </a:endParaRPr>
                    </a:p>
                  </a:txBody>
                  <a:tcPr marL="37466" marR="37466" marT="37466" marB="3746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5546">
                <a:tc gridSpan="8">
                  <a:txBody>
                    <a:bodyPr/>
                    <a:lstStyle/>
                    <a:p>
                      <a:pPr algn="l">
                        <a:spcAft>
                          <a:spcPts val="0"/>
                        </a:spcAft>
                      </a:pPr>
                      <a:r>
                        <a:rPr lang="zh-CN" sz="1200" b="1" kern="100" dirty="0">
                          <a:latin typeface="等线"/>
                          <a:ea typeface="仿宋_GB2312"/>
                          <a:cs typeface="Times New Roman"/>
                        </a:rPr>
                        <a:t>复查结论：</a:t>
                      </a:r>
                      <a:endParaRPr lang="zh-CN" sz="1200" b="1" kern="100" dirty="0">
                        <a:latin typeface="等线"/>
                        <a:ea typeface="宋体"/>
                        <a:cs typeface="Times New Roman"/>
                      </a:endParaRPr>
                    </a:p>
                  </a:txBody>
                  <a:tcPr marL="37466" marR="37466" marT="37466" marB="3746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r>
              <a:tr h="632093">
                <a:tc gridSpan="8">
                  <a:txBody>
                    <a:bodyPr/>
                    <a:lstStyle/>
                    <a:p>
                      <a:pPr algn="l">
                        <a:spcAft>
                          <a:spcPts val="0"/>
                        </a:spcAft>
                      </a:pPr>
                      <a:r>
                        <a:rPr lang="zh-CN" sz="1200" b="1" kern="100" dirty="0">
                          <a:latin typeface="等线"/>
                          <a:ea typeface="仿宋_GB2312"/>
                          <a:cs typeface="Times New Roman"/>
                        </a:rPr>
                        <a:t>复查组成员签字：</a:t>
                      </a:r>
                      <a:endParaRPr lang="zh-CN" sz="1200" b="1" kern="100" dirty="0">
                        <a:latin typeface="等线"/>
                        <a:ea typeface="宋体"/>
                        <a:cs typeface="Times New Roman"/>
                      </a:endParaRPr>
                    </a:p>
                    <a:p>
                      <a:pPr algn="l">
                        <a:spcAft>
                          <a:spcPts val="0"/>
                        </a:spcAft>
                      </a:pPr>
                      <a:r>
                        <a:rPr lang="en-US" sz="1200" b="1" kern="100" dirty="0">
                          <a:latin typeface="仿宋_GB2312"/>
                          <a:ea typeface="宋体"/>
                          <a:cs typeface="Times New Roman"/>
                        </a:rPr>
                        <a:t>                                                                                                             </a:t>
                      </a:r>
                      <a:r>
                        <a:rPr lang="en-US" sz="1200" b="1" kern="100" dirty="0" smtClean="0">
                          <a:latin typeface="仿宋_GB2312"/>
                          <a:ea typeface="宋体"/>
                          <a:cs typeface="Times New Roman"/>
                        </a:rPr>
                        <a:t>                   </a:t>
                      </a:r>
                      <a:r>
                        <a:rPr lang="zh-CN" sz="1200" b="1" kern="100" dirty="0">
                          <a:latin typeface="等线"/>
                          <a:ea typeface="仿宋_GB2312"/>
                          <a:cs typeface="Times New Roman"/>
                        </a:rPr>
                        <a:t>年</a:t>
                      </a:r>
                      <a:r>
                        <a:rPr lang="en-US" sz="1200" b="1" kern="100" dirty="0">
                          <a:latin typeface="等线"/>
                          <a:ea typeface="仿宋_GB2312"/>
                          <a:cs typeface="Times New Roman"/>
                        </a:rPr>
                        <a:t>   </a:t>
                      </a:r>
                      <a:r>
                        <a:rPr lang="zh-CN" sz="1200" b="1" kern="100" dirty="0">
                          <a:latin typeface="等线"/>
                          <a:ea typeface="仿宋_GB2312"/>
                          <a:cs typeface="Times New Roman"/>
                        </a:rPr>
                        <a:t>月</a:t>
                      </a:r>
                      <a:r>
                        <a:rPr lang="en-US" sz="1200" b="1" kern="100" dirty="0">
                          <a:latin typeface="等线"/>
                          <a:ea typeface="仿宋_GB2312"/>
                          <a:cs typeface="Times New Roman"/>
                        </a:rPr>
                        <a:t>   </a:t>
                      </a:r>
                      <a:r>
                        <a:rPr lang="zh-CN" sz="1200" b="1" kern="100" dirty="0">
                          <a:latin typeface="等线"/>
                          <a:ea typeface="仿宋_GB2312"/>
                          <a:cs typeface="Times New Roman"/>
                        </a:rPr>
                        <a:t>日</a:t>
                      </a:r>
                      <a:endParaRPr lang="zh-CN" sz="1200" b="1" kern="100" dirty="0">
                        <a:latin typeface="等线"/>
                        <a:ea typeface="宋体"/>
                        <a:cs typeface="Times New Roman"/>
                      </a:endParaRPr>
                    </a:p>
                  </a:txBody>
                  <a:tcPr marL="37466" marR="37466" marT="37466" marB="3746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r>
            </a:tbl>
          </a:graphicData>
        </a:graphic>
      </p:graphicFrame>
      <p:sp>
        <p:nvSpPr>
          <p:cNvPr id="8" name="矩形 20"/>
          <p:cNvSpPr>
            <a:spLocks noChangeArrowheads="1"/>
          </p:cNvSpPr>
          <p:nvPr/>
        </p:nvSpPr>
        <p:spPr bwMode="auto">
          <a:xfrm>
            <a:off x="2843808" y="260648"/>
            <a:ext cx="3249608" cy="369332"/>
          </a:xfrm>
          <a:prstGeom prst="rect">
            <a:avLst/>
          </a:prstGeom>
          <a:noFill/>
          <a:ln w="9525">
            <a:noFill/>
            <a:miter lim="800000"/>
            <a:headEnd/>
            <a:tailEnd/>
          </a:ln>
        </p:spPr>
        <p:txBody>
          <a:bodyPr wrap="none">
            <a:spAutoFit/>
          </a:bodyPr>
          <a:lstStyle/>
          <a:p>
            <a:r>
              <a:rPr lang="en-US" altLang="zh-CN" b="1" dirty="0" smtClean="0"/>
              <a:t>2   </a:t>
            </a:r>
            <a:r>
              <a:rPr lang="zh-CN" altLang="zh-CN" b="1" dirty="0" smtClean="0"/>
              <a:t>核能优质工程现场复查规程</a:t>
            </a:r>
            <a:endParaRPr lang="zh-CN" altLang="en-US" b="1" dirty="0"/>
          </a:p>
        </p:txBody>
      </p:sp>
      <p:sp>
        <p:nvSpPr>
          <p:cNvPr id="2" name="矩形 1"/>
          <p:cNvSpPr/>
          <p:nvPr/>
        </p:nvSpPr>
        <p:spPr>
          <a:xfrm>
            <a:off x="551348" y="998171"/>
            <a:ext cx="3597460" cy="338554"/>
          </a:xfrm>
          <a:prstGeom prst="rect">
            <a:avLst/>
          </a:prstGeom>
        </p:spPr>
        <p:txBody>
          <a:bodyPr wrap="none">
            <a:spAutoFit/>
          </a:bodyPr>
          <a:lstStyle/>
          <a:p>
            <a:r>
              <a:rPr lang="zh-CN" altLang="zh-CN" sz="1600" b="1" dirty="0"/>
              <a:t>表</a:t>
            </a:r>
            <a:r>
              <a:rPr lang="en-US" altLang="zh-CN" sz="1600" b="1" dirty="0"/>
              <a:t>8</a:t>
            </a:r>
            <a:r>
              <a:rPr lang="zh-CN" altLang="zh-CN" sz="1600" b="1" dirty="0"/>
              <a:t>：核设施运行业绩指标复查结果表</a:t>
            </a:r>
            <a:endParaRPr lang="zh-CN" altLang="en-US" sz="1600" dirty="0"/>
          </a:p>
        </p:txBody>
      </p:sp>
    </p:spTree>
    <p:extLst>
      <p:ext uri="{BB962C8B-B14F-4D97-AF65-F5344CB8AC3E}">
        <p14:creationId xmlns:p14="http://schemas.microsoft.com/office/powerpoint/2010/main" val="497779689"/>
      </p:ext>
    </p:extLst>
  </p:cSld>
  <p:clrMapOvr>
    <a:masterClrMapping/>
  </p:clrMapOvr>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矩形 36"/>
          <p:cNvSpPr/>
          <p:nvPr/>
        </p:nvSpPr>
        <p:spPr>
          <a:xfrm>
            <a:off x="8604250" y="6500285"/>
            <a:ext cx="431800" cy="28998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8" name="矩形 20"/>
          <p:cNvSpPr>
            <a:spLocks noChangeArrowheads="1"/>
          </p:cNvSpPr>
          <p:nvPr/>
        </p:nvSpPr>
        <p:spPr bwMode="auto">
          <a:xfrm>
            <a:off x="2843808" y="260648"/>
            <a:ext cx="3249608" cy="369332"/>
          </a:xfrm>
          <a:prstGeom prst="rect">
            <a:avLst/>
          </a:prstGeom>
          <a:noFill/>
          <a:ln w="9525">
            <a:noFill/>
            <a:miter lim="800000"/>
            <a:headEnd/>
            <a:tailEnd/>
          </a:ln>
        </p:spPr>
        <p:txBody>
          <a:bodyPr wrap="none">
            <a:spAutoFit/>
          </a:bodyPr>
          <a:lstStyle/>
          <a:p>
            <a:r>
              <a:rPr lang="en-US" altLang="zh-CN" b="1" dirty="0" smtClean="0"/>
              <a:t>2   </a:t>
            </a:r>
            <a:r>
              <a:rPr lang="zh-CN" altLang="zh-CN" b="1" dirty="0" smtClean="0"/>
              <a:t>核能优质工程现场复查规程</a:t>
            </a:r>
            <a:endParaRPr lang="zh-CN" altLang="en-US" b="1" dirty="0"/>
          </a:p>
        </p:txBody>
      </p:sp>
      <p:sp>
        <p:nvSpPr>
          <p:cNvPr id="2" name="矩形 1"/>
          <p:cNvSpPr/>
          <p:nvPr/>
        </p:nvSpPr>
        <p:spPr>
          <a:xfrm>
            <a:off x="551348" y="998171"/>
            <a:ext cx="3390672" cy="338554"/>
          </a:xfrm>
          <a:prstGeom prst="rect">
            <a:avLst/>
          </a:prstGeom>
        </p:spPr>
        <p:txBody>
          <a:bodyPr wrap="none">
            <a:spAutoFit/>
          </a:bodyPr>
          <a:lstStyle/>
          <a:p>
            <a:r>
              <a:rPr lang="zh-CN" altLang="zh-CN" sz="1600" b="1" dirty="0" smtClean="0"/>
              <a:t>表</a:t>
            </a:r>
            <a:r>
              <a:rPr lang="en-US" altLang="zh-CN" sz="1600" b="1" dirty="0"/>
              <a:t>9</a:t>
            </a:r>
            <a:r>
              <a:rPr lang="zh-CN" altLang="zh-CN" sz="1600" b="1" dirty="0"/>
              <a:t>：工程综合管理现场复查结果</a:t>
            </a:r>
            <a:r>
              <a:rPr lang="zh-CN" altLang="zh-CN" sz="1600" b="1" dirty="0" smtClean="0"/>
              <a:t>表</a:t>
            </a:r>
            <a:endParaRPr lang="zh-CN" altLang="en-US" sz="1600" dirty="0"/>
          </a:p>
        </p:txBody>
      </p:sp>
      <p:graphicFrame>
        <p:nvGraphicFramePr>
          <p:cNvPr id="3" name="表格 2"/>
          <p:cNvGraphicFramePr>
            <a:graphicFrameLocks noGrp="1"/>
          </p:cNvGraphicFramePr>
          <p:nvPr>
            <p:extLst>
              <p:ext uri="{D42A27DB-BD31-4B8C-83A1-F6EECF244321}">
                <p14:modId xmlns:p14="http://schemas.microsoft.com/office/powerpoint/2010/main" val="2085469857"/>
              </p:ext>
            </p:extLst>
          </p:nvPr>
        </p:nvGraphicFramePr>
        <p:xfrm>
          <a:off x="395214" y="1418980"/>
          <a:ext cx="8424936" cy="5081304"/>
        </p:xfrm>
        <a:graphic>
          <a:graphicData uri="http://schemas.openxmlformats.org/drawingml/2006/table">
            <a:tbl>
              <a:tblPr firstRow="1" firstCol="1" bandRow="1" bandCol="1">
                <a:tableStyleId>{5C22544A-7EE6-4342-B048-85BDC9FD1C3A}</a:tableStyleId>
              </a:tblPr>
              <a:tblGrid>
                <a:gridCol w="411842"/>
                <a:gridCol w="5852854"/>
                <a:gridCol w="576386"/>
                <a:gridCol w="576064"/>
                <a:gridCol w="503734"/>
                <a:gridCol w="504056"/>
              </a:tblGrid>
              <a:tr h="282443">
                <a:tc>
                  <a:txBody>
                    <a:bodyPr/>
                    <a:lstStyle/>
                    <a:p>
                      <a:pPr algn="ctr">
                        <a:lnSpc>
                          <a:spcPts val="2000"/>
                        </a:lnSpc>
                        <a:spcAft>
                          <a:spcPts val="0"/>
                        </a:spcAft>
                      </a:pPr>
                      <a:r>
                        <a:rPr lang="zh-CN" sz="1200" b="0" kern="100" dirty="0">
                          <a:effectLst/>
                        </a:rPr>
                        <a:t>三</a:t>
                      </a:r>
                      <a:endParaRPr lang="zh-CN" sz="1200" b="0" kern="100" dirty="0">
                        <a:effectLst/>
                        <a:latin typeface="等线"/>
                        <a:cs typeface="Times New Roman"/>
                      </a:endParaRPr>
                    </a:p>
                  </a:txBody>
                  <a:tcPr marL="14401" marR="14401" marT="0" marB="0" anchor="ctr"/>
                </a:tc>
                <a:tc gridSpan="5">
                  <a:txBody>
                    <a:bodyPr/>
                    <a:lstStyle/>
                    <a:p>
                      <a:pPr algn="just">
                        <a:lnSpc>
                          <a:spcPts val="2000"/>
                        </a:lnSpc>
                        <a:spcAft>
                          <a:spcPts val="0"/>
                        </a:spcAft>
                      </a:pPr>
                      <a:r>
                        <a:rPr lang="zh-CN" sz="1200" b="1" kern="100" dirty="0">
                          <a:effectLst/>
                        </a:rPr>
                        <a:t>生产运营（权重</a:t>
                      </a:r>
                      <a:r>
                        <a:rPr lang="en-US" sz="1200" b="1" kern="100" dirty="0">
                          <a:effectLst/>
                        </a:rPr>
                        <a:t>20</a:t>
                      </a:r>
                      <a:r>
                        <a:rPr lang="zh-CN" sz="1200" b="1" kern="100" dirty="0">
                          <a:effectLst/>
                        </a:rPr>
                        <a:t>）</a:t>
                      </a:r>
                      <a:endParaRPr lang="zh-CN" sz="1200" b="1" kern="100" dirty="0">
                        <a:effectLst/>
                        <a:latin typeface="等线"/>
                        <a:cs typeface="Times New Roman"/>
                      </a:endParaRPr>
                    </a:p>
                  </a:txBody>
                  <a:tcPr marL="14401" marR="14401" marT="0" marB="0" anchor="ct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r>
              <a:tr h="464943">
                <a:tc>
                  <a:txBody>
                    <a:bodyPr/>
                    <a:lstStyle/>
                    <a:p>
                      <a:pPr marL="0" lvl="0" indent="0" algn="ctr">
                        <a:lnSpc>
                          <a:spcPts val="2000"/>
                        </a:lnSpc>
                        <a:spcAft>
                          <a:spcPts val="0"/>
                        </a:spcAft>
                        <a:buFont typeface="+mj-lt"/>
                        <a:buNone/>
                        <a:tabLst>
                          <a:tab pos="107950" algn="l"/>
                        </a:tabLst>
                      </a:pPr>
                      <a:r>
                        <a:rPr lang="en-US" sz="1200" b="0" kern="100" dirty="0" smtClean="0">
                          <a:effectLst/>
                        </a:rPr>
                        <a:t>1</a:t>
                      </a:r>
                      <a:r>
                        <a:rPr lang="en-US" sz="1200" b="0" kern="100" dirty="0">
                          <a:effectLst/>
                        </a:rPr>
                        <a:t> </a:t>
                      </a:r>
                      <a:endParaRPr lang="zh-CN" sz="1200" b="0" kern="100" dirty="0">
                        <a:effectLst/>
                        <a:latin typeface="等线"/>
                        <a:cs typeface="Times New Roman"/>
                      </a:endParaRPr>
                    </a:p>
                  </a:txBody>
                  <a:tcPr marL="14401" marR="14401" marT="0" marB="0" anchor="ctr"/>
                </a:tc>
                <a:tc>
                  <a:txBody>
                    <a:bodyPr/>
                    <a:lstStyle/>
                    <a:p>
                      <a:pPr algn="just">
                        <a:lnSpc>
                          <a:spcPct val="100000"/>
                        </a:lnSpc>
                        <a:spcAft>
                          <a:spcPts val="0"/>
                        </a:spcAft>
                      </a:pPr>
                      <a:r>
                        <a:rPr lang="zh-CN" sz="1200" b="1" kern="100" dirty="0">
                          <a:effectLst/>
                        </a:rPr>
                        <a:t>管理制度、运行规程、系统图、记录表单、运行管理软件满足生产要求，</a:t>
                      </a:r>
                      <a:r>
                        <a:rPr lang="zh-CN" sz="1200" b="1" kern="100" dirty="0">
                          <a:solidFill>
                            <a:srgbClr val="FF0000"/>
                          </a:solidFill>
                          <a:effectLst/>
                        </a:rPr>
                        <a:t>技术经济指标统计数据完整、准确</a:t>
                      </a:r>
                      <a:endParaRPr lang="zh-CN" sz="1200" b="1" kern="100" dirty="0">
                        <a:solidFill>
                          <a:srgbClr val="FF0000"/>
                        </a:solidFill>
                        <a:effectLst/>
                        <a:latin typeface="等线"/>
                        <a:cs typeface="Times New Roman"/>
                      </a:endParaRPr>
                    </a:p>
                  </a:txBody>
                  <a:tcPr marL="14401" marR="14401" marT="0" marB="0" anchor="ctr"/>
                </a:tc>
                <a:tc>
                  <a:txBody>
                    <a:bodyPr/>
                    <a:lstStyle/>
                    <a:p>
                      <a:pPr algn="just">
                        <a:lnSpc>
                          <a:spcPts val="2000"/>
                        </a:lnSpc>
                        <a:spcAft>
                          <a:spcPts val="0"/>
                        </a:spcAft>
                      </a:pPr>
                      <a:r>
                        <a:rPr lang="en-US" sz="900" kern="100">
                          <a:effectLst/>
                        </a:rPr>
                        <a:t> </a:t>
                      </a:r>
                      <a:endParaRPr lang="zh-CN" sz="900" kern="100">
                        <a:effectLst/>
                        <a:latin typeface="等线"/>
                        <a:cs typeface="Times New Roman"/>
                      </a:endParaRPr>
                    </a:p>
                  </a:txBody>
                  <a:tcPr marL="14401" marR="14401" marT="0" marB="0" anchor="ctr"/>
                </a:tc>
                <a:tc>
                  <a:txBody>
                    <a:bodyPr/>
                    <a:lstStyle/>
                    <a:p>
                      <a:pPr algn="just">
                        <a:lnSpc>
                          <a:spcPts val="2000"/>
                        </a:lnSpc>
                        <a:spcAft>
                          <a:spcPts val="0"/>
                        </a:spcAft>
                      </a:pPr>
                      <a:r>
                        <a:rPr lang="en-US" sz="900" kern="100">
                          <a:effectLst/>
                        </a:rPr>
                        <a:t> </a:t>
                      </a:r>
                      <a:endParaRPr lang="zh-CN" sz="900" kern="100">
                        <a:effectLst/>
                        <a:latin typeface="等线"/>
                        <a:cs typeface="Times New Roman"/>
                      </a:endParaRPr>
                    </a:p>
                  </a:txBody>
                  <a:tcPr marL="14401" marR="14401" marT="0" marB="0" anchor="ctr"/>
                </a:tc>
                <a:tc>
                  <a:txBody>
                    <a:bodyPr/>
                    <a:lstStyle/>
                    <a:p>
                      <a:pPr algn="just">
                        <a:lnSpc>
                          <a:spcPts val="2000"/>
                        </a:lnSpc>
                        <a:spcAft>
                          <a:spcPts val="0"/>
                        </a:spcAft>
                      </a:pPr>
                      <a:r>
                        <a:rPr lang="en-US" sz="900" kern="100">
                          <a:effectLst/>
                        </a:rPr>
                        <a:t> </a:t>
                      </a:r>
                      <a:endParaRPr lang="zh-CN" sz="900" kern="100">
                        <a:effectLst/>
                        <a:latin typeface="等线"/>
                        <a:cs typeface="Times New Roman"/>
                      </a:endParaRPr>
                    </a:p>
                  </a:txBody>
                  <a:tcPr marL="14401" marR="14401" marT="0" marB="0" anchor="ctr"/>
                </a:tc>
                <a:tc>
                  <a:txBody>
                    <a:bodyPr/>
                    <a:lstStyle/>
                    <a:p>
                      <a:pPr algn="just">
                        <a:lnSpc>
                          <a:spcPts val="2000"/>
                        </a:lnSpc>
                        <a:spcAft>
                          <a:spcPts val="0"/>
                        </a:spcAft>
                      </a:pPr>
                      <a:r>
                        <a:rPr lang="en-US" sz="900" kern="100">
                          <a:effectLst/>
                        </a:rPr>
                        <a:t> </a:t>
                      </a:r>
                      <a:endParaRPr lang="zh-CN" sz="900" kern="100">
                        <a:effectLst/>
                        <a:latin typeface="等线"/>
                        <a:cs typeface="Times New Roman"/>
                      </a:endParaRPr>
                    </a:p>
                  </a:txBody>
                  <a:tcPr marL="14401" marR="14401" marT="0" marB="0" anchor="ctr"/>
                </a:tc>
              </a:tr>
              <a:tr h="464943">
                <a:tc>
                  <a:txBody>
                    <a:bodyPr/>
                    <a:lstStyle/>
                    <a:p>
                      <a:pPr marL="0" lvl="0" indent="0" algn="ctr">
                        <a:lnSpc>
                          <a:spcPts val="2000"/>
                        </a:lnSpc>
                        <a:spcAft>
                          <a:spcPts val="0"/>
                        </a:spcAft>
                        <a:buFont typeface="+mj-lt"/>
                        <a:buNone/>
                        <a:tabLst>
                          <a:tab pos="107950" algn="l"/>
                        </a:tabLst>
                      </a:pPr>
                      <a:r>
                        <a:rPr lang="en-US" sz="1200" b="0" kern="100" dirty="0" smtClean="0">
                          <a:effectLst/>
                        </a:rPr>
                        <a:t>2</a:t>
                      </a:r>
                      <a:r>
                        <a:rPr lang="en-US" sz="1200" b="0" kern="100" dirty="0">
                          <a:effectLst/>
                        </a:rPr>
                        <a:t> </a:t>
                      </a:r>
                      <a:endParaRPr lang="zh-CN" sz="1200" b="0" kern="100" dirty="0">
                        <a:effectLst/>
                        <a:latin typeface="等线"/>
                        <a:cs typeface="Times New Roman"/>
                      </a:endParaRPr>
                    </a:p>
                  </a:txBody>
                  <a:tcPr marL="14401" marR="14401" marT="0" marB="0" anchor="ctr"/>
                </a:tc>
                <a:tc>
                  <a:txBody>
                    <a:bodyPr/>
                    <a:lstStyle/>
                    <a:p>
                      <a:pPr algn="just">
                        <a:lnSpc>
                          <a:spcPct val="100000"/>
                        </a:lnSpc>
                        <a:spcAft>
                          <a:spcPts val="0"/>
                        </a:spcAft>
                      </a:pPr>
                      <a:r>
                        <a:rPr lang="zh-CN" sz="1200" b="1" kern="100" dirty="0">
                          <a:effectLst/>
                        </a:rPr>
                        <a:t>操作票、工作票、运行日志、运行记录、事故分析、处理记录齐全，启动到考核期的</a:t>
                      </a:r>
                      <a:r>
                        <a:rPr lang="zh-CN" sz="1200" b="1" kern="100" dirty="0">
                          <a:solidFill>
                            <a:srgbClr val="FF0000"/>
                          </a:solidFill>
                          <a:effectLst/>
                        </a:rPr>
                        <a:t>缺陷管理台帐及消缺率统计齐全</a:t>
                      </a:r>
                      <a:endParaRPr lang="zh-CN" sz="1200" b="1" kern="100" dirty="0">
                        <a:solidFill>
                          <a:srgbClr val="FF0000"/>
                        </a:solidFill>
                        <a:effectLst/>
                        <a:latin typeface="等线"/>
                        <a:cs typeface="Times New Roman"/>
                      </a:endParaRPr>
                    </a:p>
                  </a:txBody>
                  <a:tcPr marL="14401" marR="14401" marT="0" marB="0" anchor="ctr"/>
                </a:tc>
                <a:tc>
                  <a:txBody>
                    <a:bodyPr/>
                    <a:lstStyle/>
                    <a:p>
                      <a:pPr algn="just">
                        <a:lnSpc>
                          <a:spcPts val="2000"/>
                        </a:lnSpc>
                        <a:spcAft>
                          <a:spcPts val="0"/>
                        </a:spcAft>
                      </a:pPr>
                      <a:r>
                        <a:rPr lang="en-US" sz="900" kern="100">
                          <a:effectLst/>
                        </a:rPr>
                        <a:t> </a:t>
                      </a:r>
                      <a:endParaRPr lang="zh-CN" sz="900" kern="100">
                        <a:effectLst/>
                        <a:latin typeface="等线"/>
                        <a:cs typeface="Times New Roman"/>
                      </a:endParaRPr>
                    </a:p>
                  </a:txBody>
                  <a:tcPr marL="14401" marR="14401" marT="0" marB="0" anchor="ctr"/>
                </a:tc>
                <a:tc>
                  <a:txBody>
                    <a:bodyPr/>
                    <a:lstStyle/>
                    <a:p>
                      <a:pPr algn="just">
                        <a:lnSpc>
                          <a:spcPts val="2000"/>
                        </a:lnSpc>
                        <a:spcAft>
                          <a:spcPts val="0"/>
                        </a:spcAft>
                      </a:pPr>
                      <a:r>
                        <a:rPr lang="en-US" sz="900" kern="100">
                          <a:effectLst/>
                        </a:rPr>
                        <a:t> </a:t>
                      </a:r>
                      <a:endParaRPr lang="zh-CN" sz="900" kern="100">
                        <a:effectLst/>
                        <a:latin typeface="等线"/>
                        <a:cs typeface="Times New Roman"/>
                      </a:endParaRPr>
                    </a:p>
                  </a:txBody>
                  <a:tcPr marL="14401" marR="14401" marT="0" marB="0" anchor="ctr"/>
                </a:tc>
                <a:tc>
                  <a:txBody>
                    <a:bodyPr/>
                    <a:lstStyle/>
                    <a:p>
                      <a:pPr algn="just">
                        <a:lnSpc>
                          <a:spcPts val="2000"/>
                        </a:lnSpc>
                        <a:spcAft>
                          <a:spcPts val="0"/>
                        </a:spcAft>
                      </a:pPr>
                      <a:r>
                        <a:rPr lang="en-US" sz="900" kern="100">
                          <a:effectLst/>
                        </a:rPr>
                        <a:t> </a:t>
                      </a:r>
                      <a:endParaRPr lang="zh-CN" sz="900" kern="100">
                        <a:effectLst/>
                        <a:latin typeface="等线"/>
                        <a:cs typeface="Times New Roman"/>
                      </a:endParaRPr>
                    </a:p>
                  </a:txBody>
                  <a:tcPr marL="14401" marR="14401" marT="0" marB="0" anchor="ctr"/>
                </a:tc>
                <a:tc>
                  <a:txBody>
                    <a:bodyPr/>
                    <a:lstStyle/>
                    <a:p>
                      <a:pPr algn="just">
                        <a:lnSpc>
                          <a:spcPts val="2000"/>
                        </a:lnSpc>
                        <a:spcAft>
                          <a:spcPts val="0"/>
                        </a:spcAft>
                      </a:pPr>
                      <a:r>
                        <a:rPr lang="en-US" sz="900" kern="100">
                          <a:effectLst/>
                        </a:rPr>
                        <a:t> </a:t>
                      </a:r>
                      <a:endParaRPr lang="zh-CN" sz="900" kern="100">
                        <a:effectLst/>
                        <a:latin typeface="等线"/>
                        <a:cs typeface="Times New Roman"/>
                      </a:endParaRPr>
                    </a:p>
                  </a:txBody>
                  <a:tcPr marL="14401" marR="14401" marT="0" marB="0" anchor="ctr"/>
                </a:tc>
              </a:tr>
              <a:tr h="967244">
                <a:tc>
                  <a:txBody>
                    <a:bodyPr/>
                    <a:lstStyle/>
                    <a:p>
                      <a:pPr marL="0" lvl="0" indent="0" algn="ctr">
                        <a:lnSpc>
                          <a:spcPts val="2000"/>
                        </a:lnSpc>
                        <a:spcAft>
                          <a:spcPts val="0"/>
                        </a:spcAft>
                        <a:buFont typeface="+mj-lt"/>
                        <a:buNone/>
                        <a:tabLst>
                          <a:tab pos="107950" algn="l"/>
                        </a:tabLst>
                      </a:pPr>
                      <a:r>
                        <a:rPr lang="en-US" sz="1200" b="0" kern="100" dirty="0" smtClean="0">
                          <a:effectLst/>
                        </a:rPr>
                        <a:t>3</a:t>
                      </a:r>
                      <a:r>
                        <a:rPr lang="en-US" sz="1200" b="0" kern="100" dirty="0">
                          <a:effectLst/>
                        </a:rPr>
                        <a:t> </a:t>
                      </a:r>
                      <a:endParaRPr lang="zh-CN" sz="1200" b="0" kern="100" dirty="0">
                        <a:effectLst/>
                        <a:latin typeface="等线"/>
                        <a:cs typeface="Times New Roman"/>
                      </a:endParaRPr>
                    </a:p>
                  </a:txBody>
                  <a:tcPr marL="14401" marR="14401" marT="0" marB="0" anchor="ctr"/>
                </a:tc>
                <a:tc>
                  <a:txBody>
                    <a:bodyPr/>
                    <a:lstStyle/>
                    <a:p>
                      <a:pPr algn="just">
                        <a:lnSpc>
                          <a:spcPct val="100000"/>
                        </a:lnSpc>
                        <a:spcAft>
                          <a:spcPts val="0"/>
                        </a:spcAft>
                      </a:pPr>
                      <a:r>
                        <a:rPr lang="zh-CN" sz="1200" b="1" kern="100" dirty="0">
                          <a:effectLst/>
                        </a:rPr>
                        <a:t>生产运行人员具备必要的基础知识、技能、行为和实践，包括通过扎实的基本功、密切监视、精确控制、保守决策、以及有效的团队协作等来安全可靠地管控电厂；做好电站工作的风险控制，</a:t>
                      </a:r>
                      <a:r>
                        <a:rPr lang="zh-CN" sz="1200" b="1" kern="100" dirty="0">
                          <a:solidFill>
                            <a:srgbClr val="FF0000"/>
                          </a:solidFill>
                          <a:effectLst/>
                        </a:rPr>
                        <a:t>减少因人因导致的非计划能力损失因子、人因导致的与电网解列次数、人因运行事件</a:t>
                      </a:r>
                      <a:endParaRPr lang="zh-CN" sz="1200" b="1" kern="100" dirty="0">
                        <a:solidFill>
                          <a:srgbClr val="FF0000"/>
                        </a:solidFill>
                        <a:effectLst/>
                        <a:latin typeface="等线"/>
                        <a:cs typeface="Times New Roman"/>
                      </a:endParaRPr>
                    </a:p>
                  </a:txBody>
                  <a:tcPr marL="14401" marR="14401" marT="0" marB="0" anchor="ctr"/>
                </a:tc>
                <a:tc>
                  <a:txBody>
                    <a:bodyPr/>
                    <a:lstStyle/>
                    <a:p>
                      <a:pPr algn="just">
                        <a:lnSpc>
                          <a:spcPts val="2000"/>
                        </a:lnSpc>
                        <a:spcAft>
                          <a:spcPts val="0"/>
                        </a:spcAft>
                      </a:pPr>
                      <a:r>
                        <a:rPr lang="en-US" sz="900" kern="100">
                          <a:effectLst/>
                        </a:rPr>
                        <a:t> </a:t>
                      </a:r>
                      <a:endParaRPr lang="zh-CN" sz="900" kern="100">
                        <a:effectLst/>
                        <a:latin typeface="等线"/>
                        <a:cs typeface="Times New Roman"/>
                      </a:endParaRPr>
                    </a:p>
                  </a:txBody>
                  <a:tcPr marL="14401" marR="14401" marT="0" marB="0" anchor="ctr"/>
                </a:tc>
                <a:tc>
                  <a:txBody>
                    <a:bodyPr/>
                    <a:lstStyle/>
                    <a:p>
                      <a:pPr algn="just">
                        <a:lnSpc>
                          <a:spcPts val="2000"/>
                        </a:lnSpc>
                        <a:spcAft>
                          <a:spcPts val="0"/>
                        </a:spcAft>
                      </a:pPr>
                      <a:r>
                        <a:rPr lang="en-US" sz="900" kern="100">
                          <a:effectLst/>
                        </a:rPr>
                        <a:t> </a:t>
                      </a:r>
                      <a:endParaRPr lang="zh-CN" sz="900" kern="100">
                        <a:effectLst/>
                        <a:latin typeface="等线"/>
                        <a:cs typeface="Times New Roman"/>
                      </a:endParaRPr>
                    </a:p>
                  </a:txBody>
                  <a:tcPr marL="14401" marR="14401" marT="0" marB="0" anchor="ctr"/>
                </a:tc>
                <a:tc>
                  <a:txBody>
                    <a:bodyPr/>
                    <a:lstStyle/>
                    <a:p>
                      <a:pPr algn="just">
                        <a:lnSpc>
                          <a:spcPts val="2000"/>
                        </a:lnSpc>
                        <a:spcAft>
                          <a:spcPts val="0"/>
                        </a:spcAft>
                      </a:pPr>
                      <a:r>
                        <a:rPr lang="en-US" sz="900" kern="100">
                          <a:effectLst/>
                        </a:rPr>
                        <a:t> </a:t>
                      </a:r>
                      <a:endParaRPr lang="zh-CN" sz="900" kern="100">
                        <a:effectLst/>
                        <a:latin typeface="等线"/>
                        <a:cs typeface="Times New Roman"/>
                      </a:endParaRPr>
                    </a:p>
                  </a:txBody>
                  <a:tcPr marL="14401" marR="14401" marT="0" marB="0" anchor="ctr"/>
                </a:tc>
                <a:tc>
                  <a:txBody>
                    <a:bodyPr/>
                    <a:lstStyle/>
                    <a:p>
                      <a:pPr algn="just">
                        <a:lnSpc>
                          <a:spcPts val="2000"/>
                        </a:lnSpc>
                        <a:spcAft>
                          <a:spcPts val="0"/>
                        </a:spcAft>
                      </a:pPr>
                      <a:r>
                        <a:rPr lang="en-US" sz="900" kern="100">
                          <a:effectLst/>
                        </a:rPr>
                        <a:t> </a:t>
                      </a:r>
                      <a:endParaRPr lang="zh-CN" sz="900" kern="100">
                        <a:effectLst/>
                        <a:latin typeface="等线"/>
                        <a:cs typeface="Times New Roman"/>
                      </a:endParaRPr>
                    </a:p>
                  </a:txBody>
                  <a:tcPr marL="14401" marR="14401" marT="0" marB="0" anchor="ctr"/>
                </a:tc>
              </a:tr>
              <a:tr h="967244">
                <a:tc>
                  <a:txBody>
                    <a:bodyPr/>
                    <a:lstStyle/>
                    <a:p>
                      <a:pPr marL="0" lvl="0" indent="0" algn="ctr">
                        <a:lnSpc>
                          <a:spcPts val="2000"/>
                        </a:lnSpc>
                        <a:spcAft>
                          <a:spcPts val="0"/>
                        </a:spcAft>
                        <a:buFont typeface="+mj-lt"/>
                        <a:buNone/>
                        <a:tabLst>
                          <a:tab pos="107950" algn="l"/>
                        </a:tabLst>
                      </a:pPr>
                      <a:r>
                        <a:rPr lang="en-US" sz="1200" b="0" kern="100" dirty="0" smtClean="0">
                          <a:effectLst/>
                        </a:rPr>
                        <a:t>4</a:t>
                      </a:r>
                      <a:r>
                        <a:rPr lang="en-US" sz="1200" b="0" kern="100" dirty="0">
                          <a:effectLst/>
                        </a:rPr>
                        <a:t> </a:t>
                      </a:r>
                      <a:endParaRPr lang="zh-CN" sz="1200" b="0" kern="100" dirty="0">
                        <a:effectLst/>
                        <a:latin typeface="等线"/>
                        <a:cs typeface="Times New Roman"/>
                      </a:endParaRPr>
                    </a:p>
                  </a:txBody>
                  <a:tcPr marL="14401" marR="14401" marT="0" marB="0" anchor="ctr"/>
                </a:tc>
                <a:tc>
                  <a:txBody>
                    <a:bodyPr/>
                    <a:lstStyle/>
                    <a:p>
                      <a:pPr algn="just">
                        <a:lnSpc>
                          <a:spcPct val="100000"/>
                        </a:lnSpc>
                        <a:spcAft>
                          <a:spcPts val="0"/>
                        </a:spcAft>
                      </a:pPr>
                      <a:r>
                        <a:rPr lang="zh-CN" sz="1200" b="1" kern="100" dirty="0">
                          <a:effectLst/>
                        </a:rPr>
                        <a:t>通过防人因失误培训、岗位培训及授权、正向的绩效考核、清晰明确的生产管理流程、完善的程序体系、精准的生产计划、多层次的风险管控、运行决策、系统健康状态管理、经验反馈、充足的生产运行人员配置及技术支持、高效的团队建设等来</a:t>
                      </a:r>
                      <a:r>
                        <a:rPr lang="zh-CN" sz="1200" b="1" kern="100" dirty="0">
                          <a:solidFill>
                            <a:srgbClr val="FF0000"/>
                          </a:solidFill>
                          <a:effectLst/>
                        </a:rPr>
                        <a:t>提高电站生产运行管理能力</a:t>
                      </a:r>
                      <a:endParaRPr lang="zh-CN" sz="1200" b="1" kern="100" dirty="0">
                        <a:solidFill>
                          <a:srgbClr val="FF0000"/>
                        </a:solidFill>
                        <a:effectLst/>
                        <a:latin typeface="等线"/>
                        <a:cs typeface="Times New Roman"/>
                      </a:endParaRPr>
                    </a:p>
                  </a:txBody>
                  <a:tcPr marL="14401" marR="14401" marT="0" marB="0" anchor="ctr"/>
                </a:tc>
                <a:tc>
                  <a:txBody>
                    <a:bodyPr/>
                    <a:lstStyle/>
                    <a:p>
                      <a:pPr algn="just">
                        <a:lnSpc>
                          <a:spcPts val="2000"/>
                        </a:lnSpc>
                        <a:spcAft>
                          <a:spcPts val="0"/>
                        </a:spcAft>
                      </a:pPr>
                      <a:r>
                        <a:rPr lang="en-US" sz="900" kern="100">
                          <a:effectLst/>
                        </a:rPr>
                        <a:t> </a:t>
                      </a:r>
                      <a:endParaRPr lang="zh-CN" sz="900" kern="100">
                        <a:effectLst/>
                        <a:latin typeface="等线"/>
                        <a:cs typeface="Times New Roman"/>
                      </a:endParaRPr>
                    </a:p>
                  </a:txBody>
                  <a:tcPr marL="14401" marR="14401" marT="0" marB="0" anchor="ctr"/>
                </a:tc>
                <a:tc>
                  <a:txBody>
                    <a:bodyPr/>
                    <a:lstStyle/>
                    <a:p>
                      <a:pPr algn="just">
                        <a:lnSpc>
                          <a:spcPts val="2000"/>
                        </a:lnSpc>
                        <a:spcAft>
                          <a:spcPts val="0"/>
                        </a:spcAft>
                      </a:pPr>
                      <a:r>
                        <a:rPr lang="en-US" sz="900" kern="100">
                          <a:effectLst/>
                        </a:rPr>
                        <a:t> </a:t>
                      </a:r>
                      <a:endParaRPr lang="zh-CN" sz="900" kern="100">
                        <a:effectLst/>
                        <a:latin typeface="等线"/>
                        <a:cs typeface="Times New Roman"/>
                      </a:endParaRPr>
                    </a:p>
                  </a:txBody>
                  <a:tcPr marL="14401" marR="14401" marT="0" marB="0" anchor="ctr"/>
                </a:tc>
                <a:tc>
                  <a:txBody>
                    <a:bodyPr/>
                    <a:lstStyle/>
                    <a:p>
                      <a:pPr algn="just">
                        <a:lnSpc>
                          <a:spcPts val="2000"/>
                        </a:lnSpc>
                        <a:spcAft>
                          <a:spcPts val="0"/>
                        </a:spcAft>
                      </a:pPr>
                      <a:r>
                        <a:rPr lang="en-US" sz="900" kern="100">
                          <a:effectLst/>
                        </a:rPr>
                        <a:t> </a:t>
                      </a:r>
                      <a:endParaRPr lang="zh-CN" sz="900" kern="100">
                        <a:effectLst/>
                        <a:latin typeface="等线"/>
                        <a:cs typeface="Times New Roman"/>
                      </a:endParaRPr>
                    </a:p>
                  </a:txBody>
                  <a:tcPr marL="14401" marR="14401" marT="0" marB="0" anchor="ctr"/>
                </a:tc>
                <a:tc>
                  <a:txBody>
                    <a:bodyPr/>
                    <a:lstStyle/>
                    <a:p>
                      <a:pPr algn="just">
                        <a:lnSpc>
                          <a:spcPts val="2000"/>
                        </a:lnSpc>
                        <a:spcAft>
                          <a:spcPts val="0"/>
                        </a:spcAft>
                      </a:pPr>
                      <a:r>
                        <a:rPr lang="en-US" sz="900" kern="100">
                          <a:effectLst/>
                        </a:rPr>
                        <a:t> </a:t>
                      </a:r>
                      <a:endParaRPr lang="zh-CN" sz="900" kern="100">
                        <a:effectLst/>
                        <a:latin typeface="等线"/>
                        <a:cs typeface="Times New Roman"/>
                      </a:endParaRPr>
                    </a:p>
                  </a:txBody>
                  <a:tcPr marL="14401" marR="14401" marT="0" marB="0" anchor="ctr"/>
                </a:tc>
              </a:tr>
              <a:tr h="716093">
                <a:tc>
                  <a:txBody>
                    <a:bodyPr/>
                    <a:lstStyle/>
                    <a:p>
                      <a:pPr marL="0" lvl="0" indent="0" algn="ctr">
                        <a:lnSpc>
                          <a:spcPts val="2000"/>
                        </a:lnSpc>
                        <a:spcAft>
                          <a:spcPts val="0"/>
                        </a:spcAft>
                        <a:buFont typeface="+mj-lt"/>
                        <a:buNone/>
                        <a:tabLst>
                          <a:tab pos="107950" algn="l"/>
                        </a:tabLst>
                      </a:pPr>
                      <a:r>
                        <a:rPr lang="en-US" sz="1200" b="0" kern="100" dirty="0" smtClean="0">
                          <a:effectLst/>
                        </a:rPr>
                        <a:t>5</a:t>
                      </a:r>
                      <a:r>
                        <a:rPr lang="en-US" sz="1200" b="0" kern="100" dirty="0">
                          <a:effectLst/>
                        </a:rPr>
                        <a:t> </a:t>
                      </a:r>
                      <a:endParaRPr lang="zh-CN" sz="1200" b="0" kern="100" dirty="0">
                        <a:effectLst/>
                        <a:latin typeface="等线"/>
                        <a:cs typeface="Times New Roman"/>
                      </a:endParaRPr>
                    </a:p>
                  </a:txBody>
                  <a:tcPr marL="14401" marR="14401" marT="0" marB="0" anchor="ctr"/>
                </a:tc>
                <a:tc>
                  <a:txBody>
                    <a:bodyPr/>
                    <a:lstStyle/>
                    <a:p>
                      <a:pPr algn="just">
                        <a:lnSpc>
                          <a:spcPct val="100000"/>
                        </a:lnSpc>
                        <a:spcAft>
                          <a:spcPts val="0"/>
                        </a:spcAft>
                      </a:pPr>
                      <a:r>
                        <a:rPr lang="zh-CN" sz="1200" b="1" kern="100" dirty="0">
                          <a:effectLst/>
                        </a:rPr>
                        <a:t>维修管理者及工作负责人确保</a:t>
                      </a:r>
                      <a:r>
                        <a:rPr lang="zh-CN" sz="1200" b="1" kern="100" dirty="0">
                          <a:solidFill>
                            <a:srgbClr val="FF0000"/>
                          </a:solidFill>
                          <a:effectLst/>
                        </a:rPr>
                        <a:t>开展高质量的预防性维修，</a:t>
                      </a:r>
                      <a:r>
                        <a:rPr lang="zh-CN" sz="1200" b="1" kern="100" dirty="0">
                          <a:solidFill>
                            <a:schemeClr val="tx1"/>
                          </a:solidFill>
                          <a:effectLst/>
                        </a:rPr>
                        <a:t>支持设备的可靠性</a:t>
                      </a:r>
                      <a:r>
                        <a:rPr lang="zh-CN" sz="1200" b="1" kern="100" dirty="0">
                          <a:effectLst/>
                        </a:rPr>
                        <a:t>，减少纠正性维修数量、紧急工单比例、系统设备缺陷遗留数量、关键级设备缺陷数量、设备重复维修率、值长关注缺陷数量</a:t>
                      </a:r>
                      <a:endParaRPr lang="zh-CN" sz="1200" b="1" kern="100" dirty="0">
                        <a:effectLst/>
                        <a:latin typeface="等线"/>
                        <a:cs typeface="Times New Roman"/>
                      </a:endParaRPr>
                    </a:p>
                  </a:txBody>
                  <a:tcPr marL="14401" marR="14401" marT="0" marB="0" anchor="ctr"/>
                </a:tc>
                <a:tc>
                  <a:txBody>
                    <a:bodyPr/>
                    <a:lstStyle/>
                    <a:p>
                      <a:pPr algn="just">
                        <a:lnSpc>
                          <a:spcPts val="2000"/>
                        </a:lnSpc>
                        <a:spcAft>
                          <a:spcPts val="0"/>
                        </a:spcAft>
                      </a:pPr>
                      <a:r>
                        <a:rPr lang="en-US" sz="900" kern="100">
                          <a:effectLst/>
                        </a:rPr>
                        <a:t> </a:t>
                      </a:r>
                      <a:endParaRPr lang="zh-CN" sz="900" kern="100">
                        <a:effectLst/>
                        <a:latin typeface="等线"/>
                        <a:cs typeface="Times New Roman"/>
                      </a:endParaRPr>
                    </a:p>
                  </a:txBody>
                  <a:tcPr marL="14401" marR="14401" marT="0" marB="0" anchor="ctr"/>
                </a:tc>
                <a:tc>
                  <a:txBody>
                    <a:bodyPr/>
                    <a:lstStyle/>
                    <a:p>
                      <a:pPr algn="just">
                        <a:lnSpc>
                          <a:spcPts val="2000"/>
                        </a:lnSpc>
                        <a:spcAft>
                          <a:spcPts val="0"/>
                        </a:spcAft>
                      </a:pPr>
                      <a:r>
                        <a:rPr lang="en-US" sz="900" kern="100">
                          <a:effectLst/>
                        </a:rPr>
                        <a:t> </a:t>
                      </a:r>
                      <a:endParaRPr lang="zh-CN" sz="900" kern="100">
                        <a:effectLst/>
                        <a:latin typeface="等线"/>
                        <a:cs typeface="Times New Roman"/>
                      </a:endParaRPr>
                    </a:p>
                  </a:txBody>
                  <a:tcPr marL="14401" marR="14401" marT="0" marB="0" anchor="ctr"/>
                </a:tc>
                <a:tc>
                  <a:txBody>
                    <a:bodyPr/>
                    <a:lstStyle/>
                    <a:p>
                      <a:pPr algn="just">
                        <a:lnSpc>
                          <a:spcPts val="2000"/>
                        </a:lnSpc>
                        <a:spcAft>
                          <a:spcPts val="0"/>
                        </a:spcAft>
                      </a:pPr>
                      <a:r>
                        <a:rPr lang="en-US" sz="900" kern="100">
                          <a:effectLst/>
                        </a:rPr>
                        <a:t> </a:t>
                      </a:r>
                      <a:endParaRPr lang="zh-CN" sz="900" kern="100">
                        <a:effectLst/>
                        <a:latin typeface="等线"/>
                        <a:cs typeface="Times New Roman"/>
                      </a:endParaRPr>
                    </a:p>
                  </a:txBody>
                  <a:tcPr marL="14401" marR="14401" marT="0" marB="0" anchor="ctr"/>
                </a:tc>
                <a:tc>
                  <a:txBody>
                    <a:bodyPr/>
                    <a:lstStyle/>
                    <a:p>
                      <a:pPr algn="just">
                        <a:lnSpc>
                          <a:spcPts val="2000"/>
                        </a:lnSpc>
                        <a:spcAft>
                          <a:spcPts val="0"/>
                        </a:spcAft>
                      </a:pPr>
                      <a:r>
                        <a:rPr lang="en-US" sz="900" kern="100">
                          <a:effectLst/>
                        </a:rPr>
                        <a:t> </a:t>
                      </a:r>
                      <a:endParaRPr lang="zh-CN" sz="900" kern="100">
                        <a:effectLst/>
                        <a:latin typeface="等线"/>
                        <a:cs typeface="Times New Roman"/>
                      </a:endParaRPr>
                    </a:p>
                  </a:txBody>
                  <a:tcPr marL="14401" marR="14401" marT="0" marB="0" anchor="ctr"/>
                </a:tc>
              </a:tr>
              <a:tr h="1218394">
                <a:tc>
                  <a:txBody>
                    <a:bodyPr/>
                    <a:lstStyle/>
                    <a:p>
                      <a:pPr marL="0" lvl="0" indent="0" algn="ctr">
                        <a:lnSpc>
                          <a:spcPts val="2000"/>
                        </a:lnSpc>
                        <a:spcAft>
                          <a:spcPts val="0"/>
                        </a:spcAft>
                        <a:buFont typeface="+mj-lt"/>
                        <a:buNone/>
                        <a:tabLst>
                          <a:tab pos="107950" algn="l"/>
                        </a:tabLst>
                      </a:pPr>
                      <a:r>
                        <a:rPr lang="en-US" sz="1200" b="0" kern="100" dirty="0" smtClean="0">
                          <a:effectLst/>
                        </a:rPr>
                        <a:t>6</a:t>
                      </a:r>
                      <a:r>
                        <a:rPr lang="en-US" sz="1200" b="0" kern="100" dirty="0">
                          <a:effectLst/>
                        </a:rPr>
                        <a:t> </a:t>
                      </a:r>
                      <a:endParaRPr lang="zh-CN" sz="1200" b="0" kern="100" dirty="0">
                        <a:effectLst/>
                        <a:latin typeface="等线"/>
                        <a:cs typeface="Times New Roman"/>
                      </a:endParaRPr>
                    </a:p>
                  </a:txBody>
                  <a:tcPr marL="14401" marR="14401" marT="0" marB="0" anchor="ctr"/>
                </a:tc>
                <a:tc>
                  <a:txBody>
                    <a:bodyPr/>
                    <a:lstStyle/>
                    <a:p>
                      <a:pPr algn="just">
                        <a:lnSpc>
                          <a:spcPct val="100000"/>
                        </a:lnSpc>
                        <a:spcAft>
                          <a:spcPts val="0"/>
                        </a:spcAft>
                      </a:pPr>
                      <a:r>
                        <a:rPr lang="zh-CN" sz="1200" b="1" kern="100" dirty="0">
                          <a:solidFill>
                            <a:srgbClr val="FF0000"/>
                          </a:solidFill>
                          <a:effectLst/>
                        </a:rPr>
                        <a:t>建立设备可靠性管理体系</a:t>
                      </a:r>
                      <a:r>
                        <a:rPr lang="zh-CN" sz="1200" b="1" kern="100" dirty="0">
                          <a:effectLst/>
                        </a:rPr>
                        <a:t>，成立电站健康委员会，为设备性能制定高标准，并倡导关键设备故障零容忍，推动系统及设备的健康改善，包括及时纠正异常状态、增加系统及设备裕量，降低瞬态概率，采用预防性和预测性维修及性能监控措施，防止安全、可靠和应急响应等重要设备故障；做好备品备件管理，提高备品备件供应能力、备件到货及时验收率，控制生产库存价值、等备件工单数、紧急备件采购数量</a:t>
                      </a:r>
                      <a:endParaRPr lang="zh-CN" sz="1200" b="1" kern="100" dirty="0">
                        <a:effectLst/>
                        <a:latin typeface="等线"/>
                        <a:cs typeface="Times New Roman"/>
                      </a:endParaRPr>
                    </a:p>
                  </a:txBody>
                  <a:tcPr marL="14401" marR="14401" marT="0" marB="0" anchor="ctr"/>
                </a:tc>
                <a:tc>
                  <a:txBody>
                    <a:bodyPr/>
                    <a:lstStyle/>
                    <a:p>
                      <a:pPr algn="just">
                        <a:lnSpc>
                          <a:spcPts val="2000"/>
                        </a:lnSpc>
                        <a:spcAft>
                          <a:spcPts val="0"/>
                        </a:spcAft>
                      </a:pPr>
                      <a:r>
                        <a:rPr lang="en-US" sz="900" kern="100">
                          <a:effectLst/>
                        </a:rPr>
                        <a:t> </a:t>
                      </a:r>
                      <a:endParaRPr lang="zh-CN" sz="900" kern="100">
                        <a:effectLst/>
                        <a:latin typeface="等线"/>
                        <a:cs typeface="Times New Roman"/>
                      </a:endParaRPr>
                    </a:p>
                  </a:txBody>
                  <a:tcPr marL="14401" marR="14401" marT="0" marB="0" anchor="ctr"/>
                </a:tc>
                <a:tc>
                  <a:txBody>
                    <a:bodyPr/>
                    <a:lstStyle/>
                    <a:p>
                      <a:pPr algn="just">
                        <a:lnSpc>
                          <a:spcPts val="2000"/>
                        </a:lnSpc>
                        <a:spcAft>
                          <a:spcPts val="0"/>
                        </a:spcAft>
                      </a:pPr>
                      <a:r>
                        <a:rPr lang="en-US" sz="900" kern="100">
                          <a:effectLst/>
                        </a:rPr>
                        <a:t> </a:t>
                      </a:r>
                      <a:endParaRPr lang="zh-CN" sz="900" kern="100">
                        <a:effectLst/>
                        <a:latin typeface="等线"/>
                        <a:cs typeface="Times New Roman"/>
                      </a:endParaRPr>
                    </a:p>
                  </a:txBody>
                  <a:tcPr marL="14401" marR="14401" marT="0" marB="0" anchor="ctr"/>
                </a:tc>
                <a:tc>
                  <a:txBody>
                    <a:bodyPr/>
                    <a:lstStyle/>
                    <a:p>
                      <a:pPr algn="just">
                        <a:lnSpc>
                          <a:spcPts val="2000"/>
                        </a:lnSpc>
                        <a:spcAft>
                          <a:spcPts val="0"/>
                        </a:spcAft>
                      </a:pPr>
                      <a:r>
                        <a:rPr lang="en-US" sz="900" kern="100">
                          <a:effectLst/>
                        </a:rPr>
                        <a:t> </a:t>
                      </a:r>
                      <a:endParaRPr lang="zh-CN" sz="900" kern="100">
                        <a:effectLst/>
                        <a:latin typeface="等线"/>
                        <a:cs typeface="Times New Roman"/>
                      </a:endParaRPr>
                    </a:p>
                  </a:txBody>
                  <a:tcPr marL="14401" marR="14401" marT="0" marB="0" anchor="ctr"/>
                </a:tc>
                <a:tc>
                  <a:txBody>
                    <a:bodyPr/>
                    <a:lstStyle/>
                    <a:p>
                      <a:pPr algn="just">
                        <a:lnSpc>
                          <a:spcPts val="2000"/>
                        </a:lnSpc>
                        <a:spcAft>
                          <a:spcPts val="0"/>
                        </a:spcAft>
                      </a:pPr>
                      <a:r>
                        <a:rPr lang="en-US" sz="900" kern="100" dirty="0">
                          <a:effectLst/>
                        </a:rPr>
                        <a:t> </a:t>
                      </a:r>
                      <a:endParaRPr lang="zh-CN" sz="900" kern="100" dirty="0">
                        <a:effectLst/>
                        <a:latin typeface="等线"/>
                        <a:cs typeface="Times New Roman"/>
                      </a:endParaRPr>
                    </a:p>
                  </a:txBody>
                  <a:tcPr marL="14401" marR="14401" marT="0" marB="0" anchor="ctr"/>
                </a:tc>
              </a:tr>
            </a:tbl>
          </a:graphicData>
        </a:graphic>
      </p:graphicFrame>
    </p:spTree>
    <p:extLst>
      <p:ext uri="{BB962C8B-B14F-4D97-AF65-F5344CB8AC3E}">
        <p14:creationId xmlns:p14="http://schemas.microsoft.com/office/powerpoint/2010/main" val="4177841292"/>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矩形 36"/>
          <p:cNvSpPr/>
          <p:nvPr/>
        </p:nvSpPr>
        <p:spPr>
          <a:xfrm>
            <a:off x="8604250" y="6500285"/>
            <a:ext cx="431800" cy="28998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1267" name="矩形 20"/>
          <p:cNvSpPr>
            <a:spLocks noChangeArrowheads="1"/>
          </p:cNvSpPr>
          <p:nvPr/>
        </p:nvSpPr>
        <p:spPr bwMode="auto">
          <a:xfrm>
            <a:off x="3131840" y="332656"/>
            <a:ext cx="2667718" cy="369332"/>
          </a:xfrm>
          <a:prstGeom prst="rect">
            <a:avLst/>
          </a:prstGeom>
          <a:noFill/>
          <a:ln w="9525">
            <a:noFill/>
            <a:miter lim="800000"/>
            <a:headEnd/>
            <a:tailEnd/>
          </a:ln>
        </p:spPr>
        <p:txBody>
          <a:bodyPr wrap="none">
            <a:spAutoFit/>
          </a:bodyPr>
          <a:lstStyle/>
          <a:p>
            <a:r>
              <a:rPr lang="zh-CN" altLang="zh-CN" b="1" dirty="0"/>
              <a:t>第一章</a:t>
            </a:r>
            <a:r>
              <a:rPr lang="en-US" altLang="zh-CN" b="1" dirty="0"/>
              <a:t>   </a:t>
            </a:r>
            <a:r>
              <a:rPr lang="zh-CN" altLang="zh-CN" b="1" dirty="0"/>
              <a:t>调试组织与管理</a:t>
            </a:r>
            <a:endParaRPr lang="zh-CN" altLang="en-US" b="1" dirty="0"/>
          </a:p>
        </p:txBody>
      </p:sp>
      <p:sp>
        <p:nvSpPr>
          <p:cNvPr id="5" name="矩形 4"/>
          <p:cNvSpPr/>
          <p:nvPr/>
        </p:nvSpPr>
        <p:spPr>
          <a:xfrm>
            <a:off x="467544" y="980728"/>
            <a:ext cx="8424862" cy="4893647"/>
          </a:xfrm>
          <a:prstGeom prst="rect">
            <a:avLst/>
          </a:prstGeom>
        </p:spPr>
        <p:txBody>
          <a:bodyPr wrap="square">
            <a:spAutoFit/>
          </a:bodyPr>
          <a:lstStyle/>
          <a:p>
            <a:pPr indent="92075">
              <a:lnSpc>
                <a:spcPct val="150000"/>
              </a:lnSpc>
              <a:defRPr/>
            </a:pPr>
            <a:r>
              <a:rPr lang="en-US" altLang="zh-CN" sz="1600" b="1" dirty="0" smtClean="0" bmk="">
                <a:solidFill>
                  <a:prstClr val="black"/>
                </a:solidFill>
                <a:latin typeface="黑体" pitchFamily="49" charset="-122"/>
              </a:rPr>
              <a:t>3.1</a:t>
            </a:r>
            <a:r>
              <a:rPr lang="zh-CN" altLang="en-US" sz="1600" b="1" dirty="0" smtClean="0" bmk="">
                <a:solidFill>
                  <a:prstClr val="black"/>
                </a:solidFill>
                <a:latin typeface="黑体" pitchFamily="49" charset="-122"/>
              </a:rPr>
              <a:t> </a:t>
            </a:r>
            <a:r>
              <a:rPr lang="zh-CN" altLang="en-US" sz="1600" b="1" dirty="0" smtClean="0" bmk="_Toc18045477">
                <a:solidFill>
                  <a:prstClr val="black"/>
                </a:solidFill>
                <a:latin typeface="黑体" pitchFamily="49" charset="-122"/>
              </a:rPr>
              <a:t>管理</a:t>
            </a:r>
            <a:r>
              <a:rPr lang="zh-CN" altLang="en-US" sz="1600" b="1" dirty="0" bmk="_Toc18045477">
                <a:solidFill>
                  <a:prstClr val="black"/>
                </a:solidFill>
                <a:latin typeface="黑体" pitchFamily="49" charset="-122"/>
              </a:rPr>
              <a:t>者高度重视调试的</a:t>
            </a:r>
            <a:r>
              <a:rPr lang="zh-CN" altLang="en-US" sz="1600" b="1" dirty="0" smtClean="0" bmk="_Toc18045477">
                <a:solidFill>
                  <a:prstClr val="black"/>
                </a:solidFill>
                <a:latin typeface="黑体" pitchFamily="49" charset="-122"/>
              </a:rPr>
              <a:t>重要性</a:t>
            </a:r>
            <a:endParaRPr lang="en-US" altLang="zh-CN" sz="1600" b="1" dirty="0" smtClean="0" bmk="_Toc18045477">
              <a:solidFill>
                <a:prstClr val="black"/>
              </a:solidFill>
              <a:latin typeface="Calibri" pitchFamily="34" charset="0"/>
            </a:endParaRPr>
          </a:p>
          <a:p>
            <a:pPr>
              <a:lnSpc>
                <a:spcPct val="150000"/>
              </a:lnSpc>
              <a:defRPr/>
            </a:pPr>
            <a:r>
              <a:rPr lang="en-US" altLang="zh-CN" sz="1600" b="1" dirty="0" smtClean="0" bmk="_Toc18045477">
                <a:solidFill>
                  <a:prstClr val="black"/>
                </a:solidFill>
                <a:latin typeface="Calibri" pitchFamily="34" charset="0"/>
                <a:cs typeface="宋体" pitchFamily="2" charset="-122"/>
              </a:rPr>
              <a:t>         </a:t>
            </a:r>
            <a:r>
              <a:rPr lang="zh-CN" altLang="en-US" sz="1600" dirty="0" smtClean="0">
                <a:solidFill>
                  <a:prstClr val="black"/>
                </a:solidFill>
                <a:latin typeface="Calibri" pitchFamily="34" charset="0"/>
                <a:cs typeface="宋体" pitchFamily="2" charset="-122"/>
              </a:rPr>
              <a:t>管理</a:t>
            </a:r>
            <a:r>
              <a:rPr lang="zh-CN" altLang="en-US" sz="1600" dirty="0">
                <a:solidFill>
                  <a:prstClr val="black"/>
                </a:solidFill>
                <a:latin typeface="Calibri" pitchFamily="34" charset="0"/>
                <a:cs typeface="宋体" pitchFamily="2" charset="-122"/>
              </a:rPr>
              <a:t>者高度重视核电工程调试的重要性，根据国家法律、法规和工程项目实际情况，建立高标准的调试工作业绩目标和统一的工作思路、原则和指导方针，通过个人行为和管理行为不断强化调试管理期望，致力于提高调试工作业绩</a:t>
            </a:r>
            <a:r>
              <a:rPr lang="zh-CN" altLang="en-US" sz="1600" dirty="0" smtClean="0">
                <a:solidFill>
                  <a:prstClr val="black"/>
                </a:solidFill>
                <a:latin typeface="Calibri" pitchFamily="34" charset="0"/>
                <a:cs typeface="宋体" pitchFamily="2" charset="-122"/>
              </a:rPr>
              <a:t>。</a:t>
            </a:r>
            <a:endParaRPr lang="en-US" altLang="zh-CN" sz="1600" dirty="0" smtClean="0">
              <a:solidFill>
                <a:prstClr val="black"/>
              </a:solidFill>
              <a:latin typeface="Calibri" pitchFamily="34" charset="0"/>
              <a:cs typeface="宋体" pitchFamily="2" charset="-122"/>
            </a:endParaRPr>
          </a:p>
          <a:p>
            <a:pPr indent="266700">
              <a:lnSpc>
                <a:spcPct val="150000"/>
              </a:lnSpc>
              <a:defRPr/>
            </a:pPr>
            <a:endParaRPr lang="en-US" altLang="zh-CN" sz="1600" dirty="0">
              <a:solidFill>
                <a:prstClr val="black"/>
              </a:solidFill>
              <a:latin typeface="Calibri" pitchFamily="34" charset="0"/>
              <a:cs typeface="宋体" pitchFamily="2" charset="-122"/>
            </a:endParaRPr>
          </a:p>
          <a:p>
            <a:pPr indent="92075">
              <a:lnSpc>
                <a:spcPct val="150000"/>
              </a:lnSpc>
              <a:defRPr/>
            </a:pPr>
            <a:r>
              <a:rPr lang="en-US" altLang="zh-CN" sz="1600" b="1" dirty="0" smtClean="0" bmk="">
                <a:solidFill>
                  <a:prstClr val="black"/>
                </a:solidFill>
                <a:latin typeface="黑体" pitchFamily="49" charset="-122"/>
              </a:rPr>
              <a:t>3.2</a:t>
            </a:r>
            <a:r>
              <a:rPr lang="zh-CN" altLang="en-US" sz="1600" b="1" dirty="0" smtClean="0" bmk="">
                <a:solidFill>
                  <a:prstClr val="black"/>
                </a:solidFill>
                <a:latin typeface="黑体" pitchFamily="49" charset="-122"/>
              </a:rPr>
              <a:t> </a:t>
            </a:r>
            <a:r>
              <a:rPr lang="zh-CN" altLang="zh-CN" sz="1600" b="1" dirty="0" smtClean="0" bmk="">
                <a:solidFill>
                  <a:prstClr val="black"/>
                </a:solidFill>
                <a:latin typeface="黑体" pitchFamily="49" charset="-122"/>
              </a:rPr>
              <a:t>调试</a:t>
            </a:r>
            <a:r>
              <a:rPr lang="zh-CN" altLang="zh-CN" sz="1600" b="1" dirty="0" bmk="">
                <a:solidFill>
                  <a:prstClr val="black"/>
                </a:solidFill>
                <a:latin typeface="黑体" pitchFamily="49" charset="-122"/>
              </a:rPr>
              <a:t>组织机构和运作</a:t>
            </a:r>
            <a:r>
              <a:rPr lang="zh-CN" altLang="zh-CN" sz="1600" b="1" dirty="0" smtClean="0" bmk="">
                <a:solidFill>
                  <a:prstClr val="black"/>
                </a:solidFill>
                <a:latin typeface="黑体" pitchFamily="49" charset="-122"/>
              </a:rPr>
              <a:t>机制</a:t>
            </a:r>
            <a:endParaRPr lang="en-US" altLang="zh-CN" sz="1600" b="1" dirty="0" smtClean="0" bmk="">
              <a:solidFill>
                <a:prstClr val="black"/>
              </a:solidFill>
              <a:latin typeface="黑体" pitchFamily="49" charset="-122"/>
            </a:endParaRPr>
          </a:p>
          <a:p>
            <a:pPr marL="92075" indent="266700">
              <a:lnSpc>
                <a:spcPct val="150000"/>
              </a:lnSpc>
              <a:buFont typeface="Wingdings" pitchFamily="2" charset="2"/>
              <a:buChar char="Ø"/>
              <a:defRPr/>
            </a:pPr>
            <a:r>
              <a:rPr lang="zh-CN" altLang="zh-CN" sz="1600" dirty="0" smtClean="0" bmk="">
                <a:solidFill>
                  <a:prstClr val="black"/>
                </a:solidFill>
                <a:latin typeface="Calibri" pitchFamily="34" charset="0"/>
                <a:cs typeface="宋体" pitchFamily="2" charset="-122"/>
              </a:rPr>
              <a:t>建立</a:t>
            </a:r>
            <a:r>
              <a:rPr lang="zh-CN" altLang="zh-CN" sz="1600" dirty="0" bmk="">
                <a:solidFill>
                  <a:prstClr val="black"/>
                </a:solidFill>
                <a:latin typeface="Calibri" pitchFamily="34" charset="0"/>
                <a:cs typeface="宋体" pitchFamily="2" charset="-122"/>
              </a:rPr>
              <a:t>高效的调试组织机构，明确职责、权限和接口关系，并准确传达给包括承包商和临时雇员在内的所有员工。</a:t>
            </a:r>
            <a:r>
              <a:rPr lang="zh-CN" altLang="zh-CN" sz="1600" dirty="0" smtClean="0" bmk="">
                <a:solidFill>
                  <a:prstClr val="black"/>
                </a:solidFill>
                <a:latin typeface="Calibri" pitchFamily="34" charset="0"/>
                <a:cs typeface="宋体" pitchFamily="2" charset="-122"/>
              </a:rPr>
              <a:t>调试</a:t>
            </a:r>
            <a:r>
              <a:rPr lang="zh-CN" altLang="en-US" sz="1600" dirty="0" smtClean="0" bmk="">
                <a:solidFill>
                  <a:prstClr val="black"/>
                </a:solidFill>
                <a:latin typeface="Calibri" pitchFamily="34" charset="0"/>
                <a:cs typeface="宋体" pitchFamily="2" charset="-122"/>
              </a:rPr>
              <a:t>内部</a:t>
            </a:r>
            <a:r>
              <a:rPr lang="zh-CN" altLang="zh-CN" sz="1600" dirty="0" smtClean="0" bmk="">
                <a:solidFill>
                  <a:prstClr val="black"/>
                </a:solidFill>
                <a:latin typeface="Calibri" pitchFamily="34" charset="0"/>
                <a:cs typeface="宋体" pitchFamily="2" charset="-122"/>
              </a:rPr>
              <a:t>管理</a:t>
            </a:r>
            <a:r>
              <a:rPr lang="zh-CN" altLang="zh-CN" sz="1600" dirty="0" bmk="">
                <a:solidFill>
                  <a:prstClr val="black"/>
                </a:solidFill>
                <a:latin typeface="Calibri" pitchFamily="34" charset="0"/>
                <a:cs typeface="宋体" pitchFamily="2" charset="-122"/>
              </a:rPr>
              <a:t>层和执行层各部门之间的接口关系简洁清晰，分工明确，</a:t>
            </a:r>
            <a:r>
              <a:rPr lang="zh-CN" altLang="zh-CN" sz="1600" dirty="0" smtClean="0" bmk="">
                <a:solidFill>
                  <a:prstClr val="black"/>
                </a:solidFill>
                <a:latin typeface="Calibri" pitchFamily="34" charset="0"/>
                <a:cs typeface="宋体" pitchFamily="2" charset="-122"/>
              </a:rPr>
              <a:t>同时</a:t>
            </a:r>
            <a:r>
              <a:rPr lang="zh-CN" altLang="en-US" sz="1600" dirty="0" smtClean="0" bmk="">
                <a:solidFill>
                  <a:prstClr val="black"/>
                </a:solidFill>
                <a:latin typeface="Calibri" pitchFamily="34" charset="0"/>
                <a:cs typeface="宋体" pitchFamily="2" charset="-122"/>
              </a:rPr>
              <a:t>要</a:t>
            </a:r>
            <a:r>
              <a:rPr lang="zh-CN" altLang="zh-CN" sz="1600" dirty="0" smtClean="0" bmk="">
                <a:solidFill>
                  <a:prstClr val="black"/>
                </a:solidFill>
                <a:latin typeface="Calibri" pitchFamily="34" charset="0"/>
                <a:cs typeface="宋体" pitchFamily="2" charset="-122"/>
              </a:rPr>
              <a:t>强化</a:t>
            </a:r>
            <a:r>
              <a:rPr lang="zh-CN" altLang="zh-CN" sz="1600" dirty="0" bmk="">
                <a:solidFill>
                  <a:prstClr val="black"/>
                </a:solidFill>
                <a:latin typeface="Calibri" pitchFamily="34" charset="0"/>
                <a:cs typeface="宋体" pitchFamily="2" charset="-122"/>
              </a:rPr>
              <a:t>协作机制，发扬团队合作精神。</a:t>
            </a:r>
            <a:r>
              <a:rPr lang="zh-CN" altLang="zh-CN" sz="1600" b="1" dirty="0"/>
              <a:t> </a:t>
            </a:r>
            <a:r>
              <a:rPr lang="zh-CN" altLang="zh-CN" sz="1600" dirty="0" bmk="">
                <a:solidFill>
                  <a:prstClr val="black"/>
                </a:solidFill>
                <a:latin typeface="Calibri" pitchFamily="34" charset="0"/>
                <a:cs typeface="宋体" pitchFamily="2" charset="-122"/>
              </a:rPr>
              <a:t>全厂总承包</a:t>
            </a:r>
            <a:r>
              <a:rPr lang="zh-CN" altLang="zh-CN" sz="1600" dirty="0" smtClean="0" bmk="">
                <a:solidFill>
                  <a:prstClr val="black"/>
                </a:solidFill>
                <a:latin typeface="Calibri" pitchFamily="34" charset="0"/>
                <a:cs typeface="宋体" pitchFamily="2" charset="-122"/>
              </a:rPr>
              <a:t>模式</a:t>
            </a:r>
            <a:r>
              <a:rPr lang="zh-CN" altLang="en-US" sz="1600" dirty="0" smtClean="0" bmk="">
                <a:solidFill>
                  <a:prstClr val="black"/>
                </a:solidFill>
                <a:latin typeface="Calibri" pitchFamily="34" charset="0"/>
                <a:cs typeface="宋体" pitchFamily="2" charset="-122"/>
              </a:rPr>
              <a:t>的</a:t>
            </a:r>
            <a:r>
              <a:rPr lang="zh-CN" altLang="zh-CN" sz="1600" dirty="0" smtClean="0" bmk="">
                <a:solidFill>
                  <a:prstClr val="black"/>
                </a:solidFill>
                <a:latin typeface="Calibri" pitchFamily="34" charset="0"/>
                <a:cs typeface="宋体" pitchFamily="2" charset="-122"/>
              </a:rPr>
              <a:t>调试</a:t>
            </a:r>
            <a:r>
              <a:rPr lang="zh-CN" altLang="zh-CN" sz="1600" dirty="0" bmk="">
                <a:solidFill>
                  <a:prstClr val="black"/>
                </a:solidFill>
                <a:latin typeface="Calibri" pitchFamily="34" charset="0"/>
                <a:cs typeface="宋体" pitchFamily="2" charset="-122"/>
              </a:rPr>
              <a:t>组织机构</a:t>
            </a:r>
            <a:r>
              <a:rPr lang="zh-CN" altLang="en-US" sz="1600" dirty="0" smtClean="0" bmk="">
                <a:solidFill>
                  <a:prstClr val="black"/>
                </a:solidFill>
                <a:latin typeface="Calibri" pitchFamily="34" charset="0"/>
                <a:cs typeface="宋体" pitchFamily="2" charset="-122"/>
              </a:rPr>
              <a:t>如下。</a:t>
            </a:r>
            <a:endParaRPr lang="zh-CN" altLang="zh-CN" sz="1600" dirty="0" bmk="">
              <a:solidFill>
                <a:prstClr val="black"/>
              </a:solidFill>
              <a:latin typeface="Calibri" pitchFamily="34" charset="0"/>
              <a:cs typeface="宋体" pitchFamily="2" charset="-122"/>
            </a:endParaRPr>
          </a:p>
          <a:p>
            <a:pPr marL="92075" indent="266700">
              <a:lnSpc>
                <a:spcPct val="150000"/>
              </a:lnSpc>
              <a:buFont typeface="Wingdings" pitchFamily="2" charset="2"/>
              <a:buChar char="Ø"/>
              <a:defRPr/>
            </a:pPr>
            <a:r>
              <a:rPr lang="zh-CN" altLang="zh-CN" sz="1600" dirty="0" bmk="">
                <a:solidFill>
                  <a:prstClr val="black"/>
                </a:solidFill>
                <a:latin typeface="Calibri" pitchFamily="34" charset="0"/>
                <a:cs typeface="宋体" pitchFamily="2" charset="-122"/>
              </a:rPr>
              <a:t>明确调试组织机构与设计、设备采购和施工单位的接口关系，建立通畅、高效的信息流通渠道，强化工作协调机制，提高工作效率，保证工作质量。</a:t>
            </a:r>
          </a:p>
          <a:p>
            <a:pPr marL="92075" indent="266700">
              <a:lnSpc>
                <a:spcPct val="150000"/>
              </a:lnSpc>
              <a:buFont typeface="Wingdings" pitchFamily="2" charset="2"/>
              <a:buChar char="Ø"/>
              <a:defRPr/>
            </a:pPr>
            <a:r>
              <a:rPr lang="zh-CN" altLang="zh-CN" sz="1600" dirty="0" smtClean="0" bmk="">
                <a:solidFill>
                  <a:prstClr val="black"/>
                </a:solidFill>
                <a:latin typeface="Calibri" pitchFamily="34" charset="0"/>
                <a:cs typeface="宋体" pitchFamily="2" charset="-122"/>
              </a:rPr>
              <a:t>制定</a:t>
            </a:r>
            <a:r>
              <a:rPr lang="zh-CN" altLang="en-US" sz="1600" dirty="0" smtClean="0" bmk="">
                <a:solidFill>
                  <a:prstClr val="black"/>
                </a:solidFill>
                <a:latin typeface="Calibri" pitchFamily="34" charset="0"/>
                <a:cs typeface="宋体" pitchFamily="2" charset="-122"/>
              </a:rPr>
              <a:t>不同</a:t>
            </a:r>
            <a:r>
              <a:rPr lang="zh-CN" altLang="zh-CN" sz="1600" dirty="0" smtClean="0" bmk="">
                <a:solidFill>
                  <a:prstClr val="black"/>
                </a:solidFill>
                <a:latin typeface="Calibri" pitchFamily="34" charset="0"/>
                <a:cs typeface="宋体" pitchFamily="2" charset="-122"/>
              </a:rPr>
              <a:t>阶段调试</a:t>
            </a:r>
            <a:r>
              <a:rPr lang="zh-CN" altLang="zh-CN" sz="1600" dirty="0" bmk="">
                <a:solidFill>
                  <a:prstClr val="black"/>
                </a:solidFill>
                <a:latin typeface="Calibri" pitchFamily="34" charset="0"/>
                <a:cs typeface="宋体" pitchFamily="2" charset="-122"/>
              </a:rPr>
              <a:t>组织机构的规划，使之与工程建造进度</a:t>
            </a:r>
            <a:r>
              <a:rPr lang="zh-CN" altLang="zh-CN" sz="1600" dirty="0" smtClean="0" bmk="">
                <a:solidFill>
                  <a:prstClr val="black"/>
                </a:solidFill>
                <a:latin typeface="Calibri" pitchFamily="34" charset="0"/>
                <a:cs typeface="宋体" pitchFamily="2" charset="-122"/>
              </a:rPr>
              <a:t>、</a:t>
            </a:r>
            <a:r>
              <a:rPr lang="zh-CN" altLang="en-US" sz="1600" dirty="0" smtClean="0" bmk="">
                <a:solidFill>
                  <a:prstClr val="black"/>
                </a:solidFill>
                <a:latin typeface="Calibri" pitchFamily="34" charset="0"/>
                <a:cs typeface="宋体" pitchFamily="2" charset="-122"/>
              </a:rPr>
              <a:t>调试准备、</a:t>
            </a:r>
            <a:r>
              <a:rPr lang="zh-CN" altLang="zh-CN" sz="1600" dirty="0" smtClean="0" bmk="">
                <a:solidFill>
                  <a:prstClr val="black"/>
                </a:solidFill>
                <a:latin typeface="Calibri" pitchFamily="34" charset="0"/>
                <a:cs typeface="宋体" pitchFamily="2" charset="-122"/>
              </a:rPr>
              <a:t>接产移交</a:t>
            </a:r>
            <a:r>
              <a:rPr lang="zh-CN" altLang="en-US" sz="1600" dirty="0" smtClean="0" bmk="">
                <a:solidFill>
                  <a:prstClr val="black"/>
                </a:solidFill>
                <a:latin typeface="Calibri" pitchFamily="34" charset="0"/>
                <a:cs typeface="宋体" pitchFamily="2" charset="-122"/>
              </a:rPr>
              <a:t>、现场调试</a:t>
            </a:r>
            <a:r>
              <a:rPr lang="zh-CN" altLang="zh-CN" sz="1600" dirty="0" smtClean="0" bmk="">
                <a:solidFill>
                  <a:prstClr val="black"/>
                </a:solidFill>
                <a:latin typeface="Calibri" pitchFamily="34" charset="0"/>
                <a:cs typeface="宋体" pitchFamily="2" charset="-122"/>
              </a:rPr>
              <a:t>及</a:t>
            </a:r>
            <a:r>
              <a:rPr lang="zh-CN" altLang="en-US" sz="1600" dirty="0" smtClean="0" bmk="">
                <a:solidFill>
                  <a:prstClr val="black"/>
                </a:solidFill>
                <a:latin typeface="Calibri" pitchFamily="34" charset="0"/>
                <a:cs typeface="宋体" pitchFamily="2" charset="-122"/>
              </a:rPr>
              <a:t>核</a:t>
            </a:r>
            <a:r>
              <a:rPr lang="zh-CN" altLang="zh-CN" sz="1600" dirty="0" smtClean="0" bmk="">
                <a:solidFill>
                  <a:prstClr val="black"/>
                </a:solidFill>
                <a:latin typeface="Calibri" pitchFamily="34" charset="0"/>
                <a:cs typeface="宋体" pitchFamily="2" charset="-122"/>
              </a:rPr>
              <a:t>电厂</a:t>
            </a:r>
            <a:r>
              <a:rPr lang="zh-CN" altLang="zh-CN" sz="1600" dirty="0" bmk="">
                <a:solidFill>
                  <a:prstClr val="black"/>
                </a:solidFill>
                <a:latin typeface="Calibri" pitchFamily="34" charset="0"/>
                <a:cs typeface="宋体" pitchFamily="2" charset="-122"/>
              </a:rPr>
              <a:t>营运管理模式相适应。</a:t>
            </a:r>
            <a:endParaRPr lang="zh-CN" altLang="en-US" sz="1600" dirty="0" bmk="">
              <a:solidFill>
                <a:prstClr val="black"/>
              </a:solidFill>
              <a:latin typeface="Calibri" pitchFamily="34" charset="0"/>
              <a:cs typeface="宋体" pitchFamily="2" charset="-122"/>
            </a:endParaRPr>
          </a:p>
        </p:txBody>
      </p:sp>
    </p:spTree>
  </p:cSld>
  <p:clrMapOvr>
    <a:masterClrMapping/>
  </p:clrMapOvr>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137596644"/>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矩形 36"/>
          <p:cNvSpPr/>
          <p:nvPr/>
        </p:nvSpPr>
        <p:spPr>
          <a:xfrm>
            <a:off x="8604250" y="6500285"/>
            <a:ext cx="431800" cy="28998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1267" name="矩形 20"/>
          <p:cNvSpPr>
            <a:spLocks noChangeArrowheads="1"/>
          </p:cNvSpPr>
          <p:nvPr/>
        </p:nvSpPr>
        <p:spPr bwMode="auto">
          <a:xfrm>
            <a:off x="3131840" y="332656"/>
            <a:ext cx="2667718" cy="369332"/>
          </a:xfrm>
          <a:prstGeom prst="rect">
            <a:avLst/>
          </a:prstGeom>
          <a:noFill/>
          <a:ln w="9525">
            <a:noFill/>
            <a:miter lim="800000"/>
            <a:headEnd/>
            <a:tailEnd/>
          </a:ln>
        </p:spPr>
        <p:txBody>
          <a:bodyPr wrap="none">
            <a:spAutoFit/>
          </a:bodyPr>
          <a:lstStyle/>
          <a:p>
            <a:r>
              <a:rPr lang="zh-CN" altLang="zh-CN" b="1" dirty="0"/>
              <a:t>第一章</a:t>
            </a:r>
            <a:r>
              <a:rPr lang="en-US" altLang="zh-CN" b="1" dirty="0"/>
              <a:t>   </a:t>
            </a:r>
            <a:r>
              <a:rPr lang="zh-CN" altLang="zh-CN" b="1" dirty="0"/>
              <a:t>调试组织与管理</a:t>
            </a:r>
            <a:endParaRPr lang="zh-CN" altLang="en-US" b="1" dirty="0"/>
          </a:p>
        </p:txBody>
      </p:sp>
      <p:graphicFrame>
        <p:nvGraphicFramePr>
          <p:cNvPr id="2050" name="Object 1"/>
          <p:cNvGraphicFramePr>
            <a:graphicFrameLocks noChangeAspect="1"/>
          </p:cNvGraphicFramePr>
          <p:nvPr/>
        </p:nvGraphicFramePr>
        <p:xfrm>
          <a:off x="755576" y="1268760"/>
          <a:ext cx="7848600" cy="4414838"/>
        </p:xfrm>
        <a:graphic>
          <a:graphicData uri="http://schemas.openxmlformats.org/presentationml/2006/ole">
            <mc:AlternateContent xmlns:mc="http://schemas.openxmlformats.org/markup-compatibility/2006">
              <mc:Choice xmlns:v="urn:schemas-microsoft-com:vml" Requires="v">
                <p:oleObj spid="_x0000_s2054" r:id="rId4" imgW="10262072" imgH="6666820" progId="">
                  <p:embed/>
                </p:oleObj>
              </mc:Choice>
              <mc:Fallback>
                <p:oleObj r:id="rId4" imgW="10262072" imgH="6666820" progId="">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5576" y="1268760"/>
                        <a:ext cx="7848600" cy="44148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矩形 5"/>
          <p:cNvSpPr>
            <a:spLocks noChangeArrowheads="1"/>
          </p:cNvSpPr>
          <p:nvPr/>
        </p:nvSpPr>
        <p:spPr bwMode="auto">
          <a:xfrm>
            <a:off x="3419872" y="5877272"/>
            <a:ext cx="3024336" cy="276999"/>
          </a:xfrm>
          <a:prstGeom prst="rect">
            <a:avLst/>
          </a:prstGeom>
          <a:noFill/>
          <a:ln w="9525">
            <a:noFill/>
            <a:miter lim="800000"/>
            <a:headEnd/>
            <a:tailEnd/>
          </a:ln>
        </p:spPr>
        <p:txBody>
          <a:bodyPr wrap="square">
            <a:spAutoFit/>
          </a:bodyPr>
          <a:lstStyle/>
          <a:p>
            <a:r>
              <a:rPr lang="zh-CN" altLang="zh-CN" sz="1200" b="1" dirty="0" smtClean="0"/>
              <a:t>全厂</a:t>
            </a:r>
            <a:r>
              <a:rPr lang="zh-CN" altLang="zh-CN" sz="1200" b="1" dirty="0"/>
              <a:t>总承包</a:t>
            </a:r>
            <a:r>
              <a:rPr lang="zh-CN" altLang="zh-CN" sz="1200" b="1" dirty="0" smtClean="0"/>
              <a:t>模式</a:t>
            </a:r>
            <a:r>
              <a:rPr lang="zh-CN" altLang="en-US" sz="1200" b="1" dirty="0" smtClean="0"/>
              <a:t>的</a:t>
            </a:r>
            <a:r>
              <a:rPr lang="zh-CN" altLang="zh-CN" sz="1200" b="1" dirty="0" smtClean="0"/>
              <a:t>调试组织机构图</a:t>
            </a:r>
            <a:endParaRPr lang="zh-CN" altLang="en-US" sz="1200" dirty="0"/>
          </a:p>
        </p:txBody>
      </p:sp>
    </p:spTree>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A" val="v5.2.5"/>
  <p:tag name="RESOURCELIB_SHAPETYPE" val="5"/>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默认设计模板_3">
  <a:themeElements>
    <a:clrScheme name="默认设计模板_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默认设计模板_3">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sz="1600" b="0" i="0" u="none" strike="noStrike" cap="none" normalizeH="0" baseline="0" smtClean="0">
            <a:ln>
              <a:noFill/>
            </a:ln>
            <a:solidFill>
              <a:srgbClr val="00AAE8"/>
            </a:solidFill>
            <a:effectLst/>
            <a:latin typeface="Arial" pitchFamily="34" charset="0"/>
            <a:ea typeface="方正兰亭大黑_GBK"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sz="1600" b="0" i="0" u="none" strike="noStrike" cap="none" normalizeH="0" baseline="0" smtClean="0">
            <a:ln>
              <a:noFill/>
            </a:ln>
            <a:solidFill>
              <a:srgbClr val="00AAE8"/>
            </a:solidFill>
            <a:effectLst/>
            <a:latin typeface="Arial" pitchFamily="34" charset="0"/>
            <a:ea typeface="方正兰亭大黑_GBK" pitchFamily="2" charset="-122"/>
          </a:defRPr>
        </a:defPPr>
      </a:lstStyle>
    </a:lnDef>
  </a:objectDefaults>
  <a:extraClrSchemeLst>
    <a:extraClrScheme>
      <a:clrScheme name="默认设计模板_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_3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_3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_3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_3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_3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_3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_3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_3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_3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_3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_3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20954</TotalTime>
  <Words>9869</Words>
  <Application>Microsoft Office PowerPoint</Application>
  <PresentationFormat>全屏显示(4:3)</PresentationFormat>
  <Paragraphs>1053</Paragraphs>
  <Slides>80</Slides>
  <Notes>72</Notes>
  <HiddenSlides>0</HiddenSlides>
  <MMClips>0</MMClips>
  <ScaleCrop>false</ScaleCrop>
  <HeadingPairs>
    <vt:vector size="6" baseType="variant">
      <vt:variant>
        <vt:lpstr>主题</vt:lpstr>
      </vt:variant>
      <vt:variant>
        <vt:i4>4</vt:i4>
      </vt:variant>
      <vt:variant>
        <vt:lpstr>嵌入 OLE 服务器</vt:lpstr>
      </vt:variant>
      <vt:variant>
        <vt:i4>0</vt:i4>
      </vt:variant>
      <vt:variant>
        <vt:lpstr>幻灯片标题</vt:lpstr>
      </vt:variant>
      <vt:variant>
        <vt:i4>80</vt:i4>
      </vt:variant>
    </vt:vector>
  </HeadingPairs>
  <TitlesOfParts>
    <vt:vector size="84" baseType="lpstr">
      <vt:lpstr>Office 主题</vt:lpstr>
      <vt:lpstr>1_自定义设计方案</vt:lpstr>
      <vt:lpstr>自定义设计方案</vt:lpstr>
      <vt:lpstr>默认设计模板_3</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Liu Wen Wei 刘文伟</dc:creator>
  <cp:lastModifiedBy>sunjingyi</cp:lastModifiedBy>
  <cp:revision>1584</cp:revision>
  <cp:lastPrinted>2019-02-27T03:38:51Z</cp:lastPrinted>
  <dcterms:created xsi:type="dcterms:W3CDTF">2019-01-22T12:41:53Z</dcterms:created>
  <dcterms:modified xsi:type="dcterms:W3CDTF">2020-06-15T07:58:03Z</dcterms:modified>
</cp:coreProperties>
</file>